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81" r:id="rId1"/>
  </p:sldMasterIdLst>
  <p:notesMasterIdLst>
    <p:notesMasterId r:id="rId13"/>
  </p:notesMasterIdLst>
  <p:sldIdLst>
    <p:sldId id="256" r:id="rId2"/>
    <p:sldId id="518" r:id="rId3"/>
    <p:sldId id="945" r:id="rId4"/>
    <p:sldId id="1991" r:id="rId5"/>
    <p:sldId id="1979" r:id="rId6"/>
    <p:sldId id="2027" r:id="rId7"/>
    <p:sldId id="2029" r:id="rId8"/>
    <p:sldId id="2030" r:id="rId9"/>
    <p:sldId id="2010" r:id="rId10"/>
    <p:sldId id="2024" r:id="rId11"/>
    <p:sldId id="2019" r:id="rId12"/>
  </p:sldIdLst>
  <p:sldSz cx="12192000" cy="6858000"/>
  <p:notesSz cx="6797675" cy="9926638"/>
  <p:embeddedFontLst>
    <p:embeddedFont>
      <p:font typeface="Bebas Neue Bold" panose="020B0606020202050201" charset="-52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ontserrat Bold" panose="020B0604020202020204" charset="-52"/>
      <p:bold r:id="rId19"/>
    </p:embeddedFont>
    <p:embeddedFont>
      <p:font typeface="Montserrat Medium" panose="020B0604020202020204" charset="-52"/>
      <p:regular r:id="rId20"/>
      <p:italic r:id="rId2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58E"/>
    <a:srgbClr val="A3B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6EDA62-C90D-4629-A84F-FEE77C908523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9E375-95FF-430F-99C1-F6D263B34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328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66288-2C99-4242-A513-7C18601C961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448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image" Target="../media/image16.png"/><Relationship Id="rId21" Type="http://schemas.openxmlformats.org/officeDocument/2006/relationships/image" Target="../media/image35.svg"/><Relationship Id="rId34" Type="http://schemas.openxmlformats.org/officeDocument/2006/relationships/image" Target="../media/image48.pn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5" Type="http://schemas.openxmlformats.org/officeDocument/2006/relationships/image" Target="../media/image39.svg"/><Relationship Id="rId33" Type="http://schemas.openxmlformats.org/officeDocument/2006/relationships/image" Target="../media/image47.svg"/><Relationship Id="rId2" Type="http://schemas.openxmlformats.org/officeDocument/2006/relationships/image" Target="../media/image17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29" Type="http://schemas.openxmlformats.org/officeDocument/2006/relationships/image" Target="../media/image43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37" Type="http://schemas.openxmlformats.org/officeDocument/2006/relationships/image" Target="../media/image51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23" Type="http://schemas.openxmlformats.org/officeDocument/2006/relationships/image" Target="../media/image37.svg"/><Relationship Id="rId28" Type="http://schemas.openxmlformats.org/officeDocument/2006/relationships/image" Target="../media/image42.png"/><Relationship Id="rId36" Type="http://schemas.openxmlformats.org/officeDocument/2006/relationships/image" Target="../media/image50.png"/><Relationship Id="rId10" Type="http://schemas.openxmlformats.org/officeDocument/2006/relationships/image" Target="../media/image24.png"/><Relationship Id="rId19" Type="http://schemas.openxmlformats.org/officeDocument/2006/relationships/image" Target="../media/image33.svg"/><Relationship Id="rId31" Type="http://schemas.openxmlformats.org/officeDocument/2006/relationships/image" Target="../media/image45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svg"/><Relationship Id="rId30" Type="http://schemas.openxmlformats.org/officeDocument/2006/relationships/image" Target="../media/image44.png"/><Relationship Id="rId35" Type="http://schemas.openxmlformats.org/officeDocument/2006/relationships/image" Target="../media/image49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68DC3-84FF-4074-B588-3666550713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171" y="1564105"/>
            <a:ext cx="8109283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dirty="0"/>
              <a:t>Титульный слайд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7872B6A-2AAD-487A-B91B-5EC8D38F6D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2171" y="4586514"/>
            <a:ext cx="8109283" cy="147138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n w="12700">
                  <a:solidFill>
                    <a:schemeClr val="tx1"/>
                  </a:solidFill>
                </a:ln>
                <a:noFill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Подпись к титульному слайду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6F067B3F-A2D6-4E82-BAEC-C0E29762CDED}"/>
              </a:ext>
            </a:extLst>
          </p:cNvPr>
          <p:cNvCxnSpPr>
            <a:cxnSpLocks/>
          </p:cNvCxnSpPr>
          <p:nvPr/>
        </p:nvCxnSpPr>
        <p:spPr>
          <a:xfrm>
            <a:off x="453223" y="4321493"/>
            <a:ext cx="8337448" cy="0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1A7B4EE-88F5-47F4-B1B4-49224028D7D5}"/>
              </a:ext>
            </a:extLst>
          </p:cNvPr>
          <p:cNvSpPr/>
          <p:nvPr/>
        </p:nvSpPr>
        <p:spPr>
          <a:xfrm>
            <a:off x="453222" y="439838"/>
            <a:ext cx="11295082" cy="59878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84D0A1-EA0E-43F8-91F0-FFFEAD9B81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4" t="18102" r="36017" b="24629"/>
          <a:stretch/>
        </p:blipFill>
        <p:spPr>
          <a:xfrm>
            <a:off x="9316867" y="528408"/>
            <a:ext cx="1944908" cy="5872379"/>
          </a:xfrm>
          <a:prstGeom prst="rect">
            <a:avLst/>
          </a:prstGeom>
        </p:spPr>
      </p:pic>
      <p:cxnSp>
        <p:nvCxnSpPr>
          <p:cNvPr id="128" name="Прямая соединительная линия 127">
            <a:extLst>
              <a:ext uri="{FF2B5EF4-FFF2-40B4-BE49-F238E27FC236}">
                <a16:creationId xmlns:a16="http://schemas.microsoft.com/office/drawing/2014/main" id="{ACF6E9CD-3605-49C0-BA2E-F5B83BC2C862}"/>
              </a:ext>
            </a:extLst>
          </p:cNvPr>
          <p:cNvCxnSpPr>
            <a:cxnSpLocks/>
          </p:cNvCxnSpPr>
          <p:nvPr/>
        </p:nvCxnSpPr>
        <p:spPr>
          <a:xfrm flipV="1">
            <a:off x="8791454" y="441326"/>
            <a:ext cx="0" cy="5986362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0" name="Прямая соединительная линия 129">
            <a:extLst>
              <a:ext uri="{FF2B5EF4-FFF2-40B4-BE49-F238E27FC236}">
                <a16:creationId xmlns:a16="http://schemas.microsoft.com/office/drawing/2014/main" id="{3F4F9DA2-9F60-4F16-8A52-21B978DDA4AA}"/>
              </a:ext>
            </a:extLst>
          </p:cNvPr>
          <p:cNvCxnSpPr>
            <a:cxnSpLocks/>
          </p:cNvCxnSpPr>
          <p:nvPr/>
        </p:nvCxnSpPr>
        <p:spPr>
          <a:xfrm>
            <a:off x="453221" y="1157027"/>
            <a:ext cx="8337450" cy="0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2" name="Прямая соединительная линия 131">
            <a:extLst>
              <a:ext uri="{FF2B5EF4-FFF2-40B4-BE49-F238E27FC236}">
                <a16:creationId xmlns:a16="http://schemas.microsoft.com/office/drawing/2014/main" id="{7E3790C8-198E-4EAF-898F-CDA14D068416}"/>
              </a:ext>
            </a:extLst>
          </p:cNvPr>
          <p:cNvCxnSpPr>
            <a:cxnSpLocks/>
          </p:cNvCxnSpPr>
          <p:nvPr/>
        </p:nvCxnSpPr>
        <p:spPr>
          <a:xfrm flipV="1">
            <a:off x="2976442" y="439838"/>
            <a:ext cx="0" cy="717189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C3D8290-8716-4A5A-B7A0-CAFDC7849F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6" t="25994" r="10243" b="29531"/>
          <a:stretch/>
        </p:blipFill>
        <p:spPr>
          <a:xfrm>
            <a:off x="735940" y="546285"/>
            <a:ext cx="2018368" cy="48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0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сновные направления деятельнос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Номер слайда 5">
            <a:extLst>
              <a:ext uri="{FF2B5EF4-FFF2-40B4-BE49-F238E27FC236}">
                <a16:creationId xmlns:a16="http://schemas.microsoft.com/office/drawing/2014/main" id="{50DE0901-267D-4B9C-BB91-14AC7CBE9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5085" y="305950"/>
            <a:ext cx="807842" cy="365125"/>
          </a:xfrm>
          <a:prstGeom prst="rect">
            <a:avLst/>
          </a:prstGeom>
        </p:spPr>
        <p:txBody>
          <a:bodyPr anchor="ctr"/>
          <a:lstStyle>
            <a:lvl1pPr marL="0" algn="ctr" defTabSz="914400" rtl="0" eaLnBrk="1" latinLnBrk="0" hangingPunct="1">
              <a:defRPr lang="ru-RU" sz="2000" kern="1200" smtClean="0">
                <a:ln w="6350"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1pPr>
          </a:lstStyle>
          <a:p>
            <a:fld id="{082A90AC-C3FA-4757-BA53-2D7B7D6490CC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816FD7BF-F34A-4A49-A271-49E0B8A3E26F}"/>
              </a:ext>
            </a:extLst>
          </p:cNvPr>
          <p:cNvCxnSpPr>
            <a:cxnSpLocks/>
          </p:cNvCxnSpPr>
          <p:nvPr/>
        </p:nvCxnSpPr>
        <p:spPr>
          <a:xfrm flipV="1">
            <a:off x="11126320" y="209552"/>
            <a:ext cx="0" cy="571495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07EBC183-A89A-4D1A-B907-2E7572192E3C}"/>
              </a:ext>
            </a:extLst>
          </p:cNvPr>
          <p:cNvSpPr/>
          <p:nvPr/>
        </p:nvSpPr>
        <p:spPr>
          <a:xfrm>
            <a:off x="228600" y="209550"/>
            <a:ext cx="11744326" cy="64484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0956835-5414-4DB1-8EB6-D5D52C0C110B}"/>
              </a:ext>
            </a:extLst>
          </p:cNvPr>
          <p:cNvSpPr txBox="1"/>
          <p:nvPr/>
        </p:nvSpPr>
        <p:spPr>
          <a:xfrm>
            <a:off x="7249648" y="2759925"/>
            <a:ext cx="3583910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08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54965" algn="l"/>
                <a:tab pos="355600" algn="l"/>
                <a:tab pos="1278890" algn="l"/>
                <a:tab pos="1731645" algn="l"/>
                <a:tab pos="2312035" algn="l"/>
              </a:tabLst>
            </a:pPr>
            <a:r>
              <a:rPr lang="ru-RU" sz="2000" kern="1200" dirty="0">
                <a:solidFill>
                  <a:srgbClr val="6B9DB9"/>
                </a:solidFill>
                <a:latin typeface="Bebas Neue Bold" panose="020B0606020202050201" pitchFamily="34" charset="-52"/>
                <a:ea typeface="+mn-ea"/>
                <a:cs typeface="+mn-cs"/>
              </a:rPr>
              <a:t>ГОТОВЫЕ</a:t>
            </a:r>
            <a:r>
              <a:rPr lang="en-US" sz="2000" kern="1200" dirty="0">
                <a:solidFill>
                  <a:srgbClr val="6B9DB9"/>
                </a:solidFill>
                <a:latin typeface="Bebas Neue Bold" panose="020B0606020202050201" pitchFamily="34" charset="-52"/>
                <a:ea typeface="+mn-ea"/>
                <a:cs typeface="+mn-cs"/>
              </a:rPr>
              <a:t> </a:t>
            </a:r>
            <a:r>
              <a:rPr lang="ru-RU" sz="2000" kern="1200" dirty="0">
                <a:solidFill>
                  <a:srgbClr val="6B9DB9"/>
                </a:solidFill>
                <a:latin typeface="Bebas Neue Bold" panose="020B0606020202050201" pitchFamily="34" charset="-52"/>
                <a:ea typeface="+mn-ea"/>
                <a:cs typeface="+mn-cs"/>
              </a:rPr>
              <a:t>УПРАВЛЕНЧЕСКИЕ РЕШЕНИЯ</a:t>
            </a:r>
          </a:p>
          <a:p>
            <a:pPr marR="5080" indent="0" algn="l">
              <a:lnSpc>
                <a:spcPct val="90000"/>
              </a:lnSpc>
              <a:tabLst>
                <a:tab pos="354965" algn="l"/>
                <a:tab pos="355600" algn="l"/>
                <a:tab pos="1278890" algn="l"/>
                <a:tab pos="1731645" algn="l"/>
                <a:tab pos="2312035" algn="l"/>
              </a:tabLst>
            </a:pPr>
            <a:r>
              <a:rPr lang="ru-RU" sz="1100" b="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для органов власти субъектов РФ</a:t>
            </a:r>
          </a:p>
          <a:p>
            <a:pPr marR="5080" indent="0" algn="l">
              <a:lnSpc>
                <a:spcPct val="90000"/>
              </a:lnSpc>
              <a:tabLst>
                <a:tab pos="354965" algn="l"/>
                <a:tab pos="355600" algn="l"/>
                <a:tab pos="1278890" algn="l"/>
                <a:tab pos="1731645" algn="l"/>
                <a:tab pos="2312035" algn="l"/>
              </a:tabLst>
            </a:pPr>
            <a:r>
              <a:rPr lang="ru-RU" sz="1100" b="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в сфере охраны здоровья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7EE380-6B18-49D3-B68E-1719F140A932}"/>
              </a:ext>
            </a:extLst>
          </p:cNvPr>
          <p:cNvSpPr txBox="1"/>
          <p:nvPr/>
        </p:nvSpPr>
        <p:spPr>
          <a:xfrm>
            <a:off x="7249648" y="3636526"/>
            <a:ext cx="4405951" cy="543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l" defTabSz="914400" rtl="0" eaLnBrk="1" latinLnBrk="0" hangingPunct="1">
              <a:lnSpc>
                <a:spcPct val="90000"/>
              </a:lnSpc>
              <a:spcBef>
                <a:spcPts val="80"/>
              </a:spcBef>
              <a:tabLst>
                <a:tab pos="354965" algn="l"/>
                <a:tab pos="355600" algn="l"/>
                <a:tab pos="1278890" algn="l"/>
                <a:tab pos="1731645" algn="l"/>
                <a:tab pos="2312035" algn="l"/>
              </a:tabLst>
            </a:pPr>
            <a:r>
              <a:rPr lang="ru-RU" sz="1100" b="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Медицинская</a:t>
            </a:r>
          </a:p>
          <a:p>
            <a:pPr marL="0" marR="508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54965" algn="l"/>
                <a:tab pos="355600" algn="l"/>
                <a:tab pos="1278890" algn="l"/>
                <a:tab pos="1731645" algn="l"/>
                <a:tab pos="2312035" algn="l"/>
              </a:tabLst>
            </a:pPr>
            <a:r>
              <a:rPr lang="ru-RU" sz="2000" kern="1200" dirty="0">
                <a:solidFill>
                  <a:srgbClr val="6B9DB9"/>
                </a:solidFill>
                <a:latin typeface="Bebas Neue Bold" panose="020B0606020202050201" pitchFamily="34" charset="-52"/>
                <a:ea typeface="+mn-ea"/>
                <a:cs typeface="+mn-cs"/>
              </a:rPr>
              <a:t>СТАТИСТИКА И АНАЛИТИКА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9B151D6-2E2C-4621-8BB5-B6AE0B9222F9}"/>
              </a:ext>
            </a:extLst>
          </p:cNvPr>
          <p:cNvSpPr txBox="1"/>
          <p:nvPr/>
        </p:nvSpPr>
        <p:spPr>
          <a:xfrm>
            <a:off x="7249648" y="4382322"/>
            <a:ext cx="4165300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l">
              <a:lnSpc>
                <a:spcPct val="90000"/>
              </a:lnSpc>
              <a:tabLst>
                <a:tab pos="354965" algn="l"/>
                <a:tab pos="355600" algn="l"/>
                <a:tab pos="1278890" algn="l"/>
                <a:tab pos="1731645" algn="l"/>
                <a:tab pos="2312035" algn="l"/>
              </a:tabLst>
            </a:pPr>
            <a:r>
              <a:rPr lang="ru-RU" sz="1100" b="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Разработка и внедрение </a:t>
            </a:r>
            <a:br>
              <a:rPr lang="ru-RU" sz="1400" b="1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2000" kern="1200" dirty="0">
                <a:solidFill>
                  <a:srgbClr val="6B9DB9"/>
                </a:solidFill>
                <a:latin typeface="Bebas Neue Bold" panose="020B0606020202050201" pitchFamily="34" charset="-52"/>
                <a:ea typeface="+mn-ea"/>
                <a:cs typeface="+mn-cs"/>
              </a:rPr>
              <a:t>ИННОВАЦИОННЫХ ЦИФРОВЫХ ИНСТРУМЕНТОВ </a:t>
            </a:r>
            <a:br>
              <a:rPr lang="ru-RU" sz="2000" kern="1200" dirty="0">
                <a:solidFill>
                  <a:srgbClr val="6B9DB9"/>
                </a:solidFill>
                <a:latin typeface="Bebas Neue Bold" panose="020B0606020202050201" pitchFamily="34" charset="-52"/>
                <a:ea typeface="+mn-ea"/>
                <a:cs typeface="+mn-cs"/>
              </a:rPr>
            </a:br>
            <a:r>
              <a:rPr lang="ru-RU" sz="1100" b="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в здравоохранение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226CC01-4F1F-4C4D-99E4-D217BF1AAA32}"/>
              </a:ext>
            </a:extLst>
          </p:cNvPr>
          <p:cNvSpPr txBox="1"/>
          <p:nvPr/>
        </p:nvSpPr>
        <p:spPr>
          <a:xfrm>
            <a:off x="7249648" y="5258922"/>
            <a:ext cx="4386196" cy="1157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08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54965" algn="l"/>
                <a:tab pos="355600" algn="l"/>
                <a:tab pos="1278890" algn="l"/>
                <a:tab pos="1731645" algn="l"/>
                <a:tab pos="2312035" algn="l"/>
              </a:tabLst>
            </a:pPr>
            <a:r>
              <a:rPr lang="ru-RU" sz="2000" kern="1200" dirty="0">
                <a:solidFill>
                  <a:srgbClr val="6B9DB9"/>
                </a:solidFill>
                <a:latin typeface="Bebas Neue Bold" panose="020B0606020202050201" pitchFamily="34" charset="-52"/>
                <a:ea typeface="+mn-ea"/>
                <a:cs typeface="+mn-cs"/>
              </a:rPr>
              <a:t>СОТРУДНИЧЕСТВО С РОССИЙСКИМИ </a:t>
            </a:r>
            <a:br>
              <a:rPr lang="ru-RU" sz="2000" kern="1200" dirty="0">
                <a:solidFill>
                  <a:srgbClr val="6B9DB9"/>
                </a:solidFill>
                <a:latin typeface="Bebas Neue Bold" panose="020B0606020202050201" pitchFamily="34" charset="-52"/>
                <a:ea typeface="+mn-ea"/>
                <a:cs typeface="+mn-cs"/>
              </a:rPr>
            </a:br>
            <a:r>
              <a:rPr lang="ru-RU" sz="2000" kern="1200" dirty="0">
                <a:solidFill>
                  <a:srgbClr val="6B9DB9"/>
                </a:solidFill>
                <a:latin typeface="Bebas Neue Bold" panose="020B0606020202050201" pitchFamily="34" charset="-52"/>
                <a:ea typeface="+mn-ea"/>
                <a:cs typeface="+mn-cs"/>
              </a:rPr>
              <a:t>И МЕЖДУНАРОДНЫМИ ОРГАНИЗАЦИЯМИ</a:t>
            </a:r>
          </a:p>
          <a:p>
            <a:pPr marL="12700" marR="5080" algn="l" defTabSz="914400" rtl="0" eaLnBrk="1" latinLnBrk="0" hangingPunct="1">
              <a:lnSpc>
                <a:spcPct val="90000"/>
              </a:lnSpc>
              <a:spcBef>
                <a:spcPts val="80"/>
              </a:spcBef>
              <a:tabLst>
                <a:tab pos="354965" algn="l"/>
                <a:tab pos="355600" algn="l"/>
                <a:tab pos="1278890" algn="l"/>
                <a:tab pos="1731645" algn="l"/>
                <a:tab pos="2312035" algn="l"/>
              </a:tabLst>
            </a:pPr>
            <a:r>
              <a:rPr lang="ru-RU" sz="1100" b="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по проведению совместных научных исследований </a:t>
            </a:r>
            <a:br>
              <a:rPr lang="ru-RU" sz="1100" b="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ru-RU" sz="1100" b="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и обмену опытом в области организации </a:t>
            </a:r>
            <a:br>
              <a:rPr lang="ru-RU" sz="1100" b="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ru-RU" sz="1100" b="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и информатизации здравоохранения</a:t>
            </a:r>
          </a:p>
        </p:txBody>
      </p:sp>
      <p:pic>
        <p:nvPicPr>
          <p:cNvPr id="56" name="Picture 2" descr="https://www.qrrd.ru/qr/3c651673941869.png">
            <a:extLst>
              <a:ext uri="{FF2B5EF4-FFF2-40B4-BE49-F238E27FC236}">
                <a16:creationId xmlns:a16="http://schemas.microsoft.com/office/drawing/2014/main" id="{C6A70510-0713-4BC6-AC26-7772DEC69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86" y="5282423"/>
            <a:ext cx="1289545" cy="128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B43BD54F-CFB3-4C0D-83E9-B16383380097}"/>
              </a:ext>
            </a:extLst>
          </p:cNvPr>
          <p:cNvCxnSpPr>
            <a:cxnSpLocks/>
          </p:cNvCxnSpPr>
          <p:nvPr/>
        </p:nvCxnSpPr>
        <p:spPr>
          <a:xfrm flipV="1">
            <a:off x="3159785" y="209552"/>
            <a:ext cx="0" cy="571495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3" name="Заголовок 1">
            <a:extLst>
              <a:ext uri="{FF2B5EF4-FFF2-40B4-BE49-F238E27FC236}">
                <a16:creationId xmlns:a16="http://schemas.microsoft.com/office/drawing/2014/main" id="{535E1B88-909F-416C-B60C-91E64C949E7B}"/>
              </a:ext>
            </a:extLst>
          </p:cNvPr>
          <p:cNvSpPr txBox="1">
            <a:spLocks/>
          </p:cNvSpPr>
          <p:nvPr/>
        </p:nvSpPr>
        <p:spPr>
          <a:xfrm>
            <a:off x="3307279" y="234092"/>
            <a:ext cx="7583324" cy="568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lv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>
                <a:solidFill>
                  <a:srgbClr val="D6837C"/>
                </a:solidFill>
                <a:latin typeface="Bebas Neue Bold" panose="020B0606020202050201" pitchFamily="34" charset="-52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2">
                    <a:lumMod val="65000"/>
                  </a:schemeClr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sz="2400" dirty="0"/>
              <a:t>ОСНОВНЫЕ НАПРАВЛЕНИЯ ДЕЯТЕЛЬНОСТИ</a:t>
            </a: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E2C98101-5A67-439D-8B3B-E36B6B8AC2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2" t="27436" r="12278" b="29741"/>
          <a:stretch/>
        </p:blipFill>
        <p:spPr>
          <a:xfrm>
            <a:off x="2771244" y="5529352"/>
            <a:ext cx="3289244" cy="795685"/>
          </a:xfrm>
          <a:prstGeom prst="rect">
            <a:avLst/>
          </a:prstGeom>
        </p:spPr>
      </p:pic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24B342B8-1E72-44BE-8079-5A9237E741D8}"/>
              </a:ext>
            </a:extLst>
          </p:cNvPr>
          <p:cNvCxnSpPr>
            <a:cxnSpLocks/>
          </p:cNvCxnSpPr>
          <p:nvPr/>
        </p:nvCxnSpPr>
        <p:spPr>
          <a:xfrm flipV="1">
            <a:off x="7029885" y="781047"/>
            <a:ext cx="0" cy="5876929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EE8003CA-2A2D-4711-91B7-8A259CA2686A}"/>
              </a:ext>
            </a:extLst>
          </p:cNvPr>
          <p:cNvCxnSpPr>
            <a:cxnSpLocks/>
          </p:cNvCxnSpPr>
          <p:nvPr/>
        </p:nvCxnSpPr>
        <p:spPr>
          <a:xfrm>
            <a:off x="228600" y="5193903"/>
            <a:ext cx="6801285" cy="0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F12E827F-586B-4FDD-9003-687A1E7C8B30}"/>
              </a:ext>
            </a:extLst>
          </p:cNvPr>
          <p:cNvCxnSpPr>
            <a:cxnSpLocks/>
          </p:cNvCxnSpPr>
          <p:nvPr/>
        </p:nvCxnSpPr>
        <p:spPr>
          <a:xfrm flipV="1">
            <a:off x="1933475" y="5193903"/>
            <a:ext cx="0" cy="1464073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85BA0A3-A4A7-4073-ADAF-9336D4CDEBFC}"/>
              </a:ext>
            </a:extLst>
          </p:cNvPr>
          <p:cNvSpPr txBox="1"/>
          <p:nvPr/>
        </p:nvSpPr>
        <p:spPr>
          <a:xfrm>
            <a:off x="454048" y="295196"/>
            <a:ext cx="2470021" cy="4247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ЦНИИОИЗ</a:t>
            </a:r>
          </a:p>
        </p:txBody>
      </p: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2F0C8911-941A-49F6-ACD2-110705BF8D66}"/>
              </a:ext>
            </a:extLst>
          </p:cNvPr>
          <p:cNvGrpSpPr/>
          <p:nvPr/>
        </p:nvGrpSpPr>
        <p:grpSpPr>
          <a:xfrm>
            <a:off x="640468" y="1234967"/>
            <a:ext cx="2517108" cy="364248"/>
            <a:chOff x="458579" y="1558505"/>
            <a:chExt cx="2517108" cy="364248"/>
          </a:xfrm>
        </p:grpSpPr>
        <p:grpSp>
          <p:nvGrpSpPr>
            <p:cNvPr id="123" name="Группа 122">
              <a:extLst>
                <a:ext uri="{FF2B5EF4-FFF2-40B4-BE49-F238E27FC236}">
                  <a16:creationId xmlns:a16="http://schemas.microsoft.com/office/drawing/2014/main" id="{5A188EC4-0373-423C-A208-55BF65DACDA4}"/>
                </a:ext>
              </a:extLst>
            </p:cNvPr>
            <p:cNvGrpSpPr/>
            <p:nvPr/>
          </p:nvGrpSpPr>
          <p:grpSpPr>
            <a:xfrm>
              <a:off x="476431" y="1570962"/>
              <a:ext cx="321494" cy="321494"/>
              <a:chOff x="661802" y="1579882"/>
              <a:chExt cx="321494" cy="321494"/>
            </a:xfrm>
            <a:solidFill>
              <a:srgbClr val="95C082"/>
            </a:solidFill>
          </p:grpSpPr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C31AAB90-5A2A-4007-AA2F-967499B56B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61802" y="1579882"/>
                <a:ext cx="321494" cy="321494"/>
              </a:xfrm>
              <a:prstGeom prst="rect">
                <a:avLst/>
              </a:prstGeom>
            </p:spPr>
          </p:pic>
          <p:sp>
            <p:nvSpPr>
              <p:cNvPr id="122" name="Прямоугольник 121">
                <a:extLst>
                  <a:ext uri="{FF2B5EF4-FFF2-40B4-BE49-F238E27FC236}">
                    <a16:creationId xmlns:a16="http://schemas.microsoft.com/office/drawing/2014/main" id="{AFC0D36F-B2D8-4A9F-8069-8ED5DDDEA05B}"/>
                  </a:ext>
                </a:extLst>
              </p:cNvPr>
              <p:cNvSpPr/>
              <p:nvPr/>
            </p:nvSpPr>
            <p:spPr>
              <a:xfrm>
                <a:off x="676166" y="1647702"/>
                <a:ext cx="293002" cy="209673"/>
              </a:xfrm>
              <a:prstGeom prst="rect">
                <a:avLst/>
              </a:prstGeom>
              <a:grpFill/>
              <a:ln>
                <a:solidFill>
                  <a:srgbClr val="95C0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81AFD221-B8AA-448E-9769-5019DE43F605}"/>
                </a:ext>
              </a:extLst>
            </p:cNvPr>
            <p:cNvSpPr/>
            <p:nvPr/>
          </p:nvSpPr>
          <p:spPr>
            <a:xfrm>
              <a:off x="920357" y="1558505"/>
              <a:ext cx="2055330" cy="3642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Цифровая </a:t>
              </a:r>
              <a:b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</a:b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трансформация отрасли</a:t>
              </a: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5EC59B8-BDF7-42F5-9DB4-0F1B1F3EE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8579" y="1579882"/>
              <a:ext cx="321494" cy="321494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545DE5F9-AEE0-4059-8B64-133FBD9FD3A1}"/>
              </a:ext>
            </a:extLst>
          </p:cNvPr>
          <p:cNvGrpSpPr/>
          <p:nvPr/>
        </p:nvGrpSpPr>
        <p:grpSpPr>
          <a:xfrm>
            <a:off x="640468" y="2819094"/>
            <a:ext cx="2249610" cy="360190"/>
            <a:chOff x="443803" y="3756523"/>
            <a:chExt cx="2249610" cy="360190"/>
          </a:xfrm>
        </p:grpSpPr>
        <p:grpSp>
          <p:nvGrpSpPr>
            <p:cNvPr id="96" name="Группа 95">
              <a:extLst>
                <a:ext uri="{FF2B5EF4-FFF2-40B4-BE49-F238E27FC236}">
                  <a16:creationId xmlns:a16="http://schemas.microsoft.com/office/drawing/2014/main" id="{D4017DB9-0781-4C84-992E-C64379C24BCF}"/>
                </a:ext>
              </a:extLst>
            </p:cNvPr>
            <p:cNvGrpSpPr/>
            <p:nvPr/>
          </p:nvGrpSpPr>
          <p:grpSpPr>
            <a:xfrm>
              <a:off x="501728" y="3799948"/>
              <a:ext cx="279741" cy="279741"/>
              <a:chOff x="681308" y="3799948"/>
              <a:chExt cx="279741" cy="279741"/>
            </a:xfrm>
            <a:solidFill>
              <a:srgbClr val="95C082"/>
            </a:solidFill>
          </p:grpSpPr>
          <p:grpSp>
            <p:nvGrpSpPr>
              <p:cNvPr id="95" name="Группа 94">
                <a:extLst>
                  <a:ext uri="{FF2B5EF4-FFF2-40B4-BE49-F238E27FC236}">
                    <a16:creationId xmlns:a16="http://schemas.microsoft.com/office/drawing/2014/main" id="{5B11C293-9F5B-4B40-8DFA-5AC3A3790F91}"/>
                  </a:ext>
                </a:extLst>
              </p:cNvPr>
              <p:cNvGrpSpPr/>
              <p:nvPr/>
            </p:nvGrpSpPr>
            <p:grpSpPr>
              <a:xfrm>
                <a:off x="681308" y="3799948"/>
                <a:ext cx="279741" cy="279741"/>
                <a:chOff x="681308" y="3799948"/>
                <a:chExt cx="279741" cy="279741"/>
              </a:xfrm>
              <a:grpFill/>
            </p:grpSpPr>
            <p:grpSp>
              <p:nvGrpSpPr>
                <p:cNvPr id="50" name="Рисунок 71">
                  <a:extLst>
                    <a:ext uri="{FF2B5EF4-FFF2-40B4-BE49-F238E27FC236}">
                      <a16:creationId xmlns:a16="http://schemas.microsoft.com/office/drawing/2014/main" id="{6F35E26D-2CDA-4FA1-B5A2-1D31343C0DDC}"/>
                    </a:ext>
                  </a:extLst>
                </p:cNvPr>
                <p:cNvGrpSpPr/>
                <p:nvPr/>
              </p:nvGrpSpPr>
              <p:grpSpPr>
                <a:xfrm>
                  <a:off x="681308" y="3799948"/>
                  <a:ext cx="279741" cy="279741"/>
                  <a:chOff x="681308" y="3799948"/>
                  <a:chExt cx="279741" cy="279741"/>
                </a:xfrm>
                <a:grpFill/>
              </p:grpSpPr>
              <p:sp>
                <p:nvSpPr>
                  <p:cNvPr id="81" name="Полилиния: фигура 80">
                    <a:extLst>
                      <a:ext uri="{FF2B5EF4-FFF2-40B4-BE49-F238E27FC236}">
                        <a16:creationId xmlns:a16="http://schemas.microsoft.com/office/drawing/2014/main" id="{F6AF4E05-36D8-4C86-BA58-43692B3E334A}"/>
                      </a:ext>
                    </a:extLst>
                  </p:cNvPr>
                  <p:cNvSpPr/>
                  <p:nvPr/>
                </p:nvSpPr>
                <p:spPr>
                  <a:xfrm>
                    <a:off x="681308" y="3898680"/>
                    <a:ext cx="191979" cy="164553"/>
                  </a:xfrm>
                  <a:custGeom>
                    <a:avLst/>
                    <a:gdLst>
                      <a:gd name="connsiteX0" fmla="*/ 174152 w 191978"/>
                      <a:gd name="connsiteY0" fmla="*/ 4114 h 164553"/>
                      <a:gd name="connsiteX1" fmla="*/ 108331 w 191978"/>
                      <a:gd name="connsiteY1" fmla="*/ 4114 h 164553"/>
                      <a:gd name="connsiteX2" fmla="*/ 91876 w 191978"/>
                      <a:gd name="connsiteY2" fmla="*/ 20569 h 164553"/>
                      <a:gd name="connsiteX3" fmla="*/ 91876 w 191978"/>
                      <a:gd name="connsiteY3" fmla="*/ 37024 h 164553"/>
                      <a:gd name="connsiteX4" fmla="*/ 58965 w 191978"/>
                      <a:gd name="connsiteY4" fmla="*/ 37024 h 164553"/>
                      <a:gd name="connsiteX5" fmla="*/ 4114 w 191978"/>
                      <a:gd name="connsiteY5" fmla="*/ 91876 h 164553"/>
                      <a:gd name="connsiteX6" fmla="*/ 62201 w 191978"/>
                      <a:gd name="connsiteY6" fmla="*/ 146727 h 164553"/>
                      <a:gd name="connsiteX7" fmla="*/ 57813 w 191978"/>
                      <a:gd name="connsiteY7" fmla="*/ 151060 h 164553"/>
                      <a:gd name="connsiteX8" fmla="*/ 57781 w 191978"/>
                      <a:gd name="connsiteY8" fmla="*/ 158817 h 164553"/>
                      <a:gd name="connsiteX9" fmla="*/ 61707 w 191978"/>
                      <a:gd name="connsiteY9" fmla="*/ 160439 h 164553"/>
                      <a:gd name="connsiteX10" fmla="*/ 79315 w 191978"/>
                      <a:gd name="connsiteY10" fmla="*/ 145136 h 164553"/>
                      <a:gd name="connsiteX11" fmla="*/ 80467 w 191978"/>
                      <a:gd name="connsiteY11" fmla="*/ 139157 h 164553"/>
                      <a:gd name="connsiteX12" fmla="*/ 65602 w 191978"/>
                      <a:gd name="connsiteY12" fmla="*/ 123634 h 164553"/>
                      <a:gd name="connsiteX13" fmla="*/ 57813 w 191978"/>
                      <a:gd name="connsiteY13" fmla="*/ 123634 h 164553"/>
                      <a:gd name="connsiteX14" fmla="*/ 57813 w 191978"/>
                      <a:gd name="connsiteY14" fmla="*/ 131423 h 164553"/>
                      <a:gd name="connsiteX15" fmla="*/ 62201 w 191978"/>
                      <a:gd name="connsiteY15" fmla="*/ 135756 h 164553"/>
                      <a:gd name="connsiteX16" fmla="*/ 15084 w 191978"/>
                      <a:gd name="connsiteY16" fmla="*/ 91876 h 164553"/>
                      <a:gd name="connsiteX17" fmla="*/ 58965 w 191978"/>
                      <a:gd name="connsiteY17" fmla="*/ 47995 h 164553"/>
                      <a:gd name="connsiteX18" fmla="*/ 91876 w 191978"/>
                      <a:gd name="connsiteY18" fmla="*/ 47995 h 164553"/>
                      <a:gd name="connsiteX19" fmla="*/ 91876 w 191978"/>
                      <a:gd name="connsiteY19" fmla="*/ 64450 h 164553"/>
                      <a:gd name="connsiteX20" fmla="*/ 108331 w 191978"/>
                      <a:gd name="connsiteY20" fmla="*/ 80905 h 164553"/>
                      <a:gd name="connsiteX21" fmla="*/ 174152 w 191978"/>
                      <a:gd name="connsiteY21" fmla="*/ 80905 h 164553"/>
                      <a:gd name="connsiteX22" fmla="*/ 190608 w 191978"/>
                      <a:gd name="connsiteY22" fmla="*/ 64450 h 164553"/>
                      <a:gd name="connsiteX23" fmla="*/ 190608 w 191978"/>
                      <a:gd name="connsiteY23" fmla="*/ 20569 h 164553"/>
                      <a:gd name="connsiteX24" fmla="*/ 174152 w 191978"/>
                      <a:gd name="connsiteY24" fmla="*/ 4114 h 164553"/>
                      <a:gd name="connsiteX25" fmla="*/ 179637 w 191978"/>
                      <a:gd name="connsiteY25" fmla="*/ 64450 h 164553"/>
                      <a:gd name="connsiteX26" fmla="*/ 174152 w 191978"/>
                      <a:gd name="connsiteY26" fmla="*/ 69935 h 164553"/>
                      <a:gd name="connsiteX27" fmla="*/ 108331 w 191978"/>
                      <a:gd name="connsiteY27" fmla="*/ 69935 h 164553"/>
                      <a:gd name="connsiteX28" fmla="*/ 102846 w 191978"/>
                      <a:gd name="connsiteY28" fmla="*/ 64450 h 164553"/>
                      <a:gd name="connsiteX29" fmla="*/ 102846 w 191978"/>
                      <a:gd name="connsiteY29" fmla="*/ 20569 h 164553"/>
                      <a:gd name="connsiteX30" fmla="*/ 108331 w 191978"/>
                      <a:gd name="connsiteY30" fmla="*/ 15084 h 164553"/>
                      <a:gd name="connsiteX31" fmla="*/ 174152 w 191978"/>
                      <a:gd name="connsiteY31" fmla="*/ 15084 h 164553"/>
                      <a:gd name="connsiteX32" fmla="*/ 179637 w 191978"/>
                      <a:gd name="connsiteY32" fmla="*/ 20569 h 164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191978" h="164553">
                        <a:moveTo>
                          <a:pt x="174152" y="4114"/>
                        </a:moveTo>
                        <a:lnTo>
                          <a:pt x="108331" y="4114"/>
                        </a:lnTo>
                        <a:cubicBezTo>
                          <a:pt x="99243" y="4114"/>
                          <a:pt x="91876" y="11481"/>
                          <a:pt x="91876" y="20569"/>
                        </a:cubicBezTo>
                        <a:lnTo>
                          <a:pt x="91876" y="37024"/>
                        </a:lnTo>
                        <a:lnTo>
                          <a:pt x="58965" y="37024"/>
                        </a:lnTo>
                        <a:cubicBezTo>
                          <a:pt x="28672" y="37024"/>
                          <a:pt x="4114" y="61582"/>
                          <a:pt x="4114" y="91876"/>
                        </a:cubicBezTo>
                        <a:cubicBezTo>
                          <a:pt x="4114" y="119740"/>
                          <a:pt x="25341" y="146727"/>
                          <a:pt x="62201" y="146727"/>
                        </a:cubicBezTo>
                        <a:lnTo>
                          <a:pt x="57813" y="151060"/>
                        </a:lnTo>
                        <a:cubicBezTo>
                          <a:pt x="55662" y="153193"/>
                          <a:pt x="55648" y="156666"/>
                          <a:pt x="57781" y="158817"/>
                        </a:cubicBezTo>
                        <a:cubicBezTo>
                          <a:pt x="58819" y="159864"/>
                          <a:pt x="60234" y="160448"/>
                          <a:pt x="61707" y="160439"/>
                        </a:cubicBezTo>
                        <a:cubicBezTo>
                          <a:pt x="64779" y="160439"/>
                          <a:pt x="64669" y="159726"/>
                          <a:pt x="79315" y="145136"/>
                        </a:cubicBezTo>
                        <a:cubicBezTo>
                          <a:pt x="80871" y="143558"/>
                          <a:pt x="81326" y="141200"/>
                          <a:pt x="80467" y="139157"/>
                        </a:cubicBezTo>
                        <a:cubicBezTo>
                          <a:pt x="79918" y="137731"/>
                          <a:pt x="80467" y="138499"/>
                          <a:pt x="65602" y="123634"/>
                        </a:cubicBezTo>
                        <a:cubicBezTo>
                          <a:pt x="63451" y="121484"/>
                          <a:pt x="59964" y="121484"/>
                          <a:pt x="57813" y="123634"/>
                        </a:cubicBezTo>
                        <a:cubicBezTo>
                          <a:pt x="55662" y="125785"/>
                          <a:pt x="55662" y="129273"/>
                          <a:pt x="57813" y="131423"/>
                        </a:cubicBezTo>
                        <a:lnTo>
                          <a:pt x="62201" y="135756"/>
                        </a:lnTo>
                        <a:cubicBezTo>
                          <a:pt x="32033" y="135756"/>
                          <a:pt x="15084" y="114365"/>
                          <a:pt x="15084" y="91876"/>
                        </a:cubicBezTo>
                        <a:cubicBezTo>
                          <a:pt x="15084" y="67641"/>
                          <a:pt x="34730" y="47995"/>
                          <a:pt x="58965" y="47995"/>
                        </a:cubicBezTo>
                        <a:lnTo>
                          <a:pt x="91876" y="47995"/>
                        </a:lnTo>
                        <a:lnTo>
                          <a:pt x="91876" y="64450"/>
                        </a:lnTo>
                        <a:cubicBezTo>
                          <a:pt x="91876" y="73538"/>
                          <a:pt x="99243" y="80905"/>
                          <a:pt x="108331" y="80905"/>
                        </a:cubicBezTo>
                        <a:lnTo>
                          <a:pt x="174152" y="80905"/>
                        </a:lnTo>
                        <a:cubicBezTo>
                          <a:pt x="183240" y="80905"/>
                          <a:pt x="190608" y="73538"/>
                          <a:pt x="190608" y="64450"/>
                        </a:cubicBezTo>
                        <a:lnTo>
                          <a:pt x="190608" y="20569"/>
                        </a:lnTo>
                        <a:cubicBezTo>
                          <a:pt x="190608" y="11481"/>
                          <a:pt x="183240" y="4114"/>
                          <a:pt x="174152" y="4114"/>
                        </a:cubicBezTo>
                        <a:close/>
                        <a:moveTo>
                          <a:pt x="179637" y="64450"/>
                        </a:moveTo>
                        <a:cubicBezTo>
                          <a:pt x="179637" y="67479"/>
                          <a:pt x="177182" y="69935"/>
                          <a:pt x="174152" y="69935"/>
                        </a:cubicBezTo>
                        <a:lnTo>
                          <a:pt x="108331" y="69935"/>
                        </a:lnTo>
                        <a:cubicBezTo>
                          <a:pt x="105301" y="69935"/>
                          <a:pt x="102846" y="67479"/>
                          <a:pt x="102846" y="64450"/>
                        </a:cubicBezTo>
                        <a:lnTo>
                          <a:pt x="102846" y="20569"/>
                        </a:lnTo>
                        <a:cubicBezTo>
                          <a:pt x="102846" y="17540"/>
                          <a:pt x="105301" y="15084"/>
                          <a:pt x="108331" y="15084"/>
                        </a:cubicBezTo>
                        <a:lnTo>
                          <a:pt x="174152" y="15084"/>
                        </a:lnTo>
                        <a:cubicBezTo>
                          <a:pt x="177182" y="15084"/>
                          <a:pt x="179637" y="17540"/>
                          <a:pt x="179637" y="20569"/>
                        </a:cubicBez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95C08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82" name="Полилиния: фигура 81">
                    <a:extLst>
                      <a:ext uri="{FF2B5EF4-FFF2-40B4-BE49-F238E27FC236}">
                        <a16:creationId xmlns:a16="http://schemas.microsoft.com/office/drawing/2014/main" id="{E9EB9B61-AE20-4E14-BD03-CACA42116385}"/>
                      </a:ext>
                    </a:extLst>
                  </p:cNvPr>
                  <p:cNvSpPr/>
                  <p:nvPr/>
                </p:nvSpPr>
                <p:spPr>
                  <a:xfrm>
                    <a:off x="769070" y="3997412"/>
                    <a:ext cx="104217" cy="82277"/>
                  </a:xfrm>
                  <a:custGeom>
                    <a:avLst/>
                    <a:gdLst>
                      <a:gd name="connsiteX0" fmla="*/ 86390 w 104217"/>
                      <a:gd name="connsiteY0" fmla="*/ 4114 h 82276"/>
                      <a:gd name="connsiteX1" fmla="*/ 20569 w 104217"/>
                      <a:gd name="connsiteY1" fmla="*/ 4114 h 82276"/>
                      <a:gd name="connsiteX2" fmla="*/ 4114 w 104217"/>
                      <a:gd name="connsiteY2" fmla="*/ 20569 h 82276"/>
                      <a:gd name="connsiteX3" fmla="*/ 4114 w 104217"/>
                      <a:gd name="connsiteY3" fmla="*/ 64450 h 82276"/>
                      <a:gd name="connsiteX4" fmla="*/ 20569 w 104217"/>
                      <a:gd name="connsiteY4" fmla="*/ 80905 h 82276"/>
                      <a:gd name="connsiteX5" fmla="*/ 86390 w 104217"/>
                      <a:gd name="connsiteY5" fmla="*/ 80905 h 82276"/>
                      <a:gd name="connsiteX6" fmla="*/ 102846 w 104217"/>
                      <a:gd name="connsiteY6" fmla="*/ 64450 h 82276"/>
                      <a:gd name="connsiteX7" fmla="*/ 102846 w 104217"/>
                      <a:gd name="connsiteY7" fmla="*/ 20569 h 82276"/>
                      <a:gd name="connsiteX8" fmla="*/ 86390 w 104217"/>
                      <a:gd name="connsiteY8" fmla="*/ 4114 h 82276"/>
                      <a:gd name="connsiteX9" fmla="*/ 91876 w 104217"/>
                      <a:gd name="connsiteY9" fmla="*/ 64450 h 82276"/>
                      <a:gd name="connsiteX10" fmla="*/ 86390 w 104217"/>
                      <a:gd name="connsiteY10" fmla="*/ 69935 h 82276"/>
                      <a:gd name="connsiteX11" fmla="*/ 20569 w 104217"/>
                      <a:gd name="connsiteY11" fmla="*/ 69935 h 82276"/>
                      <a:gd name="connsiteX12" fmla="*/ 15084 w 104217"/>
                      <a:gd name="connsiteY12" fmla="*/ 64450 h 82276"/>
                      <a:gd name="connsiteX13" fmla="*/ 15084 w 104217"/>
                      <a:gd name="connsiteY13" fmla="*/ 20569 h 82276"/>
                      <a:gd name="connsiteX14" fmla="*/ 20569 w 104217"/>
                      <a:gd name="connsiteY14" fmla="*/ 15084 h 82276"/>
                      <a:gd name="connsiteX15" fmla="*/ 86390 w 104217"/>
                      <a:gd name="connsiteY15" fmla="*/ 15084 h 82276"/>
                      <a:gd name="connsiteX16" fmla="*/ 91876 w 104217"/>
                      <a:gd name="connsiteY16" fmla="*/ 20569 h 82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04217" h="82276">
                        <a:moveTo>
                          <a:pt x="86390" y="4114"/>
                        </a:moveTo>
                        <a:lnTo>
                          <a:pt x="20569" y="4114"/>
                        </a:lnTo>
                        <a:cubicBezTo>
                          <a:pt x="11481" y="4114"/>
                          <a:pt x="4114" y="11481"/>
                          <a:pt x="4114" y="20569"/>
                        </a:cubicBezTo>
                        <a:lnTo>
                          <a:pt x="4114" y="64450"/>
                        </a:lnTo>
                        <a:cubicBezTo>
                          <a:pt x="4114" y="73538"/>
                          <a:pt x="11481" y="80905"/>
                          <a:pt x="20569" y="80905"/>
                        </a:cubicBezTo>
                        <a:lnTo>
                          <a:pt x="86390" y="80905"/>
                        </a:lnTo>
                        <a:cubicBezTo>
                          <a:pt x="95479" y="80905"/>
                          <a:pt x="102846" y="73538"/>
                          <a:pt x="102846" y="64450"/>
                        </a:cubicBezTo>
                        <a:lnTo>
                          <a:pt x="102846" y="20569"/>
                        </a:lnTo>
                        <a:cubicBezTo>
                          <a:pt x="102846" y="11481"/>
                          <a:pt x="95479" y="4114"/>
                          <a:pt x="86390" y="4114"/>
                        </a:cubicBezTo>
                        <a:close/>
                        <a:moveTo>
                          <a:pt x="91876" y="64450"/>
                        </a:moveTo>
                        <a:cubicBezTo>
                          <a:pt x="91876" y="67479"/>
                          <a:pt x="89420" y="69935"/>
                          <a:pt x="86390" y="69935"/>
                        </a:cubicBezTo>
                        <a:lnTo>
                          <a:pt x="20569" y="69935"/>
                        </a:lnTo>
                        <a:cubicBezTo>
                          <a:pt x="17540" y="69935"/>
                          <a:pt x="15084" y="67479"/>
                          <a:pt x="15084" y="64450"/>
                        </a:cubicBezTo>
                        <a:lnTo>
                          <a:pt x="15084" y="20569"/>
                        </a:lnTo>
                        <a:cubicBezTo>
                          <a:pt x="15084" y="17540"/>
                          <a:pt x="17540" y="15084"/>
                          <a:pt x="20569" y="15084"/>
                        </a:cubicBezTo>
                        <a:lnTo>
                          <a:pt x="86390" y="15084"/>
                        </a:lnTo>
                        <a:cubicBezTo>
                          <a:pt x="89420" y="15084"/>
                          <a:pt x="91876" y="17540"/>
                          <a:pt x="91876" y="20569"/>
                        </a:cubicBez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95C08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88" name="Полилиния: фигура 87">
                    <a:extLst>
                      <a:ext uri="{FF2B5EF4-FFF2-40B4-BE49-F238E27FC236}">
                        <a16:creationId xmlns:a16="http://schemas.microsoft.com/office/drawing/2014/main" id="{4AE922C1-C2CD-40FE-AA86-F1CABEDF7A1C}"/>
                      </a:ext>
                    </a:extLst>
                  </p:cNvPr>
                  <p:cNvSpPr/>
                  <p:nvPr/>
                </p:nvSpPr>
                <p:spPr>
                  <a:xfrm>
                    <a:off x="769070" y="3799948"/>
                    <a:ext cx="191979" cy="164553"/>
                  </a:xfrm>
                  <a:custGeom>
                    <a:avLst/>
                    <a:gdLst>
                      <a:gd name="connsiteX0" fmla="*/ 190608 w 191978"/>
                      <a:gd name="connsiteY0" fmla="*/ 91876 h 164553"/>
                      <a:gd name="connsiteX1" fmla="*/ 135756 w 191978"/>
                      <a:gd name="connsiteY1" fmla="*/ 37024 h 164553"/>
                      <a:gd name="connsiteX2" fmla="*/ 102846 w 191978"/>
                      <a:gd name="connsiteY2" fmla="*/ 37024 h 164553"/>
                      <a:gd name="connsiteX3" fmla="*/ 102846 w 191978"/>
                      <a:gd name="connsiteY3" fmla="*/ 20569 h 164553"/>
                      <a:gd name="connsiteX4" fmla="*/ 86390 w 191978"/>
                      <a:gd name="connsiteY4" fmla="*/ 4114 h 164553"/>
                      <a:gd name="connsiteX5" fmla="*/ 20569 w 191978"/>
                      <a:gd name="connsiteY5" fmla="*/ 4114 h 164553"/>
                      <a:gd name="connsiteX6" fmla="*/ 4114 w 191978"/>
                      <a:gd name="connsiteY6" fmla="*/ 20569 h 164553"/>
                      <a:gd name="connsiteX7" fmla="*/ 4114 w 191978"/>
                      <a:gd name="connsiteY7" fmla="*/ 64450 h 164553"/>
                      <a:gd name="connsiteX8" fmla="*/ 20569 w 191978"/>
                      <a:gd name="connsiteY8" fmla="*/ 80905 h 164553"/>
                      <a:gd name="connsiteX9" fmla="*/ 86390 w 191978"/>
                      <a:gd name="connsiteY9" fmla="*/ 80905 h 164553"/>
                      <a:gd name="connsiteX10" fmla="*/ 102846 w 191978"/>
                      <a:gd name="connsiteY10" fmla="*/ 64450 h 164553"/>
                      <a:gd name="connsiteX11" fmla="*/ 102846 w 191978"/>
                      <a:gd name="connsiteY11" fmla="*/ 47995 h 164553"/>
                      <a:gd name="connsiteX12" fmla="*/ 135756 w 191978"/>
                      <a:gd name="connsiteY12" fmla="*/ 47995 h 164553"/>
                      <a:gd name="connsiteX13" fmla="*/ 179637 w 191978"/>
                      <a:gd name="connsiteY13" fmla="*/ 91876 h 164553"/>
                      <a:gd name="connsiteX14" fmla="*/ 132520 w 191978"/>
                      <a:gd name="connsiteY14" fmla="*/ 135756 h 164553"/>
                      <a:gd name="connsiteX15" fmla="*/ 136908 w 191978"/>
                      <a:gd name="connsiteY15" fmla="*/ 131423 h 164553"/>
                      <a:gd name="connsiteX16" fmla="*/ 136908 w 191978"/>
                      <a:gd name="connsiteY16" fmla="*/ 123634 h 164553"/>
                      <a:gd name="connsiteX17" fmla="*/ 129119 w 191978"/>
                      <a:gd name="connsiteY17" fmla="*/ 123634 h 164553"/>
                      <a:gd name="connsiteX18" fmla="*/ 114255 w 191978"/>
                      <a:gd name="connsiteY18" fmla="*/ 139157 h 164553"/>
                      <a:gd name="connsiteX19" fmla="*/ 115407 w 191978"/>
                      <a:gd name="connsiteY19" fmla="*/ 145136 h 164553"/>
                      <a:gd name="connsiteX20" fmla="*/ 133014 w 191978"/>
                      <a:gd name="connsiteY20" fmla="*/ 160439 h 164553"/>
                      <a:gd name="connsiteX21" fmla="*/ 138531 w 191978"/>
                      <a:gd name="connsiteY21" fmla="*/ 154986 h 164553"/>
                      <a:gd name="connsiteX22" fmla="*/ 136908 w 191978"/>
                      <a:gd name="connsiteY22" fmla="*/ 151060 h 164553"/>
                      <a:gd name="connsiteX23" fmla="*/ 132520 w 191978"/>
                      <a:gd name="connsiteY23" fmla="*/ 146727 h 164553"/>
                      <a:gd name="connsiteX24" fmla="*/ 190608 w 191978"/>
                      <a:gd name="connsiteY24" fmla="*/ 91876 h 164553"/>
                      <a:gd name="connsiteX25" fmla="*/ 91876 w 191978"/>
                      <a:gd name="connsiteY25" fmla="*/ 64450 h 164553"/>
                      <a:gd name="connsiteX26" fmla="*/ 86390 w 191978"/>
                      <a:gd name="connsiteY26" fmla="*/ 69935 h 164553"/>
                      <a:gd name="connsiteX27" fmla="*/ 20569 w 191978"/>
                      <a:gd name="connsiteY27" fmla="*/ 69935 h 164553"/>
                      <a:gd name="connsiteX28" fmla="*/ 15084 w 191978"/>
                      <a:gd name="connsiteY28" fmla="*/ 64450 h 164553"/>
                      <a:gd name="connsiteX29" fmla="*/ 15084 w 191978"/>
                      <a:gd name="connsiteY29" fmla="*/ 20569 h 164553"/>
                      <a:gd name="connsiteX30" fmla="*/ 20569 w 191978"/>
                      <a:gd name="connsiteY30" fmla="*/ 15084 h 164553"/>
                      <a:gd name="connsiteX31" fmla="*/ 86390 w 191978"/>
                      <a:gd name="connsiteY31" fmla="*/ 15084 h 164553"/>
                      <a:gd name="connsiteX32" fmla="*/ 91876 w 191978"/>
                      <a:gd name="connsiteY32" fmla="*/ 20569 h 164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191978" h="164553">
                        <a:moveTo>
                          <a:pt x="190608" y="91876"/>
                        </a:moveTo>
                        <a:cubicBezTo>
                          <a:pt x="190608" y="61582"/>
                          <a:pt x="166050" y="37024"/>
                          <a:pt x="135756" y="37024"/>
                        </a:cubicBezTo>
                        <a:lnTo>
                          <a:pt x="102846" y="37024"/>
                        </a:lnTo>
                        <a:lnTo>
                          <a:pt x="102846" y="20569"/>
                        </a:lnTo>
                        <a:cubicBezTo>
                          <a:pt x="102846" y="11481"/>
                          <a:pt x="95479" y="4114"/>
                          <a:pt x="86390" y="4114"/>
                        </a:cubicBezTo>
                        <a:lnTo>
                          <a:pt x="20569" y="4114"/>
                        </a:lnTo>
                        <a:cubicBezTo>
                          <a:pt x="11481" y="4114"/>
                          <a:pt x="4114" y="11481"/>
                          <a:pt x="4114" y="20569"/>
                        </a:cubicBezTo>
                        <a:lnTo>
                          <a:pt x="4114" y="64450"/>
                        </a:lnTo>
                        <a:cubicBezTo>
                          <a:pt x="4114" y="73538"/>
                          <a:pt x="11481" y="80905"/>
                          <a:pt x="20569" y="80905"/>
                        </a:cubicBezTo>
                        <a:lnTo>
                          <a:pt x="86390" y="80905"/>
                        </a:lnTo>
                        <a:cubicBezTo>
                          <a:pt x="95479" y="80905"/>
                          <a:pt x="102846" y="73538"/>
                          <a:pt x="102846" y="64450"/>
                        </a:cubicBezTo>
                        <a:lnTo>
                          <a:pt x="102846" y="47995"/>
                        </a:lnTo>
                        <a:lnTo>
                          <a:pt x="135756" y="47995"/>
                        </a:lnTo>
                        <a:cubicBezTo>
                          <a:pt x="159991" y="47995"/>
                          <a:pt x="179637" y="67641"/>
                          <a:pt x="179637" y="91876"/>
                        </a:cubicBezTo>
                        <a:cubicBezTo>
                          <a:pt x="179637" y="113816"/>
                          <a:pt x="163182" y="135756"/>
                          <a:pt x="132520" y="135756"/>
                        </a:cubicBezTo>
                        <a:lnTo>
                          <a:pt x="136908" y="131423"/>
                        </a:lnTo>
                        <a:cubicBezTo>
                          <a:pt x="139059" y="129273"/>
                          <a:pt x="139059" y="125785"/>
                          <a:pt x="136908" y="123634"/>
                        </a:cubicBezTo>
                        <a:cubicBezTo>
                          <a:pt x="134758" y="121484"/>
                          <a:pt x="131270" y="121484"/>
                          <a:pt x="129119" y="123634"/>
                        </a:cubicBezTo>
                        <a:cubicBezTo>
                          <a:pt x="114255" y="138499"/>
                          <a:pt x="114803" y="137731"/>
                          <a:pt x="114255" y="139157"/>
                        </a:cubicBezTo>
                        <a:cubicBezTo>
                          <a:pt x="113396" y="141200"/>
                          <a:pt x="113851" y="143558"/>
                          <a:pt x="115407" y="145136"/>
                        </a:cubicBezTo>
                        <a:cubicBezTo>
                          <a:pt x="130271" y="159946"/>
                          <a:pt x="130271" y="160439"/>
                          <a:pt x="133014" y="160439"/>
                        </a:cubicBezTo>
                        <a:cubicBezTo>
                          <a:pt x="136043" y="160457"/>
                          <a:pt x="138513" y="158016"/>
                          <a:pt x="138531" y="154986"/>
                        </a:cubicBezTo>
                        <a:cubicBezTo>
                          <a:pt x="138540" y="153513"/>
                          <a:pt x="137955" y="152098"/>
                          <a:pt x="136908" y="151060"/>
                        </a:cubicBezTo>
                        <a:lnTo>
                          <a:pt x="132520" y="146727"/>
                        </a:lnTo>
                        <a:cubicBezTo>
                          <a:pt x="169490" y="146727"/>
                          <a:pt x="190608" y="119685"/>
                          <a:pt x="190608" y="91876"/>
                        </a:cubicBezTo>
                        <a:close/>
                        <a:moveTo>
                          <a:pt x="91876" y="64450"/>
                        </a:moveTo>
                        <a:cubicBezTo>
                          <a:pt x="91876" y="67479"/>
                          <a:pt x="89420" y="69935"/>
                          <a:pt x="86390" y="69935"/>
                        </a:cubicBezTo>
                        <a:lnTo>
                          <a:pt x="20569" y="69935"/>
                        </a:lnTo>
                        <a:cubicBezTo>
                          <a:pt x="17540" y="69935"/>
                          <a:pt x="15084" y="67479"/>
                          <a:pt x="15084" y="64450"/>
                        </a:cubicBezTo>
                        <a:lnTo>
                          <a:pt x="15084" y="20569"/>
                        </a:lnTo>
                        <a:cubicBezTo>
                          <a:pt x="15084" y="17540"/>
                          <a:pt x="17540" y="15084"/>
                          <a:pt x="20569" y="15084"/>
                        </a:cubicBezTo>
                        <a:lnTo>
                          <a:pt x="86390" y="15084"/>
                        </a:lnTo>
                        <a:cubicBezTo>
                          <a:pt x="89420" y="15084"/>
                          <a:pt x="91876" y="17540"/>
                          <a:pt x="91876" y="20569"/>
                        </a:cubicBez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95C08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89" name="Полилиния: фигура 88">
                    <a:extLst>
                      <a:ext uri="{FF2B5EF4-FFF2-40B4-BE49-F238E27FC236}">
                        <a16:creationId xmlns:a16="http://schemas.microsoft.com/office/drawing/2014/main" id="{6DB6D4D3-294A-4BA7-8FF2-02AFC1B5E0D7}"/>
                      </a:ext>
                    </a:extLst>
                  </p:cNvPr>
                  <p:cNvSpPr/>
                  <p:nvPr/>
                </p:nvSpPr>
                <p:spPr>
                  <a:xfrm>
                    <a:off x="681308" y="3819123"/>
                    <a:ext cx="82277" cy="43881"/>
                  </a:xfrm>
                  <a:custGeom>
                    <a:avLst/>
                    <a:gdLst>
                      <a:gd name="connsiteX0" fmla="*/ 9599 w 82276"/>
                      <a:gd name="connsiteY0" fmla="*/ 28819 h 43880"/>
                      <a:gd name="connsiteX1" fmla="*/ 62201 w 82276"/>
                      <a:gd name="connsiteY1" fmla="*/ 28819 h 43880"/>
                      <a:gd name="connsiteX2" fmla="*/ 57813 w 82276"/>
                      <a:gd name="connsiteY2" fmla="*/ 33152 h 43880"/>
                      <a:gd name="connsiteX3" fmla="*/ 57781 w 82276"/>
                      <a:gd name="connsiteY3" fmla="*/ 40909 h 43880"/>
                      <a:gd name="connsiteX4" fmla="*/ 61707 w 82276"/>
                      <a:gd name="connsiteY4" fmla="*/ 42532 h 43880"/>
                      <a:gd name="connsiteX5" fmla="*/ 79315 w 82276"/>
                      <a:gd name="connsiteY5" fmla="*/ 27228 h 43880"/>
                      <a:gd name="connsiteX6" fmla="*/ 80467 w 82276"/>
                      <a:gd name="connsiteY6" fmla="*/ 21250 h 43880"/>
                      <a:gd name="connsiteX7" fmla="*/ 65602 w 82276"/>
                      <a:gd name="connsiteY7" fmla="*/ 5727 h 43880"/>
                      <a:gd name="connsiteX8" fmla="*/ 57813 w 82276"/>
                      <a:gd name="connsiteY8" fmla="*/ 5727 h 43880"/>
                      <a:gd name="connsiteX9" fmla="*/ 57813 w 82276"/>
                      <a:gd name="connsiteY9" fmla="*/ 13516 h 43880"/>
                      <a:gd name="connsiteX10" fmla="*/ 62201 w 82276"/>
                      <a:gd name="connsiteY10" fmla="*/ 17849 h 43880"/>
                      <a:gd name="connsiteX11" fmla="*/ 9599 w 82276"/>
                      <a:gd name="connsiteY11" fmla="*/ 17849 h 43880"/>
                      <a:gd name="connsiteX12" fmla="*/ 4114 w 82276"/>
                      <a:gd name="connsiteY12" fmla="*/ 23334 h 43880"/>
                      <a:gd name="connsiteX13" fmla="*/ 9599 w 82276"/>
                      <a:gd name="connsiteY13" fmla="*/ 28819 h 43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82276" h="43880">
                        <a:moveTo>
                          <a:pt x="9599" y="28819"/>
                        </a:moveTo>
                        <a:lnTo>
                          <a:pt x="62201" y="28819"/>
                        </a:lnTo>
                        <a:lnTo>
                          <a:pt x="57813" y="33152"/>
                        </a:lnTo>
                        <a:cubicBezTo>
                          <a:pt x="55662" y="35286"/>
                          <a:pt x="55648" y="38759"/>
                          <a:pt x="57781" y="40909"/>
                        </a:cubicBezTo>
                        <a:cubicBezTo>
                          <a:pt x="58819" y="41956"/>
                          <a:pt x="60234" y="42541"/>
                          <a:pt x="61707" y="42532"/>
                        </a:cubicBezTo>
                        <a:cubicBezTo>
                          <a:pt x="64779" y="42532"/>
                          <a:pt x="64669" y="41819"/>
                          <a:pt x="79315" y="27228"/>
                        </a:cubicBezTo>
                        <a:cubicBezTo>
                          <a:pt x="80871" y="25651"/>
                          <a:pt x="81326" y="23292"/>
                          <a:pt x="80467" y="21250"/>
                        </a:cubicBezTo>
                        <a:cubicBezTo>
                          <a:pt x="79918" y="19824"/>
                          <a:pt x="80467" y="20592"/>
                          <a:pt x="65602" y="5727"/>
                        </a:cubicBezTo>
                        <a:cubicBezTo>
                          <a:pt x="63451" y="3576"/>
                          <a:pt x="59964" y="3576"/>
                          <a:pt x="57813" y="5727"/>
                        </a:cubicBezTo>
                        <a:cubicBezTo>
                          <a:pt x="55662" y="7878"/>
                          <a:pt x="55662" y="11365"/>
                          <a:pt x="57813" y="13516"/>
                        </a:cubicBezTo>
                        <a:lnTo>
                          <a:pt x="62201" y="17849"/>
                        </a:lnTo>
                        <a:lnTo>
                          <a:pt x="9599" y="17849"/>
                        </a:lnTo>
                        <a:cubicBezTo>
                          <a:pt x="6570" y="17849"/>
                          <a:pt x="4114" y="20305"/>
                          <a:pt x="4114" y="23334"/>
                        </a:cubicBezTo>
                        <a:cubicBezTo>
                          <a:pt x="4114" y="26363"/>
                          <a:pt x="6570" y="28819"/>
                          <a:pt x="9599" y="28819"/>
                        </a:cubicBez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95C08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94" name="Прямоугольник 93">
                  <a:extLst>
                    <a:ext uri="{FF2B5EF4-FFF2-40B4-BE49-F238E27FC236}">
                      <a16:creationId xmlns:a16="http://schemas.microsoft.com/office/drawing/2014/main" id="{D266DB2C-43C3-4A79-B4A3-B4CFB1E5D36C}"/>
                    </a:ext>
                  </a:extLst>
                </p:cNvPr>
                <p:cNvSpPr/>
                <p:nvPr/>
              </p:nvSpPr>
              <p:spPr>
                <a:xfrm>
                  <a:off x="782059" y="4016350"/>
                  <a:ext cx="74050" cy="45719"/>
                </a:xfrm>
                <a:prstGeom prst="rect">
                  <a:avLst/>
                </a:prstGeom>
                <a:grpFill/>
                <a:ln>
                  <a:solidFill>
                    <a:srgbClr val="95C08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92" name="Прямоугольник 91">
                <a:extLst>
                  <a:ext uri="{FF2B5EF4-FFF2-40B4-BE49-F238E27FC236}">
                    <a16:creationId xmlns:a16="http://schemas.microsoft.com/office/drawing/2014/main" id="{C10265CB-3C30-4BC1-92FA-1058E9719D43}"/>
                  </a:ext>
                </a:extLst>
              </p:cNvPr>
              <p:cNvSpPr/>
              <p:nvPr/>
            </p:nvSpPr>
            <p:spPr>
              <a:xfrm>
                <a:off x="782059" y="3819123"/>
                <a:ext cx="74050" cy="45719"/>
              </a:xfrm>
              <a:prstGeom prst="rect">
                <a:avLst/>
              </a:prstGeom>
              <a:grpFill/>
              <a:ln>
                <a:solidFill>
                  <a:srgbClr val="95C0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" name="Прямоугольник 92">
                <a:extLst>
                  <a:ext uri="{FF2B5EF4-FFF2-40B4-BE49-F238E27FC236}">
                    <a16:creationId xmlns:a16="http://schemas.microsoft.com/office/drawing/2014/main" id="{4C62C0C7-B61B-496D-9DC2-F46DFE3C55D3}"/>
                  </a:ext>
                </a:extLst>
              </p:cNvPr>
              <p:cNvSpPr/>
              <p:nvPr/>
            </p:nvSpPr>
            <p:spPr>
              <a:xfrm>
                <a:off x="782059" y="3917855"/>
                <a:ext cx="74050" cy="45719"/>
              </a:xfrm>
              <a:prstGeom prst="rect">
                <a:avLst/>
              </a:prstGeom>
              <a:grpFill/>
              <a:ln>
                <a:solidFill>
                  <a:srgbClr val="95C0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DB1162F2-A96A-4B98-A453-0BE79A6B35B4}"/>
                </a:ext>
              </a:extLst>
            </p:cNvPr>
            <p:cNvSpPr/>
            <p:nvPr/>
          </p:nvSpPr>
          <p:spPr>
            <a:xfrm>
              <a:off x="920357" y="3756523"/>
              <a:ext cx="1773056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Управление отраслью </a:t>
              </a:r>
              <a:b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</a:b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на основе данных</a:t>
              </a: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BB15B61-3CE8-44D5-82F6-9CF2A2D15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3803" y="3765666"/>
              <a:ext cx="351047" cy="351047"/>
            </a:xfrm>
            <a:prstGeom prst="rect">
              <a:avLst/>
            </a:prstGeom>
          </p:spPr>
        </p:pic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62FF88BA-08DB-4506-B0EA-4306C87D01AD}"/>
              </a:ext>
            </a:extLst>
          </p:cNvPr>
          <p:cNvGrpSpPr/>
          <p:nvPr/>
        </p:nvGrpSpPr>
        <p:grpSpPr>
          <a:xfrm>
            <a:off x="4220186" y="1236997"/>
            <a:ext cx="2276819" cy="360189"/>
            <a:chOff x="4140066" y="1555963"/>
            <a:chExt cx="2276819" cy="360189"/>
          </a:xfrm>
        </p:grpSpPr>
        <p:grpSp>
          <p:nvGrpSpPr>
            <p:cNvPr id="128" name="Группа 127">
              <a:extLst>
                <a:ext uri="{FF2B5EF4-FFF2-40B4-BE49-F238E27FC236}">
                  <a16:creationId xmlns:a16="http://schemas.microsoft.com/office/drawing/2014/main" id="{2840A09F-46BE-4E91-8901-394187CA8A76}"/>
                </a:ext>
              </a:extLst>
            </p:cNvPr>
            <p:cNvGrpSpPr/>
            <p:nvPr/>
          </p:nvGrpSpPr>
          <p:grpSpPr>
            <a:xfrm>
              <a:off x="4167766" y="1565106"/>
              <a:ext cx="351046" cy="351046"/>
              <a:chOff x="3278197" y="1759999"/>
              <a:chExt cx="351046" cy="351046"/>
            </a:xfrm>
          </p:grpSpPr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A6C486B4-6E69-4F90-A102-AC9C7E14F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278197" y="1759999"/>
                <a:ext cx="351046" cy="351046"/>
              </a:xfrm>
              <a:prstGeom prst="rect">
                <a:avLst/>
              </a:prstGeom>
            </p:spPr>
          </p:pic>
          <p:sp>
            <p:nvSpPr>
              <p:cNvPr id="126" name="Прямоугольник 125">
                <a:extLst>
                  <a:ext uri="{FF2B5EF4-FFF2-40B4-BE49-F238E27FC236}">
                    <a16:creationId xmlns:a16="http://schemas.microsoft.com/office/drawing/2014/main" id="{414E9FDB-F8BE-4DFB-966F-50AD044811D1}"/>
                  </a:ext>
                </a:extLst>
              </p:cNvPr>
              <p:cNvSpPr/>
              <p:nvPr/>
            </p:nvSpPr>
            <p:spPr>
              <a:xfrm>
                <a:off x="3336698" y="1794547"/>
                <a:ext cx="201331" cy="234238"/>
              </a:xfrm>
              <a:custGeom>
                <a:avLst/>
                <a:gdLst>
                  <a:gd name="connsiteX0" fmla="*/ 0 w 192937"/>
                  <a:gd name="connsiteY0" fmla="*/ 0 h 233903"/>
                  <a:gd name="connsiteX1" fmla="*/ 192937 w 192937"/>
                  <a:gd name="connsiteY1" fmla="*/ 0 h 233903"/>
                  <a:gd name="connsiteX2" fmla="*/ 192937 w 192937"/>
                  <a:gd name="connsiteY2" fmla="*/ 233903 h 233903"/>
                  <a:gd name="connsiteX3" fmla="*/ 0 w 192937"/>
                  <a:gd name="connsiteY3" fmla="*/ 233903 h 233903"/>
                  <a:gd name="connsiteX4" fmla="*/ 0 w 192937"/>
                  <a:gd name="connsiteY4" fmla="*/ 0 h 233903"/>
                  <a:gd name="connsiteX0" fmla="*/ 0 w 192937"/>
                  <a:gd name="connsiteY0" fmla="*/ 0 h 233903"/>
                  <a:gd name="connsiteX1" fmla="*/ 174276 w 192937"/>
                  <a:gd name="connsiteY1" fmla="*/ 21328 h 233903"/>
                  <a:gd name="connsiteX2" fmla="*/ 192937 w 192937"/>
                  <a:gd name="connsiteY2" fmla="*/ 233903 h 233903"/>
                  <a:gd name="connsiteX3" fmla="*/ 0 w 192937"/>
                  <a:gd name="connsiteY3" fmla="*/ 233903 h 233903"/>
                  <a:gd name="connsiteX4" fmla="*/ 0 w 192937"/>
                  <a:gd name="connsiteY4" fmla="*/ 0 h 233903"/>
                  <a:gd name="connsiteX0" fmla="*/ 0 w 201331"/>
                  <a:gd name="connsiteY0" fmla="*/ 0 h 233903"/>
                  <a:gd name="connsiteX1" fmla="*/ 174276 w 201331"/>
                  <a:gd name="connsiteY1" fmla="*/ 21328 h 233903"/>
                  <a:gd name="connsiteX2" fmla="*/ 192937 w 201331"/>
                  <a:gd name="connsiteY2" fmla="*/ 233903 h 233903"/>
                  <a:gd name="connsiteX3" fmla="*/ 0 w 201331"/>
                  <a:gd name="connsiteY3" fmla="*/ 233903 h 233903"/>
                  <a:gd name="connsiteX4" fmla="*/ 0 w 201331"/>
                  <a:gd name="connsiteY4" fmla="*/ 0 h 233903"/>
                  <a:gd name="connsiteX0" fmla="*/ 0 w 201331"/>
                  <a:gd name="connsiteY0" fmla="*/ 335 h 234238"/>
                  <a:gd name="connsiteX1" fmla="*/ 174276 w 201331"/>
                  <a:gd name="connsiteY1" fmla="*/ 21663 h 234238"/>
                  <a:gd name="connsiteX2" fmla="*/ 192937 w 201331"/>
                  <a:gd name="connsiteY2" fmla="*/ 234238 h 234238"/>
                  <a:gd name="connsiteX3" fmla="*/ 0 w 201331"/>
                  <a:gd name="connsiteY3" fmla="*/ 234238 h 234238"/>
                  <a:gd name="connsiteX4" fmla="*/ 0 w 201331"/>
                  <a:gd name="connsiteY4" fmla="*/ 335 h 234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331" h="234238">
                    <a:moveTo>
                      <a:pt x="0" y="335"/>
                    </a:moveTo>
                    <a:cubicBezTo>
                      <a:pt x="58092" y="7444"/>
                      <a:pt x="134845" y="-14771"/>
                      <a:pt x="174276" y="21663"/>
                    </a:cubicBezTo>
                    <a:cubicBezTo>
                      <a:pt x="225816" y="105850"/>
                      <a:pt x="186717" y="163380"/>
                      <a:pt x="192937" y="234238"/>
                    </a:cubicBezTo>
                    <a:lnTo>
                      <a:pt x="0" y="234238"/>
                    </a:lnTo>
                    <a:lnTo>
                      <a:pt x="0" y="335"/>
                    </a:lnTo>
                    <a:close/>
                  </a:path>
                </a:pathLst>
              </a:custGeom>
              <a:solidFill>
                <a:srgbClr val="95C082"/>
              </a:solidFill>
              <a:ln>
                <a:solidFill>
                  <a:srgbClr val="95C0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" name="Овал 126">
                <a:extLst>
                  <a:ext uri="{FF2B5EF4-FFF2-40B4-BE49-F238E27FC236}">
                    <a16:creationId xmlns:a16="http://schemas.microsoft.com/office/drawing/2014/main" id="{F27D2443-C187-49D5-BD37-E50539A0A3B6}"/>
                  </a:ext>
                </a:extLst>
              </p:cNvPr>
              <p:cNvSpPr/>
              <p:nvPr/>
            </p:nvSpPr>
            <p:spPr>
              <a:xfrm>
                <a:off x="3481651" y="1865989"/>
                <a:ext cx="109862" cy="136329"/>
              </a:xfrm>
              <a:prstGeom prst="ellipse">
                <a:avLst/>
              </a:prstGeom>
              <a:solidFill>
                <a:srgbClr val="95C082"/>
              </a:solidFill>
              <a:ln>
                <a:solidFill>
                  <a:srgbClr val="95C0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9E480991-0998-4078-9A53-7DB4BF22DC0B}"/>
                </a:ext>
              </a:extLst>
            </p:cNvPr>
            <p:cNvSpPr/>
            <p:nvPr/>
          </p:nvSpPr>
          <p:spPr>
            <a:xfrm>
              <a:off x="4632615" y="1555963"/>
              <a:ext cx="1784270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Координация </a:t>
              </a:r>
              <a:b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</a:b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федеральных проектов</a:t>
              </a:r>
            </a:p>
          </p:txBody>
        </p: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4209A67C-747D-473D-8C4C-2E542737E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140066" y="1565106"/>
              <a:ext cx="351046" cy="351046"/>
            </a:xfrm>
            <a:prstGeom prst="rect">
              <a:avLst/>
            </a:prstGeom>
          </p:spPr>
        </p:pic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123445D1-F57C-4DBB-96E6-BB0ED3BFF42C}"/>
              </a:ext>
            </a:extLst>
          </p:cNvPr>
          <p:cNvGrpSpPr/>
          <p:nvPr/>
        </p:nvGrpSpPr>
        <p:grpSpPr>
          <a:xfrm>
            <a:off x="640468" y="4399161"/>
            <a:ext cx="2162236" cy="341632"/>
            <a:chOff x="475605" y="4511769"/>
            <a:chExt cx="2162236" cy="341632"/>
          </a:xfrm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32309740-868E-4AB8-8518-A68E1C69E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94255" y="4548779"/>
              <a:ext cx="287443" cy="287443"/>
            </a:xfrm>
            <a:prstGeom prst="rect">
              <a:avLst/>
            </a:prstGeom>
          </p:spPr>
        </p:pic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E10E58C2-DFEC-46F2-BD08-A927A2ADE2A1}"/>
                </a:ext>
              </a:extLst>
            </p:cNvPr>
            <p:cNvSpPr/>
            <p:nvPr/>
          </p:nvSpPr>
          <p:spPr>
            <a:xfrm>
              <a:off x="920357" y="4511769"/>
              <a:ext cx="1717484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Экономика  здравоохранения</a:t>
              </a:r>
            </a:p>
          </p:txBody>
        </p: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12C255E9-8F27-4249-BDA7-DDF1C7E5F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75605" y="4552714"/>
              <a:ext cx="287443" cy="287443"/>
            </a:xfrm>
            <a:prstGeom prst="rect">
              <a:avLst/>
            </a:prstGeom>
          </p:spPr>
        </p:pic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64C34344-224D-4C77-81FD-A565B1C32763}"/>
              </a:ext>
            </a:extLst>
          </p:cNvPr>
          <p:cNvGrpSpPr/>
          <p:nvPr/>
        </p:nvGrpSpPr>
        <p:grpSpPr>
          <a:xfrm>
            <a:off x="4220186" y="1979131"/>
            <a:ext cx="2513989" cy="466281"/>
            <a:chOff x="4145922" y="2066667"/>
            <a:chExt cx="2513989" cy="466281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F954C9A1-2B97-4CBA-ABF1-084896012845}"/>
                </a:ext>
              </a:extLst>
            </p:cNvPr>
            <p:cNvGrpSpPr/>
            <p:nvPr/>
          </p:nvGrpSpPr>
          <p:grpSpPr>
            <a:xfrm>
              <a:off x="4163774" y="2137547"/>
              <a:ext cx="339335" cy="339335"/>
              <a:chOff x="3507973" y="2606999"/>
              <a:chExt cx="339335" cy="339335"/>
            </a:xfrm>
          </p:grpSpPr>
          <p:pic>
            <p:nvPicPr>
              <p:cNvPr id="75" name="Рисунок 74">
                <a:extLst>
                  <a:ext uri="{FF2B5EF4-FFF2-40B4-BE49-F238E27FC236}">
                    <a16:creationId xmlns:a16="http://schemas.microsoft.com/office/drawing/2014/main" id="{5E36F54E-0885-42D8-B58D-6E8C4C45D6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3507973" y="2606999"/>
                <a:ext cx="339335" cy="339335"/>
              </a:xfrm>
              <a:prstGeom prst="rect">
                <a:avLst/>
              </a:prstGeom>
            </p:spPr>
          </p:pic>
          <p:sp>
            <p:nvSpPr>
              <p:cNvPr id="124" name="Полилиния: фигура 123">
                <a:extLst>
                  <a:ext uri="{FF2B5EF4-FFF2-40B4-BE49-F238E27FC236}">
                    <a16:creationId xmlns:a16="http://schemas.microsoft.com/office/drawing/2014/main" id="{DFD5D683-CF79-466F-84C1-94A240EF2BBE}"/>
                  </a:ext>
                </a:extLst>
              </p:cNvPr>
              <p:cNvSpPr/>
              <p:nvPr/>
            </p:nvSpPr>
            <p:spPr>
              <a:xfrm>
                <a:off x="3561028" y="2684544"/>
                <a:ext cx="235870" cy="229152"/>
              </a:xfrm>
              <a:custGeom>
                <a:avLst/>
                <a:gdLst>
                  <a:gd name="connsiteX0" fmla="*/ 181880 w 235870"/>
                  <a:gd name="connsiteY0" fmla="*/ 223941 h 229152"/>
                  <a:gd name="connsiteX1" fmla="*/ 67247 w 235870"/>
                  <a:gd name="connsiteY1" fmla="*/ 226607 h 229152"/>
                  <a:gd name="connsiteX2" fmla="*/ 19261 w 235870"/>
                  <a:gd name="connsiteY2" fmla="*/ 202614 h 229152"/>
                  <a:gd name="connsiteX3" fmla="*/ 3266 w 235870"/>
                  <a:gd name="connsiteY3" fmla="*/ 151962 h 229152"/>
                  <a:gd name="connsiteX4" fmla="*/ 3266 w 235870"/>
                  <a:gd name="connsiteY4" fmla="*/ 103976 h 229152"/>
                  <a:gd name="connsiteX5" fmla="*/ 37922 w 235870"/>
                  <a:gd name="connsiteY5" fmla="*/ 39995 h 229152"/>
                  <a:gd name="connsiteX6" fmla="*/ 125897 w 235870"/>
                  <a:gd name="connsiteY6" fmla="*/ 6 h 229152"/>
                  <a:gd name="connsiteX7" fmla="*/ 187212 w 235870"/>
                  <a:gd name="connsiteY7" fmla="*/ 42661 h 229152"/>
                  <a:gd name="connsiteX8" fmla="*/ 211205 w 235870"/>
                  <a:gd name="connsiteY8" fmla="*/ 74651 h 229152"/>
                  <a:gd name="connsiteX9" fmla="*/ 232532 w 235870"/>
                  <a:gd name="connsiteY9" fmla="*/ 127969 h 229152"/>
                  <a:gd name="connsiteX10" fmla="*/ 229866 w 235870"/>
                  <a:gd name="connsiteY10" fmla="*/ 186619 h 229152"/>
                  <a:gd name="connsiteX11" fmla="*/ 181880 w 235870"/>
                  <a:gd name="connsiteY11" fmla="*/ 223941 h 229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5870" h="229152">
                    <a:moveTo>
                      <a:pt x="181880" y="223941"/>
                    </a:moveTo>
                    <a:cubicBezTo>
                      <a:pt x="154777" y="230606"/>
                      <a:pt x="94350" y="230162"/>
                      <a:pt x="67247" y="226607"/>
                    </a:cubicBezTo>
                    <a:cubicBezTo>
                      <a:pt x="40144" y="223052"/>
                      <a:pt x="29925" y="215055"/>
                      <a:pt x="19261" y="202614"/>
                    </a:cubicBezTo>
                    <a:cubicBezTo>
                      <a:pt x="8597" y="190173"/>
                      <a:pt x="5932" y="168402"/>
                      <a:pt x="3266" y="151962"/>
                    </a:cubicBezTo>
                    <a:cubicBezTo>
                      <a:pt x="600" y="135522"/>
                      <a:pt x="-2510" y="122637"/>
                      <a:pt x="3266" y="103976"/>
                    </a:cubicBezTo>
                    <a:cubicBezTo>
                      <a:pt x="9042" y="85315"/>
                      <a:pt x="17483" y="57323"/>
                      <a:pt x="37922" y="39995"/>
                    </a:cubicBezTo>
                    <a:cubicBezTo>
                      <a:pt x="58361" y="22667"/>
                      <a:pt x="101015" y="-438"/>
                      <a:pt x="125897" y="6"/>
                    </a:cubicBezTo>
                    <a:cubicBezTo>
                      <a:pt x="150779" y="450"/>
                      <a:pt x="172994" y="30220"/>
                      <a:pt x="187212" y="42661"/>
                    </a:cubicBezTo>
                    <a:cubicBezTo>
                      <a:pt x="201430" y="55102"/>
                      <a:pt x="203652" y="60433"/>
                      <a:pt x="211205" y="74651"/>
                    </a:cubicBezTo>
                    <a:cubicBezTo>
                      <a:pt x="218758" y="88869"/>
                      <a:pt x="229422" y="109308"/>
                      <a:pt x="232532" y="127969"/>
                    </a:cubicBezTo>
                    <a:cubicBezTo>
                      <a:pt x="235642" y="146630"/>
                      <a:pt x="239197" y="171068"/>
                      <a:pt x="229866" y="186619"/>
                    </a:cubicBezTo>
                    <a:cubicBezTo>
                      <a:pt x="220535" y="202170"/>
                      <a:pt x="208983" y="217276"/>
                      <a:pt x="181880" y="223941"/>
                    </a:cubicBezTo>
                    <a:close/>
                  </a:path>
                </a:pathLst>
              </a:custGeom>
              <a:solidFill>
                <a:srgbClr val="95C082"/>
              </a:solidFill>
              <a:ln>
                <a:solidFill>
                  <a:srgbClr val="95C0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607A2222-A590-48D6-9C78-02B3FCDD99AB}"/>
                </a:ext>
              </a:extLst>
            </p:cNvPr>
            <p:cNvSpPr/>
            <p:nvPr/>
          </p:nvSpPr>
          <p:spPr>
            <a:xfrm>
              <a:off x="4632615" y="2066667"/>
              <a:ext cx="2027296" cy="4662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Разработка управленческих решений, организационных моделей, пилотных проектов</a:t>
              </a: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0CB1A59F-F425-41C1-97B7-ACA590EDA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145922" y="2150915"/>
              <a:ext cx="339335" cy="339335"/>
            </a:xfrm>
            <a:prstGeom prst="rect">
              <a:avLst/>
            </a:prstGeom>
          </p:spPr>
        </p:pic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D8FAD953-BC3D-4D39-9027-9317E56DF156}"/>
              </a:ext>
            </a:extLst>
          </p:cNvPr>
          <p:cNvGrpSpPr/>
          <p:nvPr/>
        </p:nvGrpSpPr>
        <p:grpSpPr>
          <a:xfrm>
            <a:off x="640468" y="3556083"/>
            <a:ext cx="2780145" cy="466281"/>
            <a:chOff x="458580" y="2905834"/>
            <a:chExt cx="2780145" cy="466281"/>
          </a:xfrm>
        </p:grpSpPr>
        <p:sp>
          <p:nvSpPr>
            <p:cNvPr id="105" name="Прямоугольник: скругленные углы 104">
              <a:extLst>
                <a:ext uri="{FF2B5EF4-FFF2-40B4-BE49-F238E27FC236}">
                  <a16:creationId xmlns:a16="http://schemas.microsoft.com/office/drawing/2014/main" id="{36BDEFFA-9A09-4D7E-B8CB-A8E77A7715F7}"/>
                </a:ext>
              </a:extLst>
            </p:cNvPr>
            <p:cNvSpPr/>
            <p:nvPr/>
          </p:nvSpPr>
          <p:spPr>
            <a:xfrm>
              <a:off x="494016" y="3029115"/>
              <a:ext cx="291239" cy="227165"/>
            </a:xfrm>
            <a:prstGeom prst="roundRect">
              <a:avLst/>
            </a:prstGeom>
            <a:solidFill>
              <a:srgbClr val="95C082"/>
            </a:solidFill>
            <a:ln>
              <a:solidFill>
                <a:srgbClr val="95C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8F0AE8B7-83E4-4B70-A699-1813A73C93CA}"/>
                </a:ext>
              </a:extLst>
            </p:cNvPr>
            <p:cNvSpPr/>
            <p:nvPr/>
          </p:nvSpPr>
          <p:spPr>
            <a:xfrm>
              <a:off x="920357" y="2905834"/>
              <a:ext cx="2318368" cy="4662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Информационно-технологическая </a:t>
              </a:r>
              <a:b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</a:b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и эксплуатационная поддержка </a:t>
              </a:r>
              <a:b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</a:b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ИТ-систем Минздрава России</a:t>
              </a: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65D602FF-FA39-4265-B4E3-B065E5879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58580" y="2999003"/>
              <a:ext cx="321493" cy="321493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03ACD39E-5DBB-45AA-8B19-22C0F66856A9}"/>
              </a:ext>
            </a:extLst>
          </p:cNvPr>
          <p:cNvGrpSpPr/>
          <p:nvPr/>
        </p:nvGrpSpPr>
        <p:grpSpPr>
          <a:xfrm>
            <a:off x="4220186" y="2827357"/>
            <a:ext cx="2507615" cy="466281"/>
            <a:chOff x="4152293" y="2905834"/>
            <a:chExt cx="2507615" cy="466281"/>
          </a:xfrm>
        </p:grpSpPr>
        <p:grpSp>
          <p:nvGrpSpPr>
            <p:cNvPr id="130" name="Группа 129">
              <a:extLst>
                <a:ext uri="{FF2B5EF4-FFF2-40B4-BE49-F238E27FC236}">
                  <a16:creationId xmlns:a16="http://schemas.microsoft.com/office/drawing/2014/main" id="{BA12C04B-5CA5-4854-A923-973B10222C08}"/>
                </a:ext>
              </a:extLst>
            </p:cNvPr>
            <p:cNvGrpSpPr/>
            <p:nvPr/>
          </p:nvGrpSpPr>
          <p:grpSpPr>
            <a:xfrm>
              <a:off x="4192220" y="2991075"/>
              <a:ext cx="326592" cy="326592"/>
              <a:chOff x="3295675" y="2848627"/>
              <a:chExt cx="326592" cy="326592"/>
            </a:xfrm>
          </p:grpSpPr>
          <p:pic>
            <p:nvPicPr>
              <p:cNvPr id="77" name="Рисунок 76">
                <a:extLst>
                  <a:ext uri="{FF2B5EF4-FFF2-40B4-BE49-F238E27FC236}">
                    <a16:creationId xmlns:a16="http://schemas.microsoft.com/office/drawing/2014/main" id="{EAE98D88-3C8D-4033-914F-D6A18FE2E7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3295675" y="2848627"/>
                <a:ext cx="326592" cy="326592"/>
              </a:xfrm>
              <a:prstGeom prst="rect">
                <a:avLst/>
              </a:prstGeom>
            </p:spPr>
          </p:pic>
          <p:sp>
            <p:nvSpPr>
              <p:cNvPr id="129" name="Прямоугольник: скругленные углы 128">
                <a:extLst>
                  <a:ext uri="{FF2B5EF4-FFF2-40B4-BE49-F238E27FC236}">
                    <a16:creationId xmlns:a16="http://schemas.microsoft.com/office/drawing/2014/main" id="{511D32EA-19FE-45D5-88C8-85131B975A60}"/>
                  </a:ext>
                </a:extLst>
              </p:cNvPr>
              <p:cNvSpPr/>
              <p:nvPr/>
            </p:nvSpPr>
            <p:spPr>
              <a:xfrm>
                <a:off x="3303038" y="2888576"/>
                <a:ext cx="318248" cy="249175"/>
              </a:xfrm>
              <a:custGeom>
                <a:avLst/>
                <a:gdLst>
                  <a:gd name="connsiteX0" fmla="*/ 0 w 173274"/>
                  <a:gd name="connsiteY0" fmla="*/ 11661 h 69966"/>
                  <a:gd name="connsiteX1" fmla="*/ 11661 w 173274"/>
                  <a:gd name="connsiteY1" fmla="*/ 0 h 69966"/>
                  <a:gd name="connsiteX2" fmla="*/ 161613 w 173274"/>
                  <a:gd name="connsiteY2" fmla="*/ 0 h 69966"/>
                  <a:gd name="connsiteX3" fmla="*/ 173274 w 173274"/>
                  <a:gd name="connsiteY3" fmla="*/ 11661 h 69966"/>
                  <a:gd name="connsiteX4" fmla="*/ 173274 w 173274"/>
                  <a:gd name="connsiteY4" fmla="*/ 58305 h 69966"/>
                  <a:gd name="connsiteX5" fmla="*/ 161613 w 173274"/>
                  <a:gd name="connsiteY5" fmla="*/ 69966 h 69966"/>
                  <a:gd name="connsiteX6" fmla="*/ 11661 w 173274"/>
                  <a:gd name="connsiteY6" fmla="*/ 69966 h 69966"/>
                  <a:gd name="connsiteX7" fmla="*/ 0 w 173274"/>
                  <a:gd name="connsiteY7" fmla="*/ 58305 h 69966"/>
                  <a:gd name="connsiteX8" fmla="*/ 0 w 173274"/>
                  <a:gd name="connsiteY8" fmla="*/ 11661 h 69966"/>
                  <a:gd name="connsiteX0" fmla="*/ 0 w 191935"/>
                  <a:gd name="connsiteY0" fmla="*/ 11661 h 69966"/>
                  <a:gd name="connsiteX1" fmla="*/ 30322 w 191935"/>
                  <a:gd name="connsiteY1" fmla="*/ 0 h 69966"/>
                  <a:gd name="connsiteX2" fmla="*/ 180274 w 191935"/>
                  <a:gd name="connsiteY2" fmla="*/ 0 h 69966"/>
                  <a:gd name="connsiteX3" fmla="*/ 191935 w 191935"/>
                  <a:gd name="connsiteY3" fmla="*/ 11661 h 69966"/>
                  <a:gd name="connsiteX4" fmla="*/ 191935 w 191935"/>
                  <a:gd name="connsiteY4" fmla="*/ 58305 h 69966"/>
                  <a:gd name="connsiteX5" fmla="*/ 180274 w 191935"/>
                  <a:gd name="connsiteY5" fmla="*/ 69966 h 69966"/>
                  <a:gd name="connsiteX6" fmla="*/ 30322 w 191935"/>
                  <a:gd name="connsiteY6" fmla="*/ 69966 h 69966"/>
                  <a:gd name="connsiteX7" fmla="*/ 18661 w 191935"/>
                  <a:gd name="connsiteY7" fmla="*/ 58305 h 69966"/>
                  <a:gd name="connsiteX8" fmla="*/ 0 w 191935"/>
                  <a:gd name="connsiteY8" fmla="*/ 11661 h 69966"/>
                  <a:gd name="connsiteX0" fmla="*/ 5332 w 197267"/>
                  <a:gd name="connsiteY0" fmla="*/ 11661 h 69966"/>
                  <a:gd name="connsiteX1" fmla="*/ 35654 w 197267"/>
                  <a:gd name="connsiteY1" fmla="*/ 0 h 69966"/>
                  <a:gd name="connsiteX2" fmla="*/ 185606 w 197267"/>
                  <a:gd name="connsiteY2" fmla="*/ 0 h 69966"/>
                  <a:gd name="connsiteX3" fmla="*/ 197267 w 197267"/>
                  <a:gd name="connsiteY3" fmla="*/ 11661 h 69966"/>
                  <a:gd name="connsiteX4" fmla="*/ 197267 w 197267"/>
                  <a:gd name="connsiteY4" fmla="*/ 58305 h 69966"/>
                  <a:gd name="connsiteX5" fmla="*/ 185606 w 197267"/>
                  <a:gd name="connsiteY5" fmla="*/ 69966 h 69966"/>
                  <a:gd name="connsiteX6" fmla="*/ 35654 w 197267"/>
                  <a:gd name="connsiteY6" fmla="*/ 69966 h 69966"/>
                  <a:gd name="connsiteX7" fmla="*/ 0 w 197267"/>
                  <a:gd name="connsiteY7" fmla="*/ 58305 h 69966"/>
                  <a:gd name="connsiteX8" fmla="*/ 5332 w 197267"/>
                  <a:gd name="connsiteY8" fmla="*/ 11661 h 69966"/>
                  <a:gd name="connsiteX0" fmla="*/ 5332 w 197267"/>
                  <a:gd name="connsiteY0" fmla="*/ 11661 h 237917"/>
                  <a:gd name="connsiteX1" fmla="*/ 35654 w 197267"/>
                  <a:gd name="connsiteY1" fmla="*/ 0 h 237917"/>
                  <a:gd name="connsiteX2" fmla="*/ 185606 w 197267"/>
                  <a:gd name="connsiteY2" fmla="*/ 0 h 237917"/>
                  <a:gd name="connsiteX3" fmla="*/ 197267 w 197267"/>
                  <a:gd name="connsiteY3" fmla="*/ 11661 h 237917"/>
                  <a:gd name="connsiteX4" fmla="*/ 197267 w 197267"/>
                  <a:gd name="connsiteY4" fmla="*/ 58305 h 237917"/>
                  <a:gd name="connsiteX5" fmla="*/ 185606 w 197267"/>
                  <a:gd name="connsiteY5" fmla="*/ 69966 h 237917"/>
                  <a:gd name="connsiteX6" fmla="*/ 11661 w 197267"/>
                  <a:gd name="connsiteY6" fmla="*/ 237917 h 237917"/>
                  <a:gd name="connsiteX7" fmla="*/ 0 w 197267"/>
                  <a:gd name="connsiteY7" fmla="*/ 58305 h 237917"/>
                  <a:gd name="connsiteX8" fmla="*/ 5332 w 197267"/>
                  <a:gd name="connsiteY8" fmla="*/ 11661 h 237917"/>
                  <a:gd name="connsiteX0" fmla="*/ 5332 w 265975"/>
                  <a:gd name="connsiteY0" fmla="*/ 11661 h 248580"/>
                  <a:gd name="connsiteX1" fmla="*/ 35654 w 265975"/>
                  <a:gd name="connsiteY1" fmla="*/ 0 h 248580"/>
                  <a:gd name="connsiteX2" fmla="*/ 185606 w 265975"/>
                  <a:gd name="connsiteY2" fmla="*/ 0 h 248580"/>
                  <a:gd name="connsiteX3" fmla="*/ 197267 w 265975"/>
                  <a:gd name="connsiteY3" fmla="*/ 11661 h 248580"/>
                  <a:gd name="connsiteX4" fmla="*/ 197267 w 265975"/>
                  <a:gd name="connsiteY4" fmla="*/ 58305 h 248580"/>
                  <a:gd name="connsiteX5" fmla="*/ 265582 w 265975"/>
                  <a:gd name="connsiteY5" fmla="*/ 248580 h 248580"/>
                  <a:gd name="connsiteX6" fmla="*/ 11661 w 265975"/>
                  <a:gd name="connsiteY6" fmla="*/ 237917 h 248580"/>
                  <a:gd name="connsiteX7" fmla="*/ 0 w 265975"/>
                  <a:gd name="connsiteY7" fmla="*/ 58305 h 248580"/>
                  <a:gd name="connsiteX8" fmla="*/ 5332 w 265975"/>
                  <a:gd name="connsiteY8" fmla="*/ 11661 h 248580"/>
                  <a:gd name="connsiteX0" fmla="*/ 5332 w 265975"/>
                  <a:gd name="connsiteY0" fmla="*/ 11661 h 248580"/>
                  <a:gd name="connsiteX1" fmla="*/ 35654 w 265975"/>
                  <a:gd name="connsiteY1" fmla="*/ 0 h 248580"/>
                  <a:gd name="connsiteX2" fmla="*/ 185606 w 265975"/>
                  <a:gd name="connsiteY2" fmla="*/ 0 h 248580"/>
                  <a:gd name="connsiteX3" fmla="*/ 197267 w 265975"/>
                  <a:gd name="connsiteY3" fmla="*/ 11661 h 248580"/>
                  <a:gd name="connsiteX4" fmla="*/ 197267 w 265975"/>
                  <a:gd name="connsiteY4" fmla="*/ 58305 h 248580"/>
                  <a:gd name="connsiteX5" fmla="*/ 265582 w 265975"/>
                  <a:gd name="connsiteY5" fmla="*/ 248580 h 248580"/>
                  <a:gd name="connsiteX6" fmla="*/ 6329 w 265975"/>
                  <a:gd name="connsiteY6" fmla="*/ 248580 h 248580"/>
                  <a:gd name="connsiteX7" fmla="*/ 0 w 265975"/>
                  <a:gd name="connsiteY7" fmla="*/ 58305 h 248580"/>
                  <a:gd name="connsiteX8" fmla="*/ 5332 w 265975"/>
                  <a:gd name="connsiteY8" fmla="*/ 11661 h 248580"/>
                  <a:gd name="connsiteX0" fmla="*/ 42683 w 303326"/>
                  <a:gd name="connsiteY0" fmla="*/ 11661 h 248580"/>
                  <a:gd name="connsiteX1" fmla="*/ 73005 w 303326"/>
                  <a:gd name="connsiteY1" fmla="*/ 0 h 248580"/>
                  <a:gd name="connsiteX2" fmla="*/ 222957 w 303326"/>
                  <a:gd name="connsiteY2" fmla="*/ 0 h 248580"/>
                  <a:gd name="connsiteX3" fmla="*/ 234618 w 303326"/>
                  <a:gd name="connsiteY3" fmla="*/ 11661 h 248580"/>
                  <a:gd name="connsiteX4" fmla="*/ 234618 w 303326"/>
                  <a:gd name="connsiteY4" fmla="*/ 58305 h 248580"/>
                  <a:gd name="connsiteX5" fmla="*/ 302933 w 303326"/>
                  <a:gd name="connsiteY5" fmla="*/ 248580 h 248580"/>
                  <a:gd name="connsiteX6" fmla="*/ 43680 w 303326"/>
                  <a:gd name="connsiteY6" fmla="*/ 248580 h 248580"/>
                  <a:gd name="connsiteX7" fmla="*/ 21 w 303326"/>
                  <a:gd name="connsiteY7" fmla="*/ 197928 h 248580"/>
                  <a:gd name="connsiteX8" fmla="*/ 37351 w 303326"/>
                  <a:gd name="connsiteY8" fmla="*/ 58305 h 248580"/>
                  <a:gd name="connsiteX9" fmla="*/ 42683 w 303326"/>
                  <a:gd name="connsiteY9" fmla="*/ 11661 h 248580"/>
                  <a:gd name="connsiteX0" fmla="*/ 42662 w 303305"/>
                  <a:gd name="connsiteY0" fmla="*/ 11661 h 248580"/>
                  <a:gd name="connsiteX1" fmla="*/ 72984 w 303305"/>
                  <a:gd name="connsiteY1" fmla="*/ 0 h 248580"/>
                  <a:gd name="connsiteX2" fmla="*/ 222936 w 303305"/>
                  <a:gd name="connsiteY2" fmla="*/ 0 h 248580"/>
                  <a:gd name="connsiteX3" fmla="*/ 234597 w 303305"/>
                  <a:gd name="connsiteY3" fmla="*/ 11661 h 248580"/>
                  <a:gd name="connsiteX4" fmla="*/ 234597 w 303305"/>
                  <a:gd name="connsiteY4" fmla="*/ 58305 h 248580"/>
                  <a:gd name="connsiteX5" fmla="*/ 302912 w 303305"/>
                  <a:gd name="connsiteY5" fmla="*/ 248580 h 248580"/>
                  <a:gd name="connsiteX6" fmla="*/ 43659 w 303305"/>
                  <a:gd name="connsiteY6" fmla="*/ 248580 h 248580"/>
                  <a:gd name="connsiteX7" fmla="*/ 0 w 303305"/>
                  <a:gd name="connsiteY7" fmla="*/ 197928 h 248580"/>
                  <a:gd name="connsiteX8" fmla="*/ 37330 w 303305"/>
                  <a:gd name="connsiteY8" fmla="*/ 58305 h 248580"/>
                  <a:gd name="connsiteX9" fmla="*/ 42662 w 303305"/>
                  <a:gd name="connsiteY9" fmla="*/ 11661 h 248580"/>
                  <a:gd name="connsiteX0" fmla="*/ 42662 w 320311"/>
                  <a:gd name="connsiteY0" fmla="*/ 11661 h 248580"/>
                  <a:gd name="connsiteX1" fmla="*/ 72984 w 320311"/>
                  <a:gd name="connsiteY1" fmla="*/ 0 h 248580"/>
                  <a:gd name="connsiteX2" fmla="*/ 222936 w 320311"/>
                  <a:gd name="connsiteY2" fmla="*/ 0 h 248580"/>
                  <a:gd name="connsiteX3" fmla="*/ 234597 w 320311"/>
                  <a:gd name="connsiteY3" fmla="*/ 11661 h 248580"/>
                  <a:gd name="connsiteX4" fmla="*/ 234597 w 320311"/>
                  <a:gd name="connsiteY4" fmla="*/ 58305 h 248580"/>
                  <a:gd name="connsiteX5" fmla="*/ 298579 w 320311"/>
                  <a:gd name="connsiteY5" fmla="*/ 104622 h 248580"/>
                  <a:gd name="connsiteX6" fmla="*/ 302912 w 320311"/>
                  <a:gd name="connsiteY6" fmla="*/ 248580 h 248580"/>
                  <a:gd name="connsiteX7" fmla="*/ 43659 w 320311"/>
                  <a:gd name="connsiteY7" fmla="*/ 248580 h 248580"/>
                  <a:gd name="connsiteX8" fmla="*/ 0 w 320311"/>
                  <a:gd name="connsiteY8" fmla="*/ 197928 h 248580"/>
                  <a:gd name="connsiteX9" fmla="*/ 37330 w 320311"/>
                  <a:gd name="connsiteY9" fmla="*/ 58305 h 248580"/>
                  <a:gd name="connsiteX10" fmla="*/ 42662 w 320311"/>
                  <a:gd name="connsiteY10" fmla="*/ 11661 h 248580"/>
                  <a:gd name="connsiteX0" fmla="*/ 42662 w 327922"/>
                  <a:gd name="connsiteY0" fmla="*/ 11661 h 248580"/>
                  <a:gd name="connsiteX1" fmla="*/ 72984 w 327922"/>
                  <a:gd name="connsiteY1" fmla="*/ 0 h 248580"/>
                  <a:gd name="connsiteX2" fmla="*/ 222936 w 327922"/>
                  <a:gd name="connsiteY2" fmla="*/ 0 h 248580"/>
                  <a:gd name="connsiteX3" fmla="*/ 234597 w 327922"/>
                  <a:gd name="connsiteY3" fmla="*/ 11661 h 248580"/>
                  <a:gd name="connsiteX4" fmla="*/ 234597 w 327922"/>
                  <a:gd name="connsiteY4" fmla="*/ 58305 h 248580"/>
                  <a:gd name="connsiteX5" fmla="*/ 298579 w 327922"/>
                  <a:gd name="connsiteY5" fmla="*/ 104622 h 248580"/>
                  <a:gd name="connsiteX6" fmla="*/ 317241 w 327922"/>
                  <a:gd name="connsiteY6" fmla="*/ 197928 h 248580"/>
                  <a:gd name="connsiteX7" fmla="*/ 302912 w 327922"/>
                  <a:gd name="connsiteY7" fmla="*/ 248580 h 248580"/>
                  <a:gd name="connsiteX8" fmla="*/ 43659 w 327922"/>
                  <a:gd name="connsiteY8" fmla="*/ 248580 h 248580"/>
                  <a:gd name="connsiteX9" fmla="*/ 0 w 327922"/>
                  <a:gd name="connsiteY9" fmla="*/ 197928 h 248580"/>
                  <a:gd name="connsiteX10" fmla="*/ 37330 w 327922"/>
                  <a:gd name="connsiteY10" fmla="*/ 58305 h 248580"/>
                  <a:gd name="connsiteX11" fmla="*/ 42662 w 327922"/>
                  <a:gd name="connsiteY11" fmla="*/ 11661 h 248580"/>
                  <a:gd name="connsiteX0" fmla="*/ 42662 w 316802"/>
                  <a:gd name="connsiteY0" fmla="*/ 11661 h 248580"/>
                  <a:gd name="connsiteX1" fmla="*/ 72984 w 316802"/>
                  <a:gd name="connsiteY1" fmla="*/ 0 h 248580"/>
                  <a:gd name="connsiteX2" fmla="*/ 222936 w 316802"/>
                  <a:gd name="connsiteY2" fmla="*/ 0 h 248580"/>
                  <a:gd name="connsiteX3" fmla="*/ 234597 w 316802"/>
                  <a:gd name="connsiteY3" fmla="*/ 11661 h 248580"/>
                  <a:gd name="connsiteX4" fmla="*/ 234597 w 316802"/>
                  <a:gd name="connsiteY4" fmla="*/ 58305 h 248580"/>
                  <a:gd name="connsiteX5" fmla="*/ 298579 w 316802"/>
                  <a:gd name="connsiteY5" fmla="*/ 104622 h 248580"/>
                  <a:gd name="connsiteX6" fmla="*/ 266589 w 316802"/>
                  <a:gd name="connsiteY6" fmla="*/ 197928 h 248580"/>
                  <a:gd name="connsiteX7" fmla="*/ 302912 w 316802"/>
                  <a:gd name="connsiteY7" fmla="*/ 248580 h 248580"/>
                  <a:gd name="connsiteX8" fmla="*/ 43659 w 316802"/>
                  <a:gd name="connsiteY8" fmla="*/ 248580 h 248580"/>
                  <a:gd name="connsiteX9" fmla="*/ 0 w 316802"/>
                  <a:gd name="connsiteY9" fmla="*/ 197928 h 248580"/>
                  <a:gd name="connsiteX10" fmla="*/ 37330 w 316802"/>
                  <a:gd name="connsiteY10" fmla="*/ 58305 h 248580"/>
                  <a:gd name="connsiteX11" fmla="*/ 42662 w 316802"/>
                  <a:gd name="connsiteY11" fmla="*/ 11661 h 248580"/>
                  <a:gd name="connsiteX0" fmla="*/ 42662 w 318248"/>
                  <a:gd name="connsiteY0" fmla="*/ 11661 h 248580"/>
                  <a:gd name="connsiteX1" fmla="*/ 72984 w 318248"/>
                  <a:gd name="connsiteY1" fmla="*/ 0 h 248580"/>
                  <a:gd name="connsiteX2" fmla="*/ 222936 w 318248"/>
                  <a:gd name="connsiteY2" fmla="*/ 0 h 248580"/>
                  <a:gd name="connsiteX3" fmla="*/ 234597 w 318248"/>
                  <a:gd name="connsiteY3" fmla="*/ 11661 h 248580"/>
                  <a:gd name="connsiteX4" fmla="*/ 234597 w 318248"/>
                  <a:gd name="connsiteY4" fmla="*/ 58305 h 248580"/>
                  <a:gd name="connsiteX5" fmla="*/ 298579 w 318248"/>
                  <a:gd name="connsiteY5" fmla="*/ 104622 h 248580"/>
                  <a:gd name="connsiteX6" fmla="*/ 277252 w 318248"/>
                  <a:gd name="connsiteY6" fmla="*/ 208591 h 248580"/>
                  <a:gd name="connsiteX7" fmla="*/ 302912 w 318248"/>
                  <a:gd name="connsiteY7" fmla="*/ 248580 h 248580"/>
                  <a:gd name="connsiteX8" fmla="*/ 43659 w 318248"/>
                  <a:gd name="connsiteY8" fmla="*/ 248580 h 248580"/>
                  <a:gd name="connsiteX9" fmla="*/ 0 w 318248"/>
                  <a:gd name="connsiteY9" fmla="*/ 197928 h 248580"/>
                  <a:gd name="connsiteX10" fmla="*/ 37330 w 318248"/>
                  <a:gd name="connsiteY10" fmla="*/ 58305 h 248580"/>
                  <a:gd name="connsiteX11" fmla="*/ 42662 w 318248"/>
                  <a:gd name="connsiteY11" fmla="*/ 11661 h 248580"/>
                  <a:gd name="connsiteX0" fmla="*/ 42662 w 318248"/>
                  <a:gd name="connsiteY0" fmla="*/ 11661 h 248580"/>
                  <a:gd name="connsiteX1" fmla="*/ 72984 w 318248"/>
                  <a:gd name="connsiteY1" fmla="*/ 0 h 248580"/>
                  <a:gd name="connsiteX2" fmla="*/ 222936 w 318248"/>
                  <a:gd name="connsiteY2" fmla="*/ 0 h 248580"/>
                  <a:gd name="connsiteX3" fmla="*/ 234597 w 318248"/>
                  <a:gd name="connsiteY3" fmla="*/ 11661 h 248580"/>
                  <a:gd name="connsiteX4" fmla="*/ 234597 w 318248"/>
                  <a:gd name="connsiteY4" fmla="*/ 58305 h 248580"/>
                  <a:gd name="connsiteX5" fmla="*/ 298579 w 318248"/>
                  <a:gd name="connsiteY5" fmla="*/ 104622 h 248580"/>
                  <a:gd name="connsiteX6" fmla="*/ 277252 w 318248"/>
                  <a:gd name="connsiteY6" fmla="*/ 208591 h 248580"/>
                  <a:gd name="connsiteX7" fmla="*/ 302912 w 318248"/>
                  <a:gd name="connsiteY7" fmla="*/ 248580 h 248580"/>
                  <a:gd name="connsiteX8" fmla="*/ 43659 w 318248"/>
                  <a:gd name="connsiteY8" fmla="*/ 248580 h 248580"/>
                  <a:gd name="connsiteX9" fmla="*/ 0 w 318248"/>
                  <a:gd name="connsiteY9" fmla="*/ 197928 h 248580"/>
                  <a:gd name="connsiteX10" fmla="*/ 37330 w 318248"/>
                  <a:gd name="connsiteY10" fmla="*/ 58305 h 248580"/>
                  <a:gd name="connsiteX11" fmla="*/ 42662 w 318248"/>
                  <a:gd name="connsiteY11" fmla="*/ 11661 h 248580"/>
                  <a:gd name="connsiteX0" fmla="*/ 42662 w 318248"/>
                  <a:gd name="connsiteY0" fmla="*/ 12256 h 249175"/>
                  <a:gd name="connsiteX1" fmla="*/ 72984 w 318248"/>
                  <a:gd name="connsiteY1" fmla="*/ 595 h 249175"/>
                  <a:gd name="connsiteX2" fmla="*/ 222936 w 318248"/>
                  <a:gd name="connsiteY2" fmla="*/ 595 h 249175"/>
                  <a:gd name="connsiteX3" fmla="*/ 255925 w 318248"/>
                  <a:gd name="connsiteY3" fmla="*/ 4258 h 249175"/>
                  <a:gd name="connsiteX4" fmla="*/ 234597 w 318248"/>
                  <a:gd name="connsiteY4" fmla="*/ 58900 h 249175"/>
                  <a:gd name="connsiteX5" fmla="*/ 298579 w 318248"/>
                  <a:gd name="connsiteY5" fmla="*/ 105217 h 249175"/>
                  <a:gd name="connsiteX6" fmla="*/ 277252 w 318248"/>
                  <a:gd name="connsiteY6" fmla="*/ 209186 h 249175"/>
                  <a:gd name="connsiteX7" fmla="*/ 302912 w 318248"/>
                  <a:gd name="connsiteY7" fmla="*/ 249175 h 249175"/>
                  <a:gd name="connsiteX8" fmla="*/ 43659 w 318248"/>
                  <a:gd name="connsiteY8" fmla="*/ 249175 h 249175"/>
                  <a:gd name="connsiteX9" fmla="*/ 0 w 318248"/>
                  <a:gd name="connsiteY9" fmla="*/ 198523 h 249175"/>
                  <a:gd name="connsiteX10" fmla="*/ 37330 w 318248"/>
                  <a:gd name="connsiteY10" fmla="*/ 58900 h 249175"/>
                  <a:gd name="connsiteX11" fmla="*/ 42662 w 318248"/>
                  <a:gd name="connsiteY11" fmla="*/ 12256 h 24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8248" h="249175">
                    <a:moveTo>
                      <a:pt x="42662" y="12256"/>
                    </a:moveTo>
                    <a:cubicBezTo>
                      <a:pt x="42662" y="5816"/>
                      <a:pt x="66544" y="595"/>
                      <a:pt x="72984" y="595"/>
                    </a:cubicBezTo>
                    <a:lnTo>
                      <a:pt x="222936" y="595"/>
                    </a:lnTo>
                    <a:cubicBezTo>
                      <a:pt x="229376" y="595"/>
                      <a:pt x="255925" y="-2182"/>
                      <a:pt x="255925" y="4258"/>
                    </a:cubicBezTo>
                    <a:lnTo>
                      <a:pt x="234597" y="58900"/>
                    </a:lnTo>
                    <a:cubicBezTo>
                      <a:pt x="238596" y="77059"/>
                      <a:pt x="287193" y="73505"/>
                      <a:pt x="298579" y="105217"/>
                    </a:cubicBezTo>
                    <a:cubicBezTo>
                      <a:pt x="312353" y="128487"/>
                      <a:pt x="300523" y="190525"/>
                      <a:pt x="277252" y="209186"/>
                    </a:cubicBezTo>
                    <a:cubicBezTo>
                      <a:pt x="277974" y="233179"/>
                      <a:pt x="348509" y="240733"/>
                      <a:pt x="302912" y="249175"/>
                    </a:cubicBezTo>
                    <a:lnTo>
                      <a:pt x="43659" y="249175"/>
                    </a:lnTo>
                    <a:cubicBezTo>
                      <a:pt x="-162" y="240733"/>
                      <a:pt x="1055" y="230235"/>
                      <a:pt x="0" y="198523"/>
                    </a:cubicBezTo>
                    <a:cubicBezTo>
                      <a:pt x="41599" y="185472"/>
                      <a:pt x="36884" y="89944"/>
                      <a:pt x="37330" y="58900"/>
                    </a:cubicBezTo>
                    <a:cubicBezTo>
                      <a:pt x="37330" y="43352"/>
                      <a:pt x="42662" y="27804"/>
                      <a:pt x="42662" y="12256"/>
                    </a:cubicBezTo>
                    <a:close/>
                  </a:path>
                </a:pathLst>
              </a:custGeom>
              <a:solidFill>
                <a:srgbClr val="95C082"/>
              </a:solidFill>
              <a:ln>
                <a:solidFill>
                  <a:srgbClr val="95C0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D9A012AE-8000-4989-8047-5FA7E78A5B23}"/>
                </a:ext>
              </a:extLst>
            </p:cNvPr>
            <p:cNvSpPr/>
            <p:nvPr/>
          </p:nvSpPr>
          <p:spPr>
            <a:xfrm>
              <a:off x="4632614" y="2905834"/>
              <a:ext cx="2027294" cy="4662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Обучение для организаторов </a:t>
              </a:r>
              <a:b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</a:b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и специалистов отрасли здравоохранения </a:t>
              </a: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D6E8307-85B2-44C2-8118-B4AC3ADD2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4152293" y="2996453"/>
              <a:ext cx="326592" cy="326592"/>
            </a:xfrm>
            <a:prstGeom prst="rect">
              <a:avLst/>
            </a:prstGeom>
          </p:spPr>
        </p:pic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E7022786-4681-4A36-8248-5E71F09BBCCD}"/>
              </a:ext>
            </a:extLst>
          </p:cNvPr>
          <p:cNvGrpSpPr/>
          <p:nvPr/>
        </p:nvGrpSpPr>
        <p:grpSpPr>
          <a:xfrm>
            <a:off x="4220186" y="3675583"/>
            <a:ext cx="2375669" cy="341632"/>
            <a:chOff x="4171372" y="3756523"/>
            <a:chExt cx="2375669" cy="341632"/>
          </a:xfrm>
        </p:grpSpPr>
        <p:grpSp>
          <p:nvGrpSpPr>
            <p:cNvPr id="132" name="Группа 131">
              <a:extLst>
                <a:ext uri="{FF2B5EF4-FFF2-40B4-BE49-F238E27FC236}">
                  <a16:creationId xmlns:a16="http://schemas.microsoft.com/office/drawing/2014/main" id="{941ACB7E-2682-4164-B8C1-0A28333D408F}"/>
                </a:ext>
              </a:extLst>
            </p:cNvPr>
            <p:cNvGrpSpPr/>
            <p:nvPr/>
          </p:nvGrpSpPr>
          <p:grpSpPr>
            <a:xfrm>
              <a:off x="4199583" y="3775376"/>
              <a:ext cx="288435" cy="288435"/>
              <a:chOff x="4374595" y="3796972"/>
              <a:chExt cx="288435" cy="288435"/>
            </a:xfrm>
          </p:grpSpPr>
          <p:pic>
            <p:nvPicPr>
              <p:cNvPr id="78" name="Рисунок 77">
                <a:extLst>
                  <a:ext uri="{FF2B5EF4-FFF2-40B4-BE49-F238E27FC236}">
                    <a16:creationId xmlns:a16="http://schemas.microsoft.com/office/drawing/2014/main" id="{8231F869-33F9-47FE-887B-C251240CF3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>
                <a:off x="4374595" y="3796972"/>
                <a:ext cx="288435" cy="288435"/>
              </a:xfrm>
              <a:prstGeom prst="rect">
                <a:avLst/>
              </a:prstGeom>
            </p:spPr>
          </p:pic>
          <p:sp>
            <p:nvSpPr>
              <p:cNvPr id="131" name="Овал 130">
                <a:extLst>
                  <a:ext uri="{FF2B5EF4-FFF2-40B4-BE49-F238E27FC236}">
                    <a16:creationId xmlns:a16="http://schemas.microsoft.com/office/drawing/2014/main" id="{4C22F341-2D07-4490-AAB3-91C56B902C82}"/>
                  </a:ext>
                </a:extLst>
              </p:cNvPr>
              <p:cNvSpPr/>
              <p:nvPr/>
            </p:nvSpPr>
            <p:spPr>
              <a:xfrm>
                <a:off x="4384917" y="3804728"/>
                <a:ext cx="236383" cy="236383"/>
              </a:xfrm>
              <a:prstGeom prst="ellipse">
                <a:avLst/>
              </a:prstGeom>
              <a:solidFill>
                <a:srgbClr val="95C082"/>
              </a:solidFill>
              <a:ln>
                <a:solidFill>
                  <a:srgbClr val="95C0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5436DCDE-B74E-41D0-968A-FC58933B0CA3}"/>
                </a:ext>
              </a:extLst>
            </p:cNvPr>
            <p:cNvSpPr/>
            <p:nvPr/>
          </p:nvSpPr>
          <p:spPr>
            <a:xfrm>
              <a:off x="4632614" y="3756523"/>
              <a:ext cx="1914427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Научные исследования 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и прогнозная аналитика</a:t>
              </a:r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BC6E928-BDFE-4129-93AB-46AE0C455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4171372" y="3796972"/>
              <a:ext cx="288435" cy="288435"/>
            </a:xfrm>
            <a:prstGeom prst="rect">
              <a:avLst/>
            </a:prstGeom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10E51B55-FF71-42A9-BEF8-0D45D7B6714E}"/>
              </a:ext>
            </a:extLst>
          </p:cNvPr>
          <p:cNvGrpSpPr/>
          <p:nvPr/>
        </p:nvGrpSpPr>
        <p:grpSpPr>
          <a:xfrm>
            <a:off x="4220186" y="4399161"/>
            <a:ext cx="2046619" cy="341632"/>
            <a:chOff x="4171868" y="4511769"/>
            <a:chExt cx="2046619" cy="341632"/>
          </a:xfrm>
        </p:grpSpPr>
        <p:grpSp>
          <p:nvGrpSpPr>
            <p:cNvPr id="134" name="Группа 133">
              <a:extLst>
                <a:ext uri="{FF2B5EF4-FFF2-40B4-BE49-F238E27FC236}">
                  <a16:creationId xmlns:a16="http://schemas.microsoft.com/office/drawing/2014/main" id="{CD7EE1D4-3579-4BC5-8571-58C38EC4CBFE}"/>
                </a:ext>
              </a:extLst>
            </p:cNvPr>
            <p:cNvGrpSpPr/>
            <p:nvPr/>
          </p:nvGrpSpPr>
          <p:grpSpPr>
            <a:xfrm>
              <a:off x="4195211" y="4548778"/>
              <a:ext cx="296156" cy="287443"/>
              <a:chOff x="3157165" y="3997412"/>
              <a:chExt cx="296156" cy="287443"/>
            </a:xfrm>
          </p:grpSpPr>
          <p:pic>
            <p:nvPicPr>
              <p:cNvPr id="79" name="Рисунок 78">
                <a:extLst>
                  <a:ext uri="{FF2B5EF4-FFF2-40B4-BE49-F238E27FC236}">
                    <a16:creationId xmlns:a16="http://schemas.microsoft.com/office/drawing/2014/main" id="{E9B32700-DFCC-483B-B7BB-47463C46E4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>
                <a:off x="3165023" y="3997412"/>
                <a:ext cx="287443" cy="287443"/>
              </a:xfrm>
              <a:prstGeom prst="rect">
                <a:avLst/>
              </a:prstGeom>
            </p:spPr>
          </p:pic>
          <p:sp>
            <p:nvSpPr>
              <p:cNvPr id="133" name="Полилиния: фигура 132">
                <a:extLst>
                  <a:ext uri="{FF2B5EF4-FFF2-40B4-BE49-F238E27FC236}">
                    <a16:creationId xmlns:a16="http://schemas.microsoft.com/office/drawing/2014/main" id="{604246D9-5200-4376-83BF-F997C5E92495}"/>
                  </a:ext>
                </a:extLst>
              </p:cNvPr>
              <p:cNvSpPr/>
              <p:nvPr/>
            </p:nvSpPr>
            <p:spPr>
              <a:xfrm>
                <a:off x="3157165" y="4009481"/>
                <a:ext cx="296156" cy="255485"/>
              </a:xfrm>
              <a:custGeom>
                <a:avLst/>
                <a:gdLst>
                  <a:gd name="connsiteX0" fmla="*/ 59008 w 315180"/>
                  <a:gd name="connsiteY0" fmla="*/ 189294 h 247446"/>
                  <a:gd name="connsiteX1" fmla="*/ 37680 w 315180"/>
                  <a:gd name="connsiteY1" fmla="*/ 117315 h 247446"/>
                  <a:gd name="connsiteX2" fmla="*/ 59008 w 315180"/>
                  <a:gd name="connsiteY2" fmla="*/ 61331 h 247446"/>
                  <a:gd name="connsiteX3" fmla="*/ 106994 w 315180"/>
                  <a:gd name="connsiteY3" fmla="*/ 18677 h 247446"/>
                  <a:gd name="connsiteX4" fmla="*/ 165643 w 315180"/>
                  <a:gd name="connsiteY4" fmla="*/ 15 h 247446"/>
                  <a:gd name="connsiteX5" fmla="*/ 216295 w 315180"/>
                  <a:gd name="connsiteY5" fmla="*/ 21342 h 247446"/>
                  <a:gd name="connsiteX6" fmla="*/ 264281 w 315180"/>
                  <a:gd name="connsiteY6" fmla="*/ 77326 h 247446"/>
                  <a:gd name="connsiteX7" fmla="*/ 280276 w 315180"/>
                  <a:gd name="connsiteY7" fmla="*/ 117315 h 247446"/>
                  <a:gd name="connsiteX8" fmla="*/ 277611 w 315180"/>
                  <a:gd name="connsiteY8" fmla="*/ 154637 h 247446"/>
                  <a:gd name="connsiteX9" fmla="*/ 272279 w 315180"/>
                  <a:gd name="connsiteY9" fmla="*/ 170632 h 247446"/>
                  <a:gd name="connsiteX10" fmla="*/ 272279 w 315180"/>
                  <a:gd name="connsiteY10" fmla="*/ 197291 h 247446"/>
                  <a:gd name="connsiteX11" fmla="*/ 264281 w 315180"/>
                  <a:gd name="connsiteY11" fmla="*/ 213287 h 247446"/>
                  <a:gd name="connsiteX12" fmla="*/ 288274 w 315180"/>
                  <a:gd name="connsiteY12" fmla="*/ 229282 h 247446"/>
                  <a:gd name="connsiteX13" fmla="*/ 296272 w 315180"/>
                  <a:gd name="connsiteY13" fmla="*/ 245277 h 247446"/>
                  <a:gd name="connsiteX14" fmla="*/ 21685 w 315180"/>
                  <a:gd name="connsiteY14" fmla="*/ 245277 h 247446"/>
                  <a:gd name="connsiteX15" fmla="*/ 21685 w 315180"/>
                  <a:gd name="connsiteY15" fmla="*/ 226616 h 247446"/>
                  <a:gd name="connsiteX16" fmla="*/ 59008 w 315180"/>
                  <a:gd name="connsiteY16" fmla="*/ 189294 h 247446"/>
                  <a:gd name="connsiteX0" fmla="*/ 42481 w 314648"/>
                  <a:gd name="connsiteY0" fmla="*/ 170632 h 247446"/>
                  <a:gd name="connsiteX1" fmla="*/ 37148 w 314648"/>
                  <a:gd name="connsiteY1" fmla="*/ 117315 h 247446"/>
                  <a:gd name="connsiteX2" fmla="*/ 58476 w 314648"/>
                  <a:gd name="connsiteY2" fmla="*/ 61331 h 247446"/>
                  <a:gd name="connsiteX3" fmla="*/ 106462 w 314648"/>
                  <a:gd name="connsiteY3" fmla="*/ 18677 h 247446"/>
                  <a:gd name="connsiteX4" fmla="*/ 165111 w 314648"/>
                  <a:gd name="connsiteY4" fmla="*/ 15 h 247446"/>
                  <a:gd name="connsiteX5" fmla="*/ 215763 w 314648"/>
                  <a:gd name="connsiteY5" fmla="*/ 21342 h 247446"/>
                  <a:gd name="connsiteX6" fmla="*/ 263749 w 314648"/>
                  <a:gd name="connsiteY6" fmla="*/ 77326 h 247446"/>
                  <a:gd name="connsiteX7" fmla="*/ 279744 w 314648"/>
                  <a:gd name="connsiteY7" fmla="*/ 117315 h 247446"/>
                  <a:gd name="connsiteX8" fmla="*/ 277079 w 314648"/>
                  <a:gd name="connsiteY8" fmla="*/ 154637 h 247446"/>
                  <a:gd name="connsiteX9" fmla="*/ 271747 w 314648"/>
                  <a:gd name="connsiteY9" fmla="*/ 170632 h 247446"/>
                  <a:gd name="connsiteX10" fmla="*/ 271747 w 314648"/>
                  <a:gd name="connsiteY10" fmla="*/ 197291 h 247446"/>
                  <a:gd name="connsiteX11" fmla="*/ 263749 w 314648"/>
                  <a:gd name="connsiteY11" fmla="*/ 213287 h 247446"/>
                  <a:gd name="connsiteX12" fmla="*/ 287742 w 314648"/>
                  <a:gd name="connsiteY12" fmla="*/ 229282 h 247446"/>
                  <a:gd name="connsiteX13" fmla="*/ 295740 w 314648"/>
                  <a:gd name="connsiteY13" fmla="*/ 245277 h 247446"/>
                  <a:gd name="connsiteX14" fmla="*/ 21153 w 314648"/>
                  <a:gd name="connsiteY14" fmla="*/ 245277 h 247446"/>
                  <a:gd name="connsiteX15" fmla="*/ 21153 w 314648"/>
                  <a:gd name="connsiteY15" fmla="*/ 226616 h 247446"/>
                  <a:gd name="connsiteX16" fmla="*/ 42481 w 314648"/>
                  <a:gd name="connsiteY16" fmla="*/ 170632 h 247446"/>
                  <a:gd name="connsiteX0" fmla="*/ 42481 w 314830"/>
                  <a:gd name="connsiteY0" fmla="*/ 170632 h 247446"/>
                  <a:gd name="connsiteX1" fmla="*/ 37148 w 314830"/>
                  <a:gd name="connsiteY1" fmla="*/ 117315 h 247446"/>
                  <a:gd name="connsiteX2" fmla="*/ 58476 w 314830"/>
                  <a:gd name="connsiteY2" fmla="*/ 61331 h 247446"/>
                  <a:gd name="connsiteX3" fmla="*/ 106462 w 314830"/>
                  <a:gd name="connsiteY3" fmla="*/ 18677 h 247446"/>
                  <a:gd name="connsiteX4" fmla="*/ 165111 w 314830"/>
                  <a:gd name="connsiteY4" fmla="*/ 15 h 247446"/>
                  <a:gd name="connsiteX5" fmla="*/ 215763 w 314830"/>
                  <a:gd name="connsiteY5" fmla="*/ 21342 h 247446"/>
                  <a:gd name="connsiteX6" fmla="*/ 263749 w 314830"/>
                  <a:gd name="connsiteY6" fmla="*/ 77326 h 247446"/>
                  <a:gd name="connsiteX7" fmla="*/ 279744 w 314830"/>
                  <a:gd name="connsiteY7" fmla="*/ 117315 h 247446"/>
                  <a:gd name="connsiteX8" fmla="*/ 277079 w 314830"/>
                  <a:gd name="connsiteY8" fmla="*/ 154637 h 247446"/>
                  <a:gd name="connsiteX9" fmla="*/ 271747 w 314830"/>
                  <a:gd name="connsiteY9" fmla="*/ 170632 h 247446"/>
                  <a:gd name="connsiteX10" fmla="*/ 271747 w 314830"/>
                  <a:gd name="connsiteY10" fmla="*/ 197291 h 247446"/>
                  <a:gd name="connsiteX11" fmla="*/ 258417 w 314830"/>
                  <a:gd name="connsiteY11" fmla="*/ 197291 h 247446"/>
                  <a:gd name="connsiteX12" fmla="*/ 287742 w 314830"/>
                  <a:gd name="connsiteY12" fmla="*/ 229282 h 247446"/>
                  <a:gd name="connsiteX13" fmla="*/ 295740 w 314830"/>
                  <a:gd name="connsiteY13" fmla="*/ 245277 h 247446"/>
                  <a:gd name="connsiteX14" fmla="*/ 21153 w 314830"/>
                  <a:gd name="connsiteY14" fmla="*/ 245277 h 247446"/>
                  <a:gd name="connsiteX15" fmla="*/ 21153 w 314830"/>
                  <a:gd name="connsiteY15" fmla="*/ 226616 h 247446"/>
                  <a:gd name="connsiteX16" fmla="*/ 42481 w 314830"/>
                  <a:gd name="connsiteY16" fmla="*/ 170632 h 247446"/>
                  <a:gd name="connsiteX0" fmla="*/ 36571 w 308920"/>
                  <a:gd name="connsiteY0" fmla="*/ 170632 h 247446"/>
                  <a:gd name="connsiteX1" fmla="*/ 31238 w 308920"/>
                  <a:gd name="connsiteY1" fmla="*/ 117315 h 247446"/>
                  <a:gd name="connsiteX2" fmla="*/ 52566 w 308920"/>
                  <a:gd name="connsiteY2" fmla="*/ 61331 h 247446"/>
                  <a:gd name="connsiteX3" fmla="*/ 100552 w 308920"/>
                  <a:gd name="connsiteY3" fmla="*/ 18677 h 247446"/>
                  <a:gd name="connsiteX4" fmla="*/ 159201 w 308920"/>
                  <a:gd name="connsiteY4" fmla="*/ 15 h 247446"/>
                  <a:gd name="connsiteX5" fmla="*/ 209853 w 308920"/>
                  <a:gd name="connsiteY5" fmla="*/ 21342 h 247446"/>
                  <a:gd name="connsiteX6" fmla="*/ 257839 w 308920"/>
                  <a:gd name="connsiteY6" fmla="*/ 77326 h 247446"/>
                  <a:gd name="connsiteX7" fmla="*/ 273834 w 308920"/>
                  <a:gd name="connsiteY7" fmla="*/ 117315 h 247446"/>
                  <a:gd name="connsiteX8" fmla="*/ 271169 w 308920"/>
                  <a:gd name="connsiteY8" fmla="*/ 154637 h 247446"/>
                  <a:gd name="connsiteX9" fmla="*/ 265837 w 308920"/>
                  <a:gd name="connsiteY9" fmla="*/ 170632 h 247446"/>
                  <a:gd name="connsiteX10" fmla="*/ 265837 w 308920"/>
                  <a:gd name="connsiteY10" fmla="*/ 197291 h 247446"/>
                  <a:gd name="connsiteX11" fmla="*/ 252507 w 308920"/>
                  <a:gd name="connsiteY11" fmla="*/ 197291 h 247446"/>
                  <a:gd name="connsiteX12" fmla="*/ 281832 w 308920"/>
                  <a:gd name="connsiteY12" fmla="*/ 229282 h 247446"/>
                  <a:gd name="connsiteX13" fmla="*/ 289830 w 308920"/>
                  <a:gd name="connsiteY13" fmla="*/ 245277 h 247446"/>
                  <a:gd name="connsiteX14" fmla="*/ 15243 w 308920"/>
                  <a:gd name="connsiteY14" fmla="*/ 245277 h 247446"/>
                  <a:gd name="connsiteX15" fmla="*/ 44568 w 308920"/>
                  <a:gd name="connsiteY15" fmla="*/ 207955 h 247446"/>
                  <a:gd name="connsiteX16" fmla="*/ 36571 w 308920"/>
                  <a:gd name="connsiteY16" fmla="*/ 170632 h 247446"/>
                  <a:gd name="connsiteX0" fmla="*/ 36571 w 298770"/>
                  <a:gd name="connsiteY0" fmla="*/ 170632 h 245821"/>
                  <a:gd name="connsiteX1" fmla="*/ 31238 w 298770"/>
                  <a:gd name="connsiteY1" fmla="*/ 117315 h 245821"/>
                  <a:gd name="connsiteX2" fmla="*/ 52566 w 298770"/>
                  <a:gd name="connsiteY2" fmla="*/ 61331 h 245821"/>
                  <a:gd name="connsiteX3" fmla="*/ 100552 w 298770"/>
                  <a:gd name="connsiteY3" fmla="*/ 18677 h 245821"/>
                  <a:gd name="connsiteX4" fmla="*/ 159201 w 298770"/>
                  <a:gd name="connsiteY4" fmla="*/ 15 h 245821"/>
                  <a:gd name="connsiteX5" fmla="*/ 209853 w 298770"/>
                  <a:gd name="connsiteY5" fmla="*/ 21342 h 245821"/>
                  <a:gd name="connsiteX6" fmla="*/ 257839 w 298770"/>
                  <a:gd name="connsiteY6" fmla="*/ 77326 h 245821"/>
                  <a:gd name="connsiteX7" fmla="*/ 273834 w 298770"/>
                  <a:gd name="connsiteY7" fmla="*/ 117315 h 245821"/>
                  <a:gd name="connsiteX8" fmla="*/ 271169 w 298770"/>
                  <a:gd name="connsiteY8" fmla="*/ 154637 h 245821"/>
                  <a:gd name="connsiteX9" fmla="*/ 265837 w 298770"/>
                  <a:gd name="connsiteY9" fmla="*/ 170632 h 245821"/>
                  <a:gd name="connsiteX10" fmla="*/ 265837 w 298770"/>
                  <a:gd name="connsiteY10" fmla="*/ 197291 h 245821"/>
                  <a:gd name="connsiteX11" fmla="*/ 252507 w 298770"/>
                  <a:gd name="connsiteY11" fmla="*/ 197291 h 245821"/>
                  <a:gd name="connsiteX12" fmla="*/ 281832 w 298770"/>
                  <a:gd name="connsiteY12" fmla="*/ 229282 h 245821"/>
                  <a:gd name="connsiteX13" fmla="*/ 276501 w 298770"/>
                  <a:gd name="connsiteY13" fmla="*/ 234613 h 245821"/>
                  <a:gd name="connsiteX14" fmla="*/ 15243 w 298770"/>
                  <a:gd name="connsiteY14" fmla="*/ 245277 h 245821"/>
                  <a:gd name="connsiteX15" fmla="*/ 44568 w 298770"/>
                  <a:gd name="connsiteY15" fmla="*/ 207955 h 245821"/>
                  <a:gd name="connsiteX16" fmla="*/ 36571 w 298770"/>
                  <a:gd name="connsiteY16" fmla="*/ 170632 h 245821"/>
                  <a:gd name="connsiteX0" fmla="*/ 36571 w 288451"/>
                  <a:gd name="connsiteY0" fmla="*/ 170632 h 249147"/>
                  <a:gd name="connsiteX1" fmla="*/ 31238 w 288451"/>
                  <a:gd name="connsiteY1" fmla="*/ 117315 h 249147"/>
                  <a:gd name="connsiteX2" fmla="*/ 52566 w 288451"/>
                  <a:gd name="connsiteY2" fmla="*/ 61331 h 249147"/>
                  <a:gd name="connsiteX3" fmla="*/ 100552 w 288451"/>
                  <a:gd name="connsiteY3" fmla="*/ 18677 h 249147"/>
                  <a:gd name="connsiteX4" fmla="*/ 159201 w 288451"/>
                  <a:gd name="connsiteY4" fmla="*/ 15 h 249147"/>
                  <a:gd name="connsiteX5" fmla="*/ 209853 w 288451"/>
                  <a:gd name="connsiteY5" fmla="*/ 21342 h 249147"/>
                  <a:gd name="connsiteX6" fmla="*/ 257839 w 288451"/>
                  <a:gd name="connsiteY6" fmla="*/ 77326 h 249147"/>
                  <a:gd name="connsiteX7" fmla="*/ 273834 w 288451"/>
                  <a:gd name="connsiteY7" fmla="*/ 117315 h 249147"/>
                  <a:gd name="connsiteX8" fmla="*/ 271169 w 288451"/>
                  <a:gd name="connsiteY8" fmla="*/ 154637 h 249147"/>
                  <a:gd name="connsiteX9" fmla="*/ 265837 w 288451"/>
                  <a:gd name="connsiteY9" fmla="*/ 170632 h 249147"/>
                  <a:gd name="connsiteX10" fmla="*/ 265837 w 288451"/>
                  <a:gd name="connsiteY10" fmla="*/ 197291 h 249147"/>
                  <a:gd name="connsiteX11" fmla="*/ 252507 w 288451"/>
                  <a:gd name="connsiteY11" fmla="*/ 197291 h 249147"/>
                  <a:gd name="connsiteX12" fmla="*/ 281832 w 288451"/>
                  <a:gd name="connsiteY12" fmla="*/ 229282 h 249147"/>
                  <a:gd name="connsiteX13" fmla="*/ 276501 w 288451"/>
                  <a:gd name="connsiteY13" fmla="*/ 234613 h 249147"/>
                  <a:gd name="connsiteX14" fmla="*/ 15243 w 288451"/>
                  <a:gd name="connsiteY14" fmla="*/ 245277 h 249147"/>
                  <a:gd name="connsiteX15" fmla="*/ 44568 w 288451"/>
                  <a:gd name="connsiteY15" fmla="*/ 207955 h 249147"/>
                  <a:gd name="connsiteX16" fmla="*/ 36571 w 288451"/>
                  <a:gd name="connsiteY16" fmla="*/ 170632 h 249147"/>
                  <a:gd name="connsiteX0" fmla="*/ 36571 w 296156"/>
                  <a:gd name="connsiteY0" fmla="*/ 170632 h 255485"/>
                  <a:gd name="connsiteX1" fmla="*/ 31238 w 296156"/>
                  <a:gd name="connsiteY1" fmla="*/ 117315 h 255485"/>
                  <a:gd name="connsiteX2" fmla="*/ 52566 w 296156"/>
                  <a:gd name="connsiteY2" fmla="*/ 61331 h 255485"/>
                  <a:gd name="connsiteX3" fmla="*/ 100552 w 296156"/>
                  <a:gd name="connsiteY3" fmla="*/ 18677 h 255485"/>
                  <a:gd name="connsiteX4" fmla="*/ 159201 w 296156"/>
                  <a:gd name="connsiteY4" fmla="*/ 15 h 255485"/>
                  <a:gd name="connsiteX5" fmla="*/ 209853 w 296156"/>
                  <a:gd name="connsiteY5" fmla="*/ 21342 h 255485"/>
                  <a:gd name="connsiteX6" fmla="*/ 257839 w 296156"/>
                  <a:gd name="connsiteY6" fmla="*/ 77326 h 255485"/>
                  <a:gd name="connsiteX7" fmla="*/ 273834 w 296156"/>
                  <a:gd name="connsiteY7" fmla="*/ 117315 h 255485"/>
                  <a:gd name="connsiteX8" fmla="*/ 271169 w 296156"/>
                  <a:gd name="connsiteY8" fmla="*/ 154637 h 255485"/>
                  <a:gd name="connsiteX9" fmla="*/ 265837 w 296156"/>
                  <a:gd name="connsiteY9" fmla="*/ 170632 h 255485"/>
                  <a:gd name="connsiteX10" fmla="*/ 265837 w 296156"/>
                  <a:gd name="connsiteY10" fmla="*/ 197291 h 255485"/>
                  <a:gd name="connsiteX11" fmla="*/ 252507 w 296156"/>
                  <a:gd name="connsiteY11" fmla="*/ 197291 h 255485"/>
                  <a:gd name="connsiteX12" fmla="*/ 281832 w 296156"/>
                  <a:gd name="connsiteY12" fmla="*/ 229282 h 255485"/>
                  <a:gd name="connsiteX13" fmla="*/ 287165 w 296156"/>
                  <a:gd name="connsiteY13" fmla="*/ 245277 h 255485"/>
                  <a:gd name="connsiteX14" fmla="*/ 15243 w 296156"/>
                  <a:gd name="connsiteY14" fmla="*/ 245277 h 255485"/>
                  <a:gd name="connsiteX15" fmla="*/ 44568 w 296156"/>
                  <a:gd name="connsiteY15" fmla="*/ 207955 h 255485"/>
                  <a:gd name="connsiteX16" fmla="*/ 36571 w 296156"/>
                  <a:gd name="connsiteY16" fmla="*/ 170632 h 255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6156" h="255485">
                    <a:moveTo>
                      <a:pt x="36571" y="170632"/>
                    </a:moveTo>
                    <a:cubicBezTo>
                      <a:pt x="34349" y="155525"/>
                      <a:pt x="28572" y="135532"/>
                      <a:pt x="31238" y="117315"/>
                    </a:cubicBezTo>
                    <a:cubicBezTo>
                      <a:pt x="33904" y="99098"/>
                      <a:pt x="41014" y="77771"/>
                      <a:pt x="52566" y="61331"/>
                    </a:cubicBezTo>
                    <a:cubicBezTo>
                      <a:pt x="64118" y="44891"/>
                      <a:pt x="82779" y="28896"/>
                      <a:pt x="100552" y="18677"/>
                    </a:cubicBezTo>
                    <a:cubicBezTo>
                      <a:pt x="118325" y="8458"/>
                      <a:pt x="140984" y="-429"/>
                      <a:pt x="159201" y="15"/>
                    </a:cubicBezTo>
                    <a:cubicBezTo>
                      <a:pt x="177418" y="459"/>
                      <a:pt x="193413" y="8457"/>
                      <a:pt x="209853" y="21342"/>
                    </a:cubicBezTo>
                    <a:cubicBezTo>
                      <a:pt x="226293" y="34227"/>
                      <a:pt x="247176" y="61331"/>
                      <a:pt x="257839" y="77326"/>
                    </a:cubicBezTo>
                    <a:cubicBezTo>
                      <a:pt x="268502" y="93321"/>
                      <a:pt x="271612" y="104430"/>
                      <a:pt x="273834" y="117315"/>
                    </a:cubicBezTo>
                    <a:cubicBezTo>
                      <a:pt x="276056" y="130200"/>
                      <a:pt x="272502" y="145751"/>
                      <a:pt x="271169" y="154637"/>
                    </a:cubicBezTo>
                    <a:cubicBezTo>
                      <a:pt x="269836" y="163523"/>
                      <a:pt x="266726" y="163523"/>
                      <a:pt x="265837" y="170632"/>
                    </a:cubicBezTo>
                    <a:cubicBezTo>
                      <a:pt x="264948" y="177741"/>
                      <a:pt x="268059" y="192848"/>
                      <a:pt x="265837" y="197291"/>
                    </a:cubicBezTo>
                    <a:cubicBezTo>
                      <a:pt x="263615" y="201734"/>
                      <a:pt x="249841" y="191959"/>
                      <a:pt x="252507" y="197291"/>
                    </a:cubicBezTo>
                    <a:cubicBezTo>
                      <a:pt x="255173" y="202623"/>
                      <a:pt x="276056" y="221284"/>
                      <a:pt x="281832" y="229282"/>
                    </a:cubicBezTo>
                    <a:cubicBezTo>
                      <a:pt x="287608" y="237280"/>
                      <a:pt x="307603" y="223950"/>
                      <a:pt x="287165" y="245277"/>
                    </a:cubicBezTo>
                    <a:cubicBezTo>
                      <a:pt x="266727" y="266604"/>
                      <a:pt x="61007" y="248387"/>
                      <a:pt x="15243" y="245277"/>
                    </a:cubicBezTo>
                    <a:cubicBezTo>
                      <a:pt x="-30521" y="242167"/>
                      <a:pt x="41013" y="220396"/>
                      <a:pt x="44568" y="207955"/>
                    </a:cubicBezTo>
                    <a:cubicBezTo>
                      <a:pt x="48123" y="195514"/>
                      <a:pt x="38793" y="185739"/>
                      <a:pt x="36571" y="170632"/>
                    </a:cubicBezTo>
                    <a:close/>
                  </a:path>
                </a:pathLst>
              </a:custGeom>
              <a:solidFill>
                <a:srgbClr val="95C082"/>
              </a:solidFill>
              <a:ln>
                <a:solidFill>
                  <a:srgbClr val="95C0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2637785A-2E5C-4373-9EE1-6D40CF5BE268}"/>
                </a:ext>
              </a:extLst>
            </p:cNvPr>
            <p:cNvSpPr/>
            <p:nvPr/>
          </p:nvSpPr>
          <p:spPr>
            <a:xfrm>
              <a:off x="4632614" y="4511769"/>
              <a:ext cx="1585873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Международное сотрудничество</a:t>
              </a:r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DA3BA526-CC42-4A75-A31F-C9C401410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4171868" y="4552714"/>
              <a:ext cx="287443" cy="287443"/>
            </a:xfrm>
            <a:prstGeom prst="rect">
              <a:avLst/>
            </a:prstGeom>
          </p:spPr>
        </p:pic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8887B3EE-9F43-45B9-A65B-960D25982F29}"/>
              </a:ext>
            </a:extLst>
          </p:cNvPr>
          <p:cNvGrpSpPr/>
          <p:nvPr/>
        </p:nvGrpSpPr>
        <p:grpSpPr>
          <a:xfrm>
            <a:off x="640468" y="1976014"/>
            <a:ext cx="3049990" cy="466281"/>
            <a:chOff x="471809" y="2087442"/>
            <a:chExt cx="3049990" cy="466281"/>
          </a:xfrm>
        </p:grpSpPr>
        <p:grpSp>
          <p:nvGrpSpPr>
            <p:cNvPr id="121" name="Группа 120">
              <a:extLst>
                <a:ext uri="{FF2B5EF4-FFF2-40B4-BE49-F238E27FC236}">
                  <a16:creationId xmlns:a16="http://schemas.microsoft.com/office/drawing/2014/main" id="{541119E5-8CD6-47D9-9DA9-1B3765FABE9D}"/>
                </a:ext>
              </a:extLst>
            </p:cNvPr>
            <p:cNvGrpSpPr/>
            <p:nvPr/>
          </p:nvGrpSpPr>
          <p:grpSpPr>
            <a:xfrm>
              <a:off x="499041" y="2169694"/>
              <a:ext cx="296792" cy="288206"/>
              <a:chOff x="614652" y="2508649"/>
              <a:chExt cx="296792" cy="288206"/>
            </a:xfrm>
            <a:solidFill>
              <a:srgbClr val="95C082"/>
            </a:solidFill>
          </p:grpSpPr>
          <p:sp>
            <p:nvSpPr>
              <p:cNvPr id="107" name="Рисунок 79">
                <a:extLst>
                  <a:ext uri="{FF2B5EF4-FFF2-40B4-BE49-F238E27FC236}">
                    <a16:creationId xmlns:a16="http://schemas.microsoft.com/office/drawing/2014/main" id="{EB509104-B9E5-46B4-B333-B03F64725671}"/>
                  </a:ext>
                </a:extLst>
              </p:cNvPr>
              <p:cNvSpPr/>
              <p:nvPr/>
            </p:nvSpPr>
            <p:spPr>
              <a:xfrm>
                <a:off x="614652" y="2508649"/>
                <a:ext cx="296792" cy="288206"/>
              </a:xfrm>
              <a:custGeom>
                <a:avLst/>
                <a:gdLst>
                  <a:gd name="connsiteX0" fmla="*/ 281176 w 296792"/>
                  <a:gd name="connsiteY0" fmla="*/ 190236 h 287816"/>
                  <a:gd name="connsiteX1" fmla="*/ 277958 w 296792"/>
                  <a:gd name="connsiteY1" fmla="*/ 190236 h 287816"/>
                  <a:gd name="connsiteX2" fmla="*/ 277958 w 296792"/>
                  <a:gd name="connsiteY2" fmla="*/ 31316 h 287816"/>
                  <a:gd name="connsiteX3" fmla="*/ 281176 w 296792"/>
                  <a:gd name="connsiteY3" fmla="*/ 31316 h 287816"/>
                  <a:gd name="connsiteX4" fmla="*/ 296820 w 296792"/>
                  <a:gd name="connsiteY4" fmla="*/ 15672 h 287816"/>
                  <a:gd name="connsiteX5" fmla="*/ 281176 w 296792"/>
                  <a:gd name="connsiteY5" fmla="*/ 28 h 287816"/>
                  <a:gd name="connsiteX6" fmla="*/ 15672 w 296792"/>
                  <a:gd name="connsiteY6" fmla="*/ 28 h 287816"/>
                  <a:gd name="connsiteX7" fmla="*/ 28 w 296792"/>
                  <a:gd name="connsiteY7" fmla="*/ 15672 h 287816"/>
                  <a:gd name="connsiteX8" fmla="*/ 15672 w 296792"/>
                  <a:gd name="connsiteY8" fmla="*/ 31316 h 287816"/>
                  <a:gd name="connsiteX9" fmla="*/ 18891 w 296792"/>
                  <a:gd name="connsiteY9" fmla="*/ 31316 h 287816"/>
                  <a:gd name="connsiteX10" fmla="*/ 18891 w 296792"/>
                  <a:gd name="connsiteY10" fmla="*/ 190236 h 287816"/>
                  <a:gd name="connsiteX11" fmla="*/ 15672 w 296792"/>
                  <a:gd name="connsiteY11" fmla="*/ 190236 h 287816"/>
                  <a:gd name="connsiteX12" fmla="*/ 28 w 296792"/>
                  <a:gd name="connsiteY12" fmla="*/ 205880 h 287816"/>
                  <a:gd name="connsiteX13" fmla="*/ 15672 w 296792"/>
                  <a:gd name="connsiteY13" fmla="*/ 221524 h 287816"/>
                  <a:gd name="connsiteX14" fmla="*/ 143637 w 296792"/>
                  <a:gd name="connsiteY14" fmla="*/ 221524 h 287816"/>
                  <a:gd name="connsiteX15" fmla="*/ 143637 w 296792"/>
                  <a:gd name="connsiteY15" fmla="*/ 250515 h 287816"/>
                  <a:gd name="connsiteX16" fmla="*/ 129262 w 296792"/>
                  <a:gd name="connsiteY16" fmla="*/ 269072 h 287816"/>
                  <a:gd name="connsiteX17" fmla="*/ 148424 w 296792"/>
                  <a:gd name="connsiteY17" fmla="*/ 288234 h 287816"/>
                  <a:gd name="connsiteX18" fmla="*/ 167587 w 296792"/>
                  <a:gd name="connsiteY18" fmla="*/ 269072 h 287816"/>
                  <a:gd name="connsiteX19" fmla="*/ 153210 w 296792"/>
                  <a:gd name="connsiteY19" fmla="*/ 250514 h 287816"/>
                  <a:gd name="connsiteX20" fmla="*/ 153210 w 296792"/>
                  <a:gd name="connsiteY20" fmla="*/ 221523 h 287816"/>
                  <a:gd name="connsiteX21" fmla="*/ 281176 w 296792"/>
                  <a:gd name="connsiteY21" fmla="*/ 221523 h 287816"/>
                  <a:gd name="connsiteX22" fmla="*/ 296820 w 296792"/>
                  <a:gd name="connsiteY22" fmla="*/ 205879 h 287816"/>
                  <a:gd name="connsiteX23" fmla="*/ 281176 w 296792"/>
                  <a:gd name="connsiteY23" fmla="*/ 190236 h 287816"/>
                  <a:gd name="connsiteX24" fmla="*/ 158013 w 296792"/>
                  <a:gd name="connsiteY24" fmla="*/ 269072 h 287816"/>
                  <a:gd name="connsiteX25" fmla="*/ 148424 w 296792"/>
                  <a:gd name="connsiteY25" fmla="*/ 278660 h 287816"/>
                  <a:gd name="connsiteX26" fmla="*/ 138836 w 296792"/>
                  <a:gd name="connsiteY26" fmla="*/ 269072 h 287816"/>
                  <a:gd name="connsiteX27" fmla="*/ 148424 w 296792"/>
                  <a:gd name="connsiteY27" fmla="*/ 259483 h 287816"/>
                  <a:gd name="connsiteX28" fmla="*/ 158013 w 296792"/>
                  <a:gd name="connsiteY28" fmla="*/ 269072 h 287816"/>
                  <a:gd name="connsiteX29" fmla="*/ 9602 w 296792"/>
                  <a:gd name="connsiteY29" fmla="*/ 15672 h 287816"/>
                  <a:gd name="connsiteX30" fmla="*/ 15672 w 296792"/>
                  <a:gd name="connsiteY30" fmla="*/ 9602 h 287816"/>
                  <a:gd name="connsiteX31" fmla="*/ 281177 w 296792"/>
                  <a:gd name="connsiteY31" fmla="*/ 9602 h 287816"/>
                  <a:gd name="connsiteX32" fmla="*/ 287247 w 296792"/>
                  <a:gd name="connsiteY32" fmla="*/ 15672 h 287816"/>
                  <a:gd name="connsiteX33" fmla="*/ 281177 w 296792"/>
                  <a:gd name="connsiteY33" fmla="*/ 21742 h 287816"/>
                  <a:gd name="connsiteX34" fmla="*/ 15672 w 296792"/>
                  <a:gd name="connsiteY34" fmla="*/ 21742 h 287816"/>
                  <a:gd name="connsiteX35" fmla="*/ 9602 w 296792"/>
                  <a:gd name="connsiteY35" fmla="*/ 15672 h 287816"/>
                  <a:gd name="connsiteX36" fmla="*/ 28464 w 296792"/>
                  <a:gd name="connsiteY36" fmla="*/ 31316 h 287816"/>
                  <a:gd name="connsiteX37" fmla="*/ 268384 w 296792"/>
                  <a:gd name="connsiteY37" fmla="*/ 31316 h 287816"/>
                  <a:gd name="connsiteX38" fmla="*/ 268384 w 296792"/>
                  <a:gd name="connsiteY38" fmla="*/ 190236 h 287816"/>
                  <a:gd name="connsiteX39" fmla="*/ 28464 w 296792"/>
                  <a:gd name="connsiteY39" fmla="*/ 190236 h 287816"/>
                  <a:gd name="connsiteX40" fmla="*/ 281176 w 296792"/>
                  <a:gd name="connsiteY40" fmla="*/ 211950 h 287816"/>
                  <a:gd name="connsiteX41" fmla="*/ 15672 w 296792"/>
                  <a:gd name="connsiteY41" fmla="*/ 211950 h 287816"/>
                  <a:gd name="connsiteX42" fmla="*/ 9602 w 296792"/>
                  <a:gd name="connsiteY42" fmla="*/ 205880 h 287816"/>
                  <a:gd name="connsiteX43" fmla="*/ 15672 w 296792"/>
                  <a:gd name="connsiteY43" fmla="*/ 199810 h 287816"/>
                  <a:gd name="connsiteX44" fmla="*/ 281177 w 296792"/>
                  <a:gd name="connsiteY44" fmla="*/ 199810 h 287816"/>
                  <a:gd name="connsiteX45" fmla="*/ 287247 w 296792"/>
                  <a:gd name="connsiteY45" fmla="*/ 205880 h 287816"/>
                  <a:gd name="connsiteX46" fmla="*/ 281176 w 296792"/>
                  <a:gd name="connsiteY46" fmla="*/ 211950 h 287816"/>
                  <a:gd name="connsiteX47" fmla="*/ 239501 w 296792"/>
                  <a:gd name="connsiteY47" fmla="*/ 80033 h 287816"/>
                  <a:gd name="connsiteX48" fmla="*/ 234714 w 296792"/>
                  <a:gd name="connsiteY48" fmla="*/ 84820 h 287816"/>
                  <a:gd name="connsiteX49" fmla="*/ 123254 w 296792"/>
                  <a:gd name="connsiteY49" fmla="*/ 84820 h 287816"/>
                  <a:gd name="connsiteX50" fmla="*/ 118467 w 296792"/>
                  <a:gd name="connsiteY50" fmla="*/ 80033 h 287816"/>
                  <a:gd name="connsiteX51" fmla="*/ 123254 w 296792"/>
                  <a:gd name="connsiteY51" fmla="*/ 75246 h 287816"/>
                  <a:gd name="connsiteX52" fmla="*/ 234714 w 296792"/>
                  <a:gd name="connsiteY52" fmla="*/ 75246 h 287816"/>
                  <a:gd name="connsiteX53" fmla="*/ 239501 w 296792"/>
                  <a:gd name="connsiteY53" fmla="*/ 80033 h 287816"/>
                  <a:gd name="connsiteX54" fmla="*/ 118467 w 296792"/>
                  <a:gd name="connsiteY54" fmla="*/ 53292 h 287816"/>
                  <a:gd name="connsiteX55" fmla="*/ 123254 w 296792"/>
                  <a:gd name="connsiteY55" fmla="*/ 48505 h 287816"/>
                  <a:gd name="connsiteX56" fmla="*/ 234714 w 296792"/>
                  <a:gd name="connsiteY56" fmla="*/ 48505 h 287816"/>
                  <a:gd name="connsiteX57" fmla="*/ 239501 w 296792"/>
                  <a:gd name="connsiteY57" fmla="*/ 53292 h 287816"/>
                  <a:gd name="connsiteX58" fmla="*/ 234714 w 296792"/>
                  <a:gd name="connsiteY58" fmla="*/ 58079 h 287816"/>
                  <a:gd name="connsiteX59" fmla="*/ 123254 w 296792"/>
                  <a:gd name="connsiteY59" fmla="*/ 58079 h 287816"/>
                  <a:gd name="connsiteX60" fmla="*/ 118467 w 296792"/>
                  <a:gd name="connsiteY60" fmla="*/ 53292 h 287816"/>
                  <a:gd name="connsiteX61" fmla="*/ 103035 w 296792"/>
                  <a:gd name="connsiteY61" fmla="*/ 50075 h 287816"/>
                  <a:gd name="connsiteX62" fmla="*/ 102707 w 296792"/>
                  <a:gd name="connsiteY62" fmla="*/ 56837 h 287816"/>
                  <a:gd name="connsiteX63" fmla="*/ 76246 w 296792"/>
                  <a:gd name="connsiteY63" fmla="*/ 80852 h 287816"/>
                  <a:gd name="connsiteX64" fmla="*/ 73029 w 296792"/>
                  <a:gd name="connsiteY64" fmla="*/ 82094 h 287816"/>
                  <a:gd name="connsiteX65" fmla="*/ 69644 w 296792"/>
                  <a:gd name="connsiteY65" fmla="*/ 80692 h 287816"/>
                  <a:gd name="connsiteX66" fmla="*/ 58749 w 296792"/>
                  <a:gd name="connsiteY66" fmla="*/ 69797 h 287816"/>
                  <a:gd name="connsiteX67" fmla="*/ 58749 w 296792"/>
                  <a:gd name="connsiteY67" fmla="*/ 63028 h 287816"/>
                  <a:gd name="connsiteX68" fmla="*/ 65519 w 296792"/>
                  <a:gd name="connsiteY68" fmla="*/ 63028 h 287816"/>
                  <a:gd name="connsiteX69" fmla="*/ 73188 w 296792"/>
                  <a:gd name="connsiteY69" fmla="*/ 70697 h 287816"/>
                  <a:gd name="connsiteX70" fmla="*/ 96273 w 296792"/>
                  <a:gd name="connsiteY70" fmla="*/ 49748 h 287816"/>
                  <a:gd name="connsiteX71" fmla="*/ 103035 w 296792"/>
                  <a:gd name="connsiteY71" fmla="*/ 50075 h 287816"/>
                  <a:gd name="connsiteX72" fmla="*/ 103035 w 296792"/>
                  <a:gd name="connsiteY72" fmla="*/ 95551 h 287816"/>
                  <a:gd name="connsiteX73" fmla="*/ 102707 w 296792"/>
                  <a:gd name="connsiteY73" fmla="*/ 102314 h 287816"/>
                  <a:gd name="connsiteX74" fmla="*/ 76246 w 296792"/>
                  <a:gd name="connsiteY74" fmla="*/ 126328 h 287816"/>
                  <a:gd name="connsiteX75" fmla="*/ 73029 w 296792"/>
                  <a:gd name="connsiteY75" fmla="*/ 127570 h 287816"/>
                  <a:gd name="connsiteX76" fmla="*/ 69644 w 296792"/>
                  <a:gd name="connsiteY76" fmla="*/ 126168 h 287816"/>
                  <a:gd name="connsiteX77" fmla="*/ 58749 w 296792"/>
                  <a:gd name="connsiteY77" fmla="*/ 115273 h 287816"/>
                  <a:gd name="connsiteX78" fmla="*/ 58749 w 296792"/>
                  <a:gd name="connsiteY78" fmla="*/ 108504 h 287816"/>
                  <a:gd name="connsiteX79" fmla="*/ 65519 w 296792"/>
                  <a:gd name="connsiteY79" fmla="*/ 108504 h 287816"/>
                  <a:gd name="connsiteX80" fmla="*/ 73188 w 296792"/>
                  <a:gd name="connsiteY80" fmla="*/ 116174 h 287816"/>
                  <a:gd name="connsiteX81" fmla="*/ 96273 w 296792"/>
                  <a:gd name="connsiteY81" fmla="*/ 95224 h 287816"/>
                  <a:gd name="connsiteX82" fmla="*/ 103035 w 296792"/>
                  <a:gd name="connsiteY82" fmla="*/ 95551 h 287816"/>
                  <a:gd name="connsiteX83" fmla="*/ 103035 w 296792"/>
                  <a:gd name="connsiteY83" fmla="*/ 141028 h 287816"/>
                  <a:gd name="connsiteX84" fmla="*/ 102707 w 296792"/>
                  <a:gd name="connsiteY84" fmla="*/ 147790 h 287816"/>
                  <a:gd name="connsiteX85" fmla="*/ 76246 w 296792"/>
                  <a:gd name="connsiteY85" fmla="*/ 171805 h 287816"/>
                  <a:gd name="connsiteX86" fmla="*/ 73029 w 296792"/>
                  <a:gd name="connsiteY86" fmla="*/ 173047 h 287816"/>
                  <a:gd name="connsiteX87" fmla="*/ 69644 w 296792"/>
                  <a:gd name="connsiteY87" fmla="*/ 171645 h 287816"/>
                  <a:gd name="connsiteX88" fmla="*/ 58749 w 296792"/>
                  <a:gd name="connsiteY88" fmla="*/ 160750 h 287816"/>
                  <a:gd name="connsiteX89" fmla="*/ 58749 w 296792"/>
                  <a:gd name="connsiteY89" fmla="*/ 153981 h 287816"/>
                  <a:gd name="connsiteX90" fmla="*/ 65519 w 296792"/>
                  <a:gd name="connsiteY90" fmla="*/ 153981 h 287816"/>
                  <a:gd name="connsiteX91" fmla="*/ 73188 w 296792"/>
                  <a:gd name="connsiteY91" fmla="*/ 161650 h 287816"/>
                  <a:gd name="connsiteX92" fmla="*/ 96273 w 296792"/>
                  <a:gd name="connsiteY92" fmla="*/ 140701 h 287816"/>
                  <a:gd name="connsiteX93" fmla="*/ 103035 w 296792"/>
                  <a:gd name="connsiteY93" fmla="*/ 141028 h 287816"/>
                  <a:gd name="connsiteX94" fmla="*/ 239501 w 296792"/>
                  <a:gd name="connsiteY94" fmla="*/ 106774 h 287816"/>
                  <a:gd name="connsiteX95" fmla="*/ 234714 w 296792"/>
                  <a:gd name="connsiteY95" fmla="*/ 111561 h 287816"/>
                  <a:gd name="connsiteX96" fmla="*/ 123254 w 296792"/>
                  <a:gd name="connsiteY96" fmla="*/ 111561 h 287816"/>
                  <a:gd name="connsiteX97" fmla="*/ 118467 w 296792"/>
                  <a:gd name="connsiteY97" fmla="*/ 106774 h 287816"/>
                  <a:gd name="connsiteX98" fmla="*/ 123254 w 296792"/>
                  <a:gd name="connsiteY98" fmla="*/ 101987 h 287816"/>
                  <a:gd name="connsiteX99" fmla="*/ 234714 w 296792"/>
                  <a:gd name="connsiteY99" fmla="*/ 101987 h 287816"/>
                  <a:gd name="connsiteX100" fmla="*/ 239501 w 296792"/>
                  <a:gd name="connsiteY100" fmla="*/ 106774 h 287816"/>
                  <a:gd name="connsiteX101" fmla="*/ 239501 w 296792"/>
                  <a:gd name="connsiteY101" fmla="*/ 133514 h 287816"/>
                  <a:gd name="connsiteX102" fmla="*/ 234714 w 296792"/>
                  <a:gd name="connsiteY102" fmla="*/ 138301 h 287816"/>
                  <a:gd name="connsiteX103" fmla="*/ 123254 w 296792"/>
                  <a:gd name="connsiteY103" fmla="*/ 138301 h 287816"/>
                  <a:gd name="connsiteX104" fmla="*/ 118467 w 296792"/>
                  <a:gd name="connsiteY104" fmla="*/ 133514 h 287816"/>
                  <a:gd name="connsiteX105" fmla="*/ 123254 w 296792"/>
                  <a:gd name="connsiteY105" fmla="*/ 128728 h 287816"/>
                  <a:gd name="connsiteX106" fmla="*/ 234714 w 296792"/>
                  <a:gd name="connsiteY106" fmla="*/ 128728 h 287816"/>
                  <a:gd name="connsiteX107" fmla="*/ 239501 w 296792"/>
                  <a:gd name="connsiteY107" fmla="*/ 133514 h 287816"/>
                  <a:gd name="connsiteX108" fmla="*/ 239501 w 296792"/>
                  <a:gd name="connsiteY108" fmla="*/ 160254 h 287816"/>
                  <a:gd name="connsiteX109" fmla="*/ 234714 w 296792"/>
                  <a:gd name="connsiteY109" fmla="*/ 165041 h 287816"/>
                  <a:gd name="connsiteX110" fmla="*/ 123254 w 296792"/>
                  <a:gd name="connsiteY110" fmla="*/ 165041 h 287816"/>
                  <a:gd name="connsiteX111" fmla="*/ 118467 w 296792"/>
                  <a:gd name="connsiteY111" fmla="*/ 160254 h 287816"/>
                  <a:gd name="connsiteX112" fmla="*/ 123254 w 296792"/>
                  <a:gd name="connsiteY112" fmla="*/ 155468 h 287816"/>
                  <a:gd name="connsiteX113" fmla="*/ 234714 w 296792"/>
                  <a:gd name="connsiteY113" fmla="*/ 155468 h 287816"/>
                  <a:gd name="connsiteX114" fmla="*/ 239501 w 296792"/>
                  <a:gd name="connsiteY114" fmla="*/ 160254 h 287816"/>
                  <a:gd name="connsiteX0" fmla="*/ 281148 w 296792"/>
                  <a:gd name="connsiteY0" fmla="*/ 190208 h 288206"/>
                  <a:gd name="connsiteX1" fmla="*/ 277930 w 296792"/>
                  <a:gd name="connsiteY1" fmla="*/ 190208 h 288206"/>
                  <a:gd name="connsiteX2" fmla="*/ 277930 w 296792"/>
                  <a:gd name="connsiteY2" fmla="*/ 31288 h 288206"/>
                  <a:gd name="connsiteX3" fmla="*/ 281148 w 296792"/>
                  <a:gd name="connsiteY3" fmla="*/ 31288 h 288206"/>
                  <a:gd name="connsiteX4" fmla="*/ 296792 w 296792"/>
                  <a:gd name="connsiteY4" fmla="*/ 15644 h 288206"/>
                  <a:gd name="connsiteX5" fmla="*/ 281148 w 296792"/>
                  <a:gd name="connsiteY5" fmla="*/ 0 h 288206"/>
                  <a:gd name="connsiteX6" fmla="*/ 15644 w 296792"/>
                  <a:gd name="connsiteY6" fmla="*/ 0 h 288206"/>
                  <a:gd name="connsiteX7" fmla="*/ 0 w 296792"/>
                  <a:gd name="connsiteY7" fmla="*/ 15644 h 288206"/>
                  <a:gd name="connsiteX8" fmla="*/ 15644 w 296792"/>
                  <a:gd name="connsiteY8" fmla="*/ 31288 h 288206"/>
                  <a:gd name="connsiteX9" fmla="*/ 18863 w 296792"/>
                  <a:gd name="connsiteY9" fmla="*/ 31288 h 288206"/>
                  <a:gd name="connsiteX10" fmla="*/ 18863 w 296792"/>
                  <a:gd name="connsiteY10" fmla="*/ 190208 h 288206"/>
                  <a:gd name="connsiteX11" fmla="*/ 15644 w 296792"/>
                  <a:gd name="connsiteY11" fmla="*/ 190208 h 288206"/>
                  <a:gd name="connsiteX12" fmla="*/ 0 w 296792"/>
                  <a:gd name="connsiteY12" fmla="*/ 205852 h 288206"/>
                  <a:gd name="connsiteX13" fmla="*/ 15644 w 296792"/>
                  <a:gd name="connsiteY13" fmla="*/ 221496 h 288206"/>
                  <a:gd name="connsiteX14" fmla="*/ 143609 w 296792"/>
                  <a:gd name="connsiteY14" fmla="*/ 221496 h 288206"/>
                  <a:gd name="connsiteX15" fmla="*/ 143609 w 296792"/>
                  <a:gd name="connsiteY15" fmla="*/ 250487 h 288206"/>
                  <a:gd name="connsiteX16" fmla="*/ 129234 w 296792"/>
                  <a:gd name="connsiteY16" fmla="*/ 269044 h 288206"/>
                  <a:gd name="connsiteX17" fmla="*/ 148396 w 296792"/>
                  <a:gd name="connsiteY17" fmla="*/ 288206 h 288206"/>
                  <a:gd name="connsiteX18" fmla="*/ 167559 w 296792"/>
                  <a:gd name="connsiteY18" fmla="*/ 269044 h 288206"/>
                  <a:gd name="connsiteX19" fmla="*/ 153182 w 296792"/>
                  <a:gd name="connsiteY19" fmla="*/ 250486 h 288206"/>
                  <a:gd name="connsiteX20" fmla="*/ 153182 w 296792"/>
                  <a:gd name="connsiteY20" fmla="*/ 221495 h 288206"/>
                  <a:gd name="connsiteX21" fmla="*/ 281148 w 296792"/>
                  <a:gd name="connsiteY21" fmla="*/ 221495 h 288206"/>
                  <a:gd name="connsiteX22" fmla="*/ 296792 w 296792"/>
                  <a:gd name="connsiteY22" fmla="*/ 205851 h 288206"/>
                  <a:gd name="connsiteX23" fmla="*/ 281148 w 296792"/>
                  <a:gd name="connsiteY23" fmla="*/ 190208 h 288206"/>
                  <a:gd name="connsiteX24" fmla="*/ 157985 w 296792"/>
                  <a:gd name="connsiteY24" fmla="*/ 269044 h 288206"/>
                  <a:gd name="connsiteX25" fmla="*/ 148396 w 296792"/>
                  <a:gd name="connsiteY25" fmla="*/ 278632 h 288206"/>
                  <a:gd name="connsiteX26" fmla="*/ 138808 w 296792"/>
                  <a:gd name="connsiteY26" fmla="*/ 269044 h 288206"/>
                  <a:gd name="connsiteX27" fmla="*/ 148396 w 296792"/>
                  <a:gd name="connsiteY27" fmla="*/ 259455 h 288206"/>
                  <a:gd name="connsiteX28" fmla="*/ 157985 w 296792"/>
                  <a:gd name="connsiteY28" fmla="*/ 269044 h 288206"/>
                  <a:gd name="connsiteX29" fmla="*/ 9574 w 296792"/>
                  <a:gd name="connsiteY29" fmla="*/ 15644 h 288206"/>
                  <a:gd name="connsiteX30" fmla="*/ 15644 w 296792"/>
                  <a:gd name="connsiteY30" fmla="*/ 9574 h 288206"/>
                  <a:gd name="connsiteX31" fmla="*/ 281149 w 296792"/>
                  <a:gd name="connsiteY31" fmla="*/ 9574 h 288206"/>
                  <a:gd name="connsiteX32" fmla="*/ 287219 w 296792"/>
                  <a:gd name="connsiteY32" fmla="*/ 15644 h 288206"/>
                  <a:gd name="connsiteX33" fmla="*/ 281149 w 296792"/>
                  <a:gd name="connsiteY33" fmla="*/ 21714 h 288206"/>
                  <a:gd name="connsiteX34" fmla="*/ 15644 w 296792"/>
                  <a:gd name="connsiteY34" fmla="*/ 21714 h 288206"/>
                  <a:gd name="connsiteX35" fmla="*/ 9574 w 296792"/>
                  <a:gd name="connsiteY35" fmla="*/ 15644 h 288206"/>
                  <a:gd name="connsiteX36" fmla="*/ 28436 w 296792"/>
                  <a:gd name="connsiteY36" fmla="*/ 31288 h 288206"/>
                  <a:gd name="connsiteX37" fmla="*/ 268356 w 296792"/>
                  <a:gd name="connsiteY37" fmla="*/ 31288 h 288206"/>
                  <a:gd name="connsiteX38" fmla="*/ 268356 w 296792"/>
                  <a:gd name="connsiteY38" fmla="*/ 190208 h 288206"/>
                  <a:gd name="connsiteX39" fmla="*/ 28436 w 296792"/>
                  <a:gd name="connsiteY39" fmla="*/ 190208 h 288206"/>
                  <a:gd name="connsiteX40" fmla="*/ 28436 w 296792"/>
                  <a:gd name="connsiteY40" fmla="*/ 31288 h 288206"/>
                  <a:gd name="connsiteX41" fmla="*/ 281148 w 296792"/>
                  <a:gd name="connsiteY41" fmla="*/ 211922 h 288206"/>
                  <a:gd name="connsiteX42" fmla="*/ 15644 w 296792"/>
                  <a:gd name="connsiteY42" fmla="*/ 211922 h 288206"/>
                  <a:gd name="connsiteX43" fmla="*/ 9574 w 296792"/>
                  <a:gd name="connsiteY43" fmla="*/ 205852 h 288206"/>
                  <a:gd name="connsiteX44" fmla="*/ 15644 w 296792"/>
                  <a:gd name="connsiteY44" fmla="*/ 199782 h 288206"/>
                  <a:gd name="connsiteX45" fmla="*/ 281149 w 296792"/>
                  <a:gd name="connsiteY45" fmla="*/ 199782 h 288206"/>
                  <a:gd name="connsiteX46" fmla="*/ 287219 w 296792"/>
                  <a:gd name="connsiteY46" fmla="*/ 205852 h 288206"/>
                  <a:gd name="connsiteX47" fmla="*/ 281148 w 296792"/>
                  <a:gd name="connsiteY47" fmla="*/ 211922 h 288206"/>
                  <a:gd name="connsiteX48" fmla="*/ 239473 w 296792"/>
                  <a:gd name="connsiteY48" fmla="*/ 80005 h 288206"/>
                  <a:gd name="connsiteX49" fmla="*/ 234686 w 296792"/>
                  <a:gd name="connsiteY49" fmla="*/ 84792 h 288206"/>
                  <a:gd name="connsiteX50" fmla="*/ 123226 w 296792"/>
                  <a:gd name="connsiteY50" fmla="*/ 84792 h 288206"/>
                  <a:gd name="connsiteX51" fmla="*/ 118439 w 296792"/>
                  <a:gd name="connsiteY51" fmla="*/ 80005 h 288206"/>
                  <a:gd name="connsiteX52" fmla="*/ 123226 w 296792"/>
                  <a:gd name="connsiteY52" fmla="*/ 75218 h 288206"/>
                  <a:gd name="connsiteX53" fmla="*/ 234686 w 296792"/>
                  <a:gd name="connsiteY53" fmla="*/ 75218 h 288206"/>
                  <a:gd name="connsiteX54" fmla="*/ 239473 w 296792"/>
                  <a:gd name="connsiteY54" fmla="*/ 80005 h 288206"/>
                  <a:gd name="connsiteX55" fmla="*/ 118439 w 296792"/>
                  <a:gd name="connsiteY55" fmla="*/ 53264 h 288206"/>
                  <a:gd name="connsiteX56" fmla="*/ 123226 w 296792"/>
                  <a:gd name="connsiteY56" fmla="*/ 48477 h 288206"/>
                  <a:gd name="connsiteX57" fmla="*/ 234686 w 296792"/>
                  <a:gd name="connsiteY57" fmla="*/ 48477 h 288206"/>
                  <a:gd name="connsiteX58" fmla="*/ 239473 w 296792"/>
                  <a:gd name="connsiteY58" fmla="*/ 53264 h 288206"/>
                  <a:gd name="connsiteX59" fmla="*/ 234686 w 296792"/>
                  <a:gd name="connsiteY59" fmla="*/ 58051 h 288206"/>
                  <a:gd name="connsiteX60" fmla="*/ 123226 w 296792"/>
                  <a:gd name="connsiteY60" fmla="*/ 58051 h 288206"/>
                  <a:gd name="connsiteX61" fmla="*/ 118439 w 296792"/>
                  <a:gd name="connsiteY61" fmla="*/ 53264 h 288206"/>
                  <a:gd name="connsiteX62" fmla="*/ 103007 w 296792"/>
                  <a:gd name="connsiteY62" fmla="*/ 50047 h 288206"/>
                  <a:gd name="connsiteX63" fmla="*/ 102679 w 296792"/>
                  <a:gd name="connsiteY63" fmla="*/ 56809 h 288206"/>
                  <a:gd name="connsiteX64" fmla="*/ 76218 w 296792"/>
                  <a:gd name="connsiteY64" fmla="*/ 80824 h 288206"/>
                  <a:gd name="connsiteX65" fmla="*/ 73001 w 296792"/>
                  <a:gd name="connsiteY65" fmla="*/ 82066 h 288206"/>
                  <a:gd name="connsiteX66" fmla="*/ 69616 w 296792"/>
                  <a:gd name="connsiteY66" fmla="*/ 80664 h 288206"/>
                  <a:gd name="connsiteX67" fmla="*/ 58721 w 296792"/>
                  <a:gd name="connsiteY67" fmla="*/ 69769 h 288206"/>
                  <a:gd name="connsiteX68" fmla="*/ 58721 w 296792"/>
                  <a:gd name="connsiteY68" fmla="*/ 63000 h 288206"/>
                  <a:gd name="connsiteX69" fmla="*/ 65491 w 296792"/>
                  <a:gd name="connsiteY69" fmla="*/ 63000 h 288206"/>
                  <a:gd name="connsiteX70" fmla="*/ 96245 w 296792"/>
                  <a:gd name="connsiteY70" fmla="*/ 49720 h 288206"/>
                  <a:gd name="connsiteX71" fmla="*/ 103007 w 296792"/>
                  <a:gd name="connsiteY71" fmla="*/ 50047 h 288206"/>
                  <a:gd name="connsiteX72" fmla="*/ 103007 w 296792"/>
                  <a:gd name="connsiteY72" fmla="*/ 95523 h 288206"/>
                  <a:gd name="connsiteX73" fmla="*/ 102679 w 296792"/>
                  <a:gd name="connsiteY73" fmla="*/ 102286 h 288206"/>
                  <a:gd name="connsiteX74" fmla="*/ 76218 w 296792"/>
                  <a:gd name="connsiteY74" fmla="*/ 126300 h 288206"/>
                  <a:gd name="connsiteX75" fmla="*/ 73001 w 296792"/>
                  <a:gd name="connsiteY75" fmla="*/ 127542 h 288206"/>
                  <a:gd name="connsiteX76" fmla="*/ 69616 w 296792"/>
                  <a:gd name="connsiteY76" fmla="*/ 126140 h 288206"/>
                  <a:gd name="connsiteX77" fmla="*/ 58721 w 296792"/>
                  <a:gd name="connsiteY77" fmla="*/ 115245 h 288206"/>
                  <a:gd name="connsiteX78" fmla="*/ 58721 w 296792"/>
                  <a:gd name="connsiteY78" fmla="*/ 108476 h 288206"/>
                  <a:gd name="connsiteX79" fmla="*/ 65491 w 296792"/>
                  <a:gd name="connsiteY79" fmla="*/ 108476 h 288206"/>
                  <a:gd name="connsiteX80" fmla="*/ 73160 w 296792"/>
                  <a:gd name="connsiteY80" fmla="*/ 116146 h 288206"/>
                  <a:gd name="connsiteX81" fmla="*/ 96245 w 296792"/>
                  <a:gd name="connsiteY81" fmla="*/ 95196 h 288206"/>
                  <a:gd name="connsiteX82" fmla="*/ 103007 w 296792"/>
                  <a:gd name="connsiteY82" fmla="*/ 95523 h 288206"/>
                  <a:gd name="connsiteX83" fmla="*/ 103007 w 296792"/>
                  <a:gd name="connsiteY83" fmla="*/ 141000 h 288206"/>
                  <a:gd name="connsiteX84" fmla="*/ 102679 w 296792"/>
                  <a:gd name="connsiteY84" fmla="*/ 147762 h 288206"/>
                  <a:gd name="connsiteX85" fmla="*/ 76218 w 296792"/>
                  <a:gd name="connsiteY85" fmla="*/ 171777 h 288206"/>
                  <a:gd name="connsiteX86" fmla="*/ 73001 w 296792"/>
                  <a:gd name="connsiteY86" fmla="*/ 173019 h 288206"/>
                  <a:gd name="connsiteX87" fmla="*/ 69616 w 296792"/>
                  <a:gd name="connsiteY87" fmla="*/ 171617 h 288206"/>
                  <a:gd name="connsiteX88" fmla="*/ 58721 w 296792"/>
                  <a:gd name="connsiteY88" fmla="*/ 160722 h 288206"/>
                  <a:gd name="connsiteX89" fmla="*/ 58721 w 296792"/>
                  <a:gd name="connsiteY89" fmla="*/ 153953 h 288206"/>
                  <a:gd name="connsiteX90" fmla="*/ 65491 w 296792"/>
                  <a:gd name="connsiteY90" fmla="*/ 153953 h 288206"/>
                  <a:gd name="connsiteX91" fmla="*/ 73160 w 296792"/>
                  <a:gd name="connsiteY91" fmla="*/ 161622 h 288206"/>
                  <a:gd name="connsiteX92" fmla="*/ 96245 w 296792"/>
                  <a:gd name="connsiteY92" fmla="*/ 140673 h 288206"/>
                  <a:gd name="connsiteX93" fmla="*/ 103007 w 296792"/>
                  <a:gd name="connsiteY93" fmla="*/ 141000 h 288206"/>
                  <a:gd name="connsiteX94" fmla="*/ 239473 w 296792"/>
                  <a:gd name="connsiteY94" fmla="*/ 106746 h 288206"/>
                  <a:gd name="connsiteX95" fmla="*/ 234686 w 296792"/>
                  <a:gd name="connsiteY95" fmla="*/ 111533 h 288206"/>
                  <a:gd name="connsiteX96" fmla="*/ 123226 w 296792"/>
                  <a:gd name="connsiteY96" fmla="*/ 111533 h 288206"/>
                  <a:gd name="connsiteX97" fmla="*/ 118439 w 296792"/>
                  <a:gd name="connsiteY97" fmla="*/ 106746 h 288206"/>
                  <a:gd name="connsiteX98" fmla="*/ 123226 w 296792"/>
                  <a:gd name="connsiteY98" fmla="*/ 101959 h 288206"/>
                  <a:gd name="connsiteX99" fmla="*/ 234686 w 296792"/>
                  <a:gd name="connsiteY99" fmla="*/ 101959 h 288206"/>
                  <a:gd name="connsiteX100" fmla="*/ 239473 w 296792"/>
                  <a:gd name="connsiteY100" fmla="*/ 106746 h 288206"/>
                  <a:gd name="connsiteX101" fmla="*/ 239473 w 296792"/>
                  <a:gd name="connsiteY101" fmla="*/ 133486 h 288206"/>
                  <a:gd name="connsiteX102" fmla="*/ 234686 w 296792"/>
                  <a:gd name="connsiteY102" fmla="*/ 138273 h 288206"/>
                  <a:gd name="connsiteX103" fmla="*/ 123226 w 296792"/>
                  <a:gd name="connsiteY103" fmla="*/ 138273 h 288206"/>
                  <a:gd name="connsiteX104" fmla="*/ 118439 w 296792"/>
                  <a:gd name="connsiteY104" fmla="*/ 133486 h 288206"/>
                  <a:gd name="connsiteX105" fmla="*/ 123226 w 296792"/>
                  <a:gd name="connsiteY105" fmla="*/ 128700 h 288206"/>
                  <a:gd name="connsiteX106" fmla="*/ 234686 w 296792"/>
                  <a:gd name="connsiteY106" fmla="*/ 128700 h 288206"/>
                  <a:gd name="connsiteX107" fmla="*/ 239473 w 296792"/>
                  <a:gd name="connsiteY107" fmla="*/ 133486 h 288206"/>
                  <a:gd name="connsiteX108" fmla="*/ 239473 w 296792"/>
                  <a:gd name="connsiteY108" fmla="*/ 160226 h 288206"/>
                  <a:gd name="connsiteX109" fmla="*/ 234686 w 296792"/>
                  <a:gd name="connsiteY109" fmla="*/ 165013 h 288206"/>
                  <a:gd name="connsiteX110" fmla="*/ 123226 w 296792"/>
                  <a:gd name="connsiteY110" fmla="*/ 165013 h 288206"/>
                  <a:gd name="connsiteX111" fmla="*/ 118439 w 296792"/>
                  <a:gd name="connsiteY111" fmla="*/ 160226 h 288206"/>
                  <a:gd name="connsiteX112" fmla="*/ 123226 w 296792"/>
                  <a:gd name="connsiteY112" fmla="*/ 155440 h 288206"/>
                  <a:gd name="connsiteX113" fmla="*/ 234686 w 296792"/>
                  <a:gd name="connsiteY113" fmla="*/ 155440 h 288206"/>
                  <a:gd name="connsiteX114" fmla="*/ 239473 w 296792"/>
                  <a:gd name="connsiteY114" fmla="*/ 160226 h 288206"/>
                  <a:gd name="connsiteX0" fmla="*/ 281148 w 296792"/>
                  <a:gd name="connsiteY0" fmla="*/ 190208 h 288206"/>
                  <a:gd name="connsiteX1" fmla="*/ 277930 w 296792"/>
                  <a:gd name="connsiteY1" fmla="*/ 190208 h 288206"/>
                  <a:gd name="connsiteX2" fmla="*/ 277930 w 296792"/>
                  <a:gd name="connsiteY2" fmla="*/ 31288 h 288206"/>
                  <a:gd name="connsiteX3" fmla="*/ 281148 w 296792"/>
                  <a:gd name="connsiteY3" fmla="*/ 31288 h 288206"/>
                  <a:gd name="connsiteX4" fmla="*/ 296792 w 296792"/>
                  <a:gd name="connsiteY4" fmla="*/ 15644 h 288206"/>
                  <a:gd name="connsiteX5" fmla="*/ 281148 w 296792"/>
                  <a:gd name="connsiteY5" fmla="*/ 0 h 288206"/>
                  <a:gd name="connsiteX6" fmla="*/ 15644 w 296792"/>
                  <a:gd name="connsiteY6" fmla="*/ 0 h 288206"/>
                  <a:gd name="connsiteX7" fmla="*/ 0 w 296792"/>
                  <a:gd name="connsiteY7" fmla="*/ 15644 h 288206"/>
                  <a:gd name="connsiteX8" fmla="*/ 15644 w 296792"/>
                  <a:gd name="connsiteY8" fmla="*/ 31288 h 288206"/>
                  <a:gd name="connsiteX9" fmla="*/ 18863 w 296792"/>
                  <a:gd name="connsiteY9" fmla="*/ 31288 h 288206"/>
                  <a:gd name="connsiteX10" fmla="*/ 18863 w 296792"/>
                  <a:gd name="connsiteY10" fmla="*/ 190208 h 288206"/>
                  <a:gd name="connsiteX11" fmla="*/ 15644 w 296792"/>
                  <a:gd name="connsiteY11" fmla="*/ 190208 h 288206"/>
                  <a:gd name="connsiteX12" fmla="*/ 0 w 296792"/>
                  <a:gd name="connsiteY12" fmla="*/ 205852 h 288206"/>
                  <a:gd name="connsiteX13" fmla="*/ 15644 w 296792"/>
                  <a:gd name="connsiteY13" fmla="*/ 221496 h 288206"/>
                  <a:gd name="connsiteX14" fmla="*/ 143609 w 296792"/>
                  <a:gd name="connsiteY14" fmla="*/ 221496 h 288206"/>
                  <a:gd name="connsiteX15" fmla="*/ 143609 w 296792"/>
                  <a:gd name="connsiteY15" fmla="*/ 250487 h 288206"/>
                  <a:gd name="connsiteX16" fmla="*/ 129234 w 296792"/>
                  <a:gd name="connsiteY16" fmla="*/ 269044 h 288206"/>
                  <a:gd name="connsiteX17" fmla="*/ 148396 w 296792"/>
                  <a:gd name="connsiteY17" fmla="*/ 288206 h 288206"/>
                  <a:gd name="connsiteX18" fmla="*/ 167559 w 296792"/>
                  <a:gd name="connsiteY18" fmla="*/ 269044 h 288206"/>
                  <a:gd name="connsiteX19" fmla="*/ 153182 w 296792"/>
                  <a:gd name="connsiteY19" fmla="*/ 250486 h 288206"/>
                  <a:gd name="connsiteX20" fmla="*/ 153182 w 296792"/>
                  <a:gd name="connsiteY20" fmla="*/ 221495 h 288206"/>
                  <a:gd name="connsiteX21" fmla="*/ 281148 w 296792"/>
                  <a:gd name="connsiteY21" fmla="*/ 221495 h 288206"/>
                  <a:gd name="connsiteX22" fmla="*/ 296792 w 296792"/>
                  <a:gd name="connsiteY22" fmla="*/ 205851 h 288206"/>
                  <a:gd name="connsiteX23" fmla="*/ 281148 w 296792"/>
                  <a:gd name="connsiteY23" fmla="*/ 190208 h 288206"/>
                  <a:gd name="connsiteX24" fmla="*/ 157985 w 296792"/>
                  <a:gd name="connsiteY24" fmla="*/ 269044 h 288206"/>
                  <a:gd name="connsiteX25" fmla="*/ 148396 w 296792"/>
                  <a:gd name="connsiteY25" fmla="*/ 278632 h 288206"/>
                  <a:gd name="connsiteX26" fmla="*/ 138808 w 296792"/>
                  <a:gd name="connsiteY26" fmla="*/ 269044 h 288206"/>
                  <a:gd name="connsiteX27" fmla="*/ 148396 w 296792"/>
                  <a:gd name="connsiteY27" fmla="*/ 259455 h 288206"/>
                  <a:gd name="connsiteX28" fmla="*/ 157985 w 296792"/>
                  <a:gd name="connsiteY28" fmla="*/ 269044 h 288206"/>
                  <a:gd name="connsiteX29" fmla="*/ 9574 w 296792"/>
                  <a:gd name="connsiteY29" fmla="*/ 15644 h 288206"/>
                  <a:gd name="connsiteX30" fmla="*/ 15644 w 296792"/>
                  <a:gd name="connsiteY30" fmla="*/ 9574 h 288206"/>
                  <a:gd name="connsiteX31" fmla="*/ 281149 w 296792"/>
                  <a:gd name="connsiteY31" fmla="*/ 9574 h 288206"/>
                  <a:gd name="connsiteX32" fmla="*/ 287219 w 296792"/>
                  <a:gd name="connsiteY32" fmla="*/ 15644 h 288206"/>
                  <a:gd name="connsiteX33" fmla="*/ 281149 w 296792"/>
                  <a:gd name="connsiteY33" fmla="*/ 21714 h 288206"/>
                  <a:gd name="connsiteX34" fmla="*/ 15644 w 296792"/>
                  <a:gd name="connsiteY34" fmla="*/ 21714 h 288206"/>
                  <a:gd name="connsiteX35" fmla="*/ 9574 w 296792"/>
                  <a:gd name="connsiteY35" fmla="*/ 15644 h 288206"/>
                  <a:gd name="connsiteX36" fmla="*/ 28436 w 296792"/>
                  <a:gd name="connsiteY36" fmla="*/ 31288 h 288206"/>
                  <a:gd name="connsiteX37" fmla="*/ 268356 w 296792"/>
                  <a:gd name="connsiteY37" fmla="*/ 31288 h 288206"/>
                  <a:gd name="connsiteX38" fmla="*/ 268356 w 296792"/>
                  <a:gd name="connsiteY38" fmla="*/ 190208 h 288206"/>
                  <a:gd name="connsiteX39" fmla="*/ 28436 w 296792"/>
                  <a:gd name="connsiteY39" fmla="*/ 190208 h 288206"/>
                  <a:gd name="connsiteX40" fmla="*/ 28436 w 296792"/>
                  <a:gd name="connsiteY40" fmla="*/ 31288 h 288206"/>
                  <a:gd name="connsiteX41" fmla="*/ 281148 w 296792"/>
                  <a:gd name="connsiteY41" fmla="*/ 211922 h 288206"/>
                  <a:gd name="connsiteX42" fmla="*/ 15644 w 296792"/>
                  <a:gd name="connsiteY42" fmla="*/ 211922 h 288206"/>
                  <a:gd name="connsiteX43" fmla="*/ 9574 w 296792"/>
                  <a:gd name="connsiteY43" fmla="*/ 205852 h 288206"/>
                  <a:gd name="connsiteX44" fmla="*/ 15644 w 296792"/>
                  <a:gd name="connsiteY44" fmla="*/ 199782 h 288206"/>
                  <a:gd name="connsiteX45" fmla="*/ 281149 w 296792"/>
                  <a:gd name="connsiteY45" fmla="*/ 199782 h 288206"/>
                  <a:gd name="connsiteX46" fmla="*/ 287219 w 296792"/>
                  <a:gd name="connsiteY46" fmla="*/ 205852 h 288206"/>
                  <a:gd name="connsiteX47" fmla="*/ 281148 w 296792"/>
                  <a:gd name="connsiteY47" fmla="*/ 211922 h 288206"/>
                  <a:gd name="connsiteX48" fmla="*/ 239473 w 296792"/>
                  <a:gd name="connsiteY48" fmla="*/ 80005 h 288206"/>
                  <a:gd name="connsiteX49" fmla="*/ 234686 w 296792"/>
                  <a:gd name="connsiteY49" fmla="*/ 84792 h 288206"/>
                  <a:gd name="connsiteX50" fmla="*/ 123226 w 296792"/>
                  <a:gd name="connsiteY50" fmla="*/ 84792 h 288206"/>
                  <a:gd name="connsiteX51" fmla="*/ 118439 w 296792"/>
                  <a:gd name="connsiteY51" fmla="*/ 80005 h 288206"/>
                  <a:gd name="connsiteX52" fmla="*/ 123226 w 296792"/>
                  <a:gd name="connsiteY52" fmla="*/ 75218 h 288206"/>
                  <a:gd name="connsiteX53" fmla="*/ 234686 w 296792"/>
                  <a:gd name="connsiteY53" fmla="*/ 75218 h 288206"/>
                  <a:gd name="connsiteX54" fmla="*/ 239473 w 296792"/>
                  <a:gd name="connsiteY54" fmla="*/ 80005 h 288206"/>
                  <a:gd name="connsiteX55" fmla="*/ 118439 w 296792"/>
                  <a:gd name="connsiteY55" fmla="*/ 53264 h 288206"/>
                  <a:gd name="connsiteX56" fmla="*/ 123226 w 296792"/>
                  <a:gd name="connsiteY56" fmla="*/ 48477 h 288206"/>
                  <a:gd name="connsiteX57" fmla="*/ 234686 w 296792"/>
                  <a:gd name="connsiteY57" fmla="*/ 48477 h 288206"/>
                  <a:gd name="connsiteX58" fmla="*/ 239473 w 296792"/>
                  <a:gd name="connsiteY58" fmla="*/ 53264 h 288206"/>
                  <a:gd name="connsiteX59" fmla="*/ 234686 w 296792"/>
                  <a:gd name="connsiteY59" fmla="*/ 58051 h 288206"/>
                  <a:gd name="connsiteX60" fmla="*/ 123226 w 296792"/>
                  <a:gd name="connsiteY60" fmla="*/ 58051 h 288206"/>
                  <a:gd name="connsiteX61" fmla="*/ 118439 w 296792"/>
                  <a:gd name="connsiteY61" fmla="*/ 53264 h 288206"/>
                  <a:gd name="connsiteX62" fmla="*/ 103007 w 296792"/>
                  <a:gd name="connsiteY62" fmla="*/ 50047 h 288206"/>
                  <a:gd name="connsiteX63" fmla="*/ 102679 w 296792"/>
                  <a:gd name="connsiteY63" fmla="*/ 56809 h 288206"/>
                  <a:gd name="connsiteX64" fmla="*/ 76218 w 296792"/>
                  <a:gd name="connsiteY64" fmla="*/ 80824 h 288206"/>
                  <a:gd name="connsiteX65" fmla="*/ 73001 w 296792"/>
                  <a:gd name="connsiteY65" fmla="*/ 82066 h 288206"/>
                  <a:gd name="connsiteX66" fmla="*/ 69616 w 296792"/>
                  <a:gd name="connsiteY66" fmla="*/ 80664 h 288206"/>
                  <a:gd name="connsiteX67" fmla="*/ 58721 w 296792"/>
                  <a:gd name="connsiteY67" fmla="*/ 69769 h 288206"/>
                  <a:gd name="connsiteX68" fmla="*/ 58721 w 296792"/>
                  <a:gd name="connsiteY68" fmla="*/ 63000 h 288206"/>
                  <a:gd name="connsiteX69" fmla="*/ 96245 w 296792"/>
                  <a:gd name="connsiteY69" fmla="*/ 49720 h 288206"/>
                  <a:gd name="connsiteX70" fmla="*/ 103007 w 296792"/>
                  <a:gd name="connsiteY70" fmla="*/ 50047 h 288206"/>
                  <a:gd name="connsiteX71" fmla="*/ 103007 w 296792"/>
                  <a:gd name="connsiteY71" fmla="*/ 95523 h 288206"/>
                  <a:gd name="connsiteX72" fmla="*/ 102679 w 296792"/>
                  <a:gd name="connsiteY72" fmla="*/ 102286 h 288206"/>
                  <a:gd name="connsiteX73" fmla="*/ 76218 w 296792"/>
                  <a:gd name="connsiteY73" fmla="*/ 126300 h 288206"/>
                  <a:gd name="connsiteX74" fmla="*/ 73001 w 296792"/>
                  <a:gd name="connsiteY74" fmla="*/ 127542 h 288206"/>
                  <a:gd name="connsiteX75" fmla="*/ 69616 w 296792"/>
                  <a:gd name="connsiteY75" fmla="*/ 126140 h 288206"/>
                  <a:gd name="connsiteX76" fmla="*/ 58721 w 296792"/>
                  <a:gd name="connsiteY76" fmla="*/ 115245 h 288206"/>
                  <a:gd name="connsiteX77" fmla="*/ 58721 w 296792"/>
                  <a:gd name="connsiteY77" fmla="*/ 108476 h 288206"/>
                  <a:gd name="connsiteX78" fmla="*/ 65491 w 296792"/>
                  <a:gd name="connsiteY78" fmla="*/ 108476 h 288206"/>
                  <a:gd name="connsiteX79" fmla="*/ 73160 w 296792"/>
                  <a:gd name="connsiteY79" fmla="*/ 116146 h 288206"/>
                  <a:gd name="connsiteX80" fmla="*/ 96245 w 296792"/>
                  <a:gd name="connsiteY80" fmla="*/ 95196 h 288206"/>
                  <a:gd name="connsiteX81" fmla="*/ 103007 w 296792"/>
                  <a:gd name="connsiteY81" fmla="*/ 95523 h 288206"/>
                  <a:gd name="connsiteX82" fmla="*/ 103007 w 296792"/>
                  <a:gd name="connsiteY82" fmla="*/ 141000 h 288206"/>
                  <a:gd name="connsiteX83" fmla="*/ 102679 w 296792"/>
                  <a:gd name="connsiteY83" fmla="*/ 147762 h 288206"/>
                  <a:gd name="connsiteX84" fmla="*/ 76218 w 296792"/>
                  <a:gd name="connsiteY84" fmla="*/ 171777 h 288206"/>
                  <a:gd name="connsiteX85" fmla="*/ 73001 w 296792"/>
                  <a:gd name="connsiteY85" fmla="*/ 173019 h 288206"/>
                  <a:gd name="connsiteX86" fmla="*/ 69616 w 296792"/>
                  <a:gd name="connsiteY86" fmla="*/ 171617 h 288206"/>
                  <a:gd name="connsiteX87" fmla="*/ 58721 w 296792"/>
                  <a:gd name="connsiteY87" fmla="*/ 160722 h 288206"/>
                  <a:gd name="connsiteX88" fmla="*/ 58721 w 296792"/>
                  <a:gd name="connsiteY88" fmla="*/ 153953 h 288206"/>
                  <a:gd name="connsiteX89" fmla="*/ 65491 w 296792"/>
                  <a:gd name="connsiteY89" fmla="*/ 153953 h 288206"/>
                  <a:gd name="connsiteX90" fmla="*/ 73160 w 296792"/>
                  <a:gd name="connsiteY90" fmla="*/ 161622 h 288206"/>
                  <a:gd name="connsiteX91" fmla="*/ 96245 w 296792"/>
                  <a:gd name="connsiteY91" fmla="*/ 140673 h 288206"/>
                  <a:gd name="connsiteX92" fmla="*/ 103007 w 296792"/>
                  <a:gd name="connsiteY92" fmla="*/ 141000 h 288206"/>
                  <a:gd name="connsiteX93" fmla="*/ 239473 w 296792"/>
                  <a:gd name="connsiteY93" fmla="*/ 106746 h 288206"/>
                  <a:gd name="connsiteX94" fmla="*/ 234686 w 296792"/>
                  <a:gd name="connsiteY94" fmla="*/ 111533 h 288206"/>
                  <a:gd name="connsiteX95" fmla="*/ 123226 w 296792"/>
                  <a:gd name="connsiteY95" fmla="*/ 111533 h 288206"/>
                  <a:gd name="connsiteX96" fmla="*/ 118439 w 296792"/>
                  <a:gd name="connsiteY96" fmla="*/ 106746 h 288206"/>
                  <a:gd name="connsiteX97" fmla="*/ 123226 w 296792"/>
                  <a:gd name="connsiteY97" fmla="*/ 101959 h 288206"/>
                  <a:gd name="connsiteX98" fmla="*/ 234686 w 296792"/>
                  <a:gd name="connsiteY98" fmla="*/ 101959 h 288206"/>
                  <a:gd name="connsiteX99" fmla="*/ 239473 w 296792"/>
                  <a:gd name="connsiteY99" fmla="*/ 106746 h 288206"/>
                  <a:gd name="connsiteX100" fmla="*/ 239473 w 296792"/>
                  <a:gd name="connsiteY100" fmla="*/ 133486 h 288206"/>
                  <a:gd name="connsiteX101" fmla="*/ 234686 w 296792"/>
                  <a:gd name="connsiteY101" fmla="*/ 138273 h 288206"/>
                  <a:gd name="connsiteX102" fmla="*/ 123226 w 296792"/>
                  <a:gd name="connsiteY102" fmla="*/ 138273 h 288206"/>
                  <a:gd name="connsiteX103" fmla="*/ 118439 w 296792"/>
                  <a:gd name="connsiteY103" fmla="*/ 133486 h 288206"/>
                  <a:gd name="connsiteX104" fmla="*/ 123226 w 296792"/>
                  <a:gd name="connsiteY104" fmla="*/ 128700 h 288206"/>
                  <a:gd name="connsiteX105" fmla="*/ 234686 w 296792"/>
                  <a:gd name="connsiteY105" fmla="*/ 128700 h 288206"/>
                  <a:gd name="connsiteX106" fmla="*/ 239473 w 296792"/>
                  <a:gd name="connsiteY106" fmla="*/ 133486 h 288206"/>
                  <a:gd name="connsiteX107" fmla="*/ 239473 w 296792"/>
                  <a:gd name="connsiteY107" fmla="*/ 160226 h 288206"/>
                  <a:gd name="connsiteX108" fmla="*/ 234686 w 296792"/>
                  <a:gd name="connsiteY108" fmla="*/ 165013 h 288206"/>
                  <a:gd name="connsiteX109" fmla="*/ 123226 w 296792"/>
                  <a:gd name="connsiteY109" fmla="*/ 165013 h 288206"/>
                  <a:gd name="connsiteX110" fmla="*/ 118439 w 296792"/>
                  <a:gd name="connsiteY110" fmla="*/ 160226 h 288206"/>
                  <a:gd name="connsiteX111" fmla="*/ 123226 w 296792"/>
                  <a:gd name="connsiteY111" fmla="*/ 155440 h 288206"/>
                  <a:gd name="connsiteX112" fmla="*/ 234686 w 296792"/>
                  <a:gd name="connsiteY112" fmla="*/ 155440 h 288206"/>
                  <a:gd name="connsiteX113" fmla="*/ 239473 w 296792"/>
                  <a:gd name="connsiteY113" fmla="*/ 160226 h 288206"/>
                  <a:gd name="connsiteX0" fmla="*/ 281148 w 296792"/>
                  <a:gd name="connsiteY0" fmla="*/ 190208 h 288206"/>
                  <a:gd name="connsiteX1" fmla="*/ 277930 w 296792"/>
                  <a:gd name="connsiteY1" fmla="*/ 190208 h 288206"/>
                  <a:gd name="connsiteX2" fmla="*/ 277930 w 296792"/>
                  <a:gd name="connsiteY2" fmla="*/ 31288 h 288206"/>
                  <a:gd name="connsiteX3" fmla="*/ 281148 w 296792"/>
                  <a:gd name="connsiteY3" fmla="*/ 31288 h 288206"/>
                  <a:gd name="connsiteX4" fmla="*/ 296792 w 296792"/>
                  <a:gd name="connsiteY4" fmla="*/ 15644 h 288206"/>
                  <a:gd name="connsiteX5" fmla="*/ 281148 w 296792"/>
                  <a:gd name="connsiteY5" fmla="*/ 0 h 288206"/>
                  <a:gd name="connsiteX6" fmla="*/ 15644 w 296792"/>
                  <a:gd name="connsiteY6" fmla="*/ 0 h 288206"/>
                  <a:gd name="connsiteX7" fmla="*/ 0 w 296792"/>
                  <a:gd name="connsiteY7" fmla="*/ 15644 h 288206"/>
                  <a:gd name="connsiteX8" fmla="*/ 15644 w 296792"/>
                  <a:gd name="connsiteY8" fmla="*/ 31288 h 288206"/>
                  <a:gd name="connsiteX9" fmla="*/ 18863 w 296792"/>
                  <a:gd name="connsiteY9" fmla="*/ 31288 h 288206"/>
                  <a:gd name="connsiteX10" fmla="*/ 18863 w 296792"/>
                  <a:gd name="connsiteY10" fmla="*/ 190208 h 288206"/>
                  <a:gd name="connsiteX11" fmla="*/ 15644 w 296792"/>
                  <a:gd name="connsiteY11" fmla="*/ 190208 h 288206"/>
                  <a:gd name="connsiteX12" fmla="*/ 0 w 296792"/>
                  <a:gd name="connsiteY12" fmla="*/ 205852 h 288206"/>
                  <a:gd name="connsiteX13" fmla="*/ 15644 w 296792"/>
                  <a:gd name="connsiteY13" fmla="*/ 221496 h 288206"/>
                  <a:gd name="connsiteX14" fmla="*/ 143609 w 296792"/>
                  <a:gd name="connsiteY14" fmla="*/ 221496 h 288206"/>
                  <a:gd name="connsiteX15" fmla="*/ 143609 w 296792"/>
                  <a:gd name="connsiteY15" fmla="*/ 250487 h 288206"/>
                  <a:gd name="connsiteX16" fmla="*/ 129234 w 296792"/>
                  <a:gd name="connsiteY16" fmla="*/ 269044 h 288206"/>
                  <a:gd name="connsiteX17" fmla="*/ 148396 w 296792"/>
                  <a:gd name="connsiteY17" fmla="*/ 288206 h 288206"/>
                  <a:gd name="connsiteX18" fmla="*/ 167559 w 296792"/>
                  <a:gd name="connsiteY18" fmla="*/ 269044 h 288206"/>
                  <a:gd name="connsiteX19" fmla="*/ 153182 w 296792"/>
                  <a:gd name="connsiteY19" fmla="*/ 250486 h 288206"/>
                  <a:gd name="connsiteX20" fmla="*/ 153182 w 296792"/>
                  <a:gd name="connsiteY20" fmla="*/ 221495 h 288206"/>
                  <a:gd name="connsiteX21" fmla="*/ 281148 w 296792"/>
                  <a:gd name="connsiteY21" fmla="*/ 221495 h 288206"/>
                  <a:gd name="connsiteX22" fmla="*/ 296792 w 296792"/>
                  <a:gd name="connsiteY22" fmla="*/ 205851 h 288206"/>
                  <a:gd name="connsiteX23" fmla="*/ 281148 w 296792"/>
                  <a:gd name="connsiteY23" fmla="*/ 190208 h 288206"/>
                  <a:gd name="connsiteX24" fmla="*/ 157985 w 296792"/>
                  <a:gd name="connsiteY24" fmla="*/ 269044 h 288206"/>
                  <a:gd name="connsiteX25" fmla="*/ 148396 w 296792"/>
                  <a:gd name="connsiteY25" fmla="*/ 278632 h 288206"/>
                  <a:gd name="connsiteX26" fmla="*/ 138808 w 296792"/>
                  <a:gd name="connsiteY26" fmla="*/ 269044 h 288206"/>
                  <a:gd name="connsiteX27" fmla="*/ 148396 w 296792"/>
                  <a:gd name="connsiteY27" fmla="*/ 259455 h 288206"/>
                  <a:gd name="connsiteX28" fmla="*/ 157985 w 296792"/>
                  <a:gd name="connsiteY28" fmla="*/ 269044 h 288206"/>
                  <a:gd name="connsiteX29" fmla="*/ 9574 w 296792"/>
                  <a:gd name="connsiteY29" fmla="*/ 15644 h 288206"/>
                  <a:gd name="connsiteX30" fmla="*/ 15644 w 296792"/>
                  <a:gd name="connsiteY30" fmla="*/ 9574 h 288206"/>
                  <a:gd name="connsiteX31" fmla="*/ 281149 w 296792"/>
                  <a:gd name="connsiteY31" fmla="*/ 9574 h 288206"/>
                  <a:gd name="connsiteX32" fmla="*/ 287219 w 296792"/>
                  <a:gd name="connsiteY32" fmla="*/ 15644 h 288206"/>
                  <a:gd name="connsiteX33" fmla="*/ 281149 w 296792"/>
                  <a:gd name="connsiteY33" fmla="*/ 21714 h 288206"/>
                  <a:gd name="connsiteX34" fmla="*/ 15644 w 296792"/>
                  <a:gd name="connsiteY34" fmla="*/ 21714 h 288206"/>
                  <a:gd name="connsiteX35" fmla="*/ 9574 w 296792"/>
                  <a:gd name="connsiteY35" fmla="*/ 15644 h 288206"/>
                  <a:gd name="connsiteX36" fmla="*/ 28436 w 296792"/>
                  <a:gd name="connsiteY36" fmla="*/ 31288 h 288206"/>
                  <a:gd name="connsiteX37" fmla="*/ 268356 w 296792"/>
                  <a:gd name="connsiteY37" fmla="*/ 31288 h 288206"/>
                  <a:gd name="connsiteX38" fmla="*/ 268356 w 296792"/>
                  <a:gd name="connsiteY38" fmla="*/ 190208 h 288206"/>
                  <a:gd name="connsiteX39" fmla="*/ 28436 w 296792"/>
                  <a:gd name="connsiteY39" fmla="*/ 190208 h 288206"/>
                  <a:gd name="connsiteX40" fmla="*/ 28436 w 296792"/>
                  <a:gd name="connsiteY40" fmla="*/ 31288 h 288206"/>
                  <a:gd name="connsiteX41" fmla="*/ 281148 w 296792"/>
                  <a:gd name="connsiteY41" fmla="*/ 211922 h 288206"/>
                  <a:gd name="connsiteX42" fmla="*/ 15644 w 296792"/>
                  <a:gd name="connsiteY42" fmla="*/ 211922 h 288206"/>
                  <a:gd name="connsiteX43" fmla="*/ 9574 w 296792"/>
                  <a:gd name="connsiteY43" fmla="*/ 205852 h 288206"/>
                  <a:gd name="connsiteX44" fmla="*/ 15644 w 296792"/>
                  <a:gd name="connsiteY44" fmla="*/ 199782 h 288206"/>
                  <a:gd name="connsiteX45" fmla="*/ 281149 w 296792"/>
                  <a:gd name="connsiteY45" fmla="*/ 199782 h 288206"/>
                  <a:gd name="connsiteX46" fmla="*/ 287219 w 296792"/>
                  <a:gd name="connsiteY46" fmla="*/ 205852 h 288206"/>
                  <a:gd name="connsiteX47" fmla="*/ 281148 w 296792"/>
                  <a:gd name="connsiteY47" fmla="*/ 211922 h 288206"/>
                  <a:gd name="connsiteX48" fmla="*/ 239473 w 296792"/>
                  <a:gd name="connsiteY48" fmla="*/ 80005 h 288206"/>
                  <a:gd name="connsiteX49" fmla="*/ 234686 w 296792"/>
                  <a:gd name="connsiteY49" fmla="*/ 84792 h 288206"/>
                  <a:gd name="connsiteX50" fmla="*/ 123226 w 296792"/>
                  <a:gd name="connsiteY50" fmla="*/ 84792 h 288206"/>
                  <a:gd name="connsiteX51" fmla="*/ 118439 w 296792"/>
                  <a:gd name="connsiteY51" fmla="*/ 80005 h 288206"/>
                  <a:gd name="connsiteX52" fmla="*/ 123226 w 296792"/>
                  <a:gd name="connsiteY52" fmla="*/ 75218 h 288206"/>
                  <a:gd name="connsiteX53" fmla="*/ 234686 w 296792"/>
                  <a:gd name="connsiteY53" fmla="*/ 75218 h 288206"/>
                  <a:gd name="connsiteX54" fmla="*/ 239473 w 296792"/>
                  <a:gd name="connsiteY54" fmla="*/ 80005 h 288206"/>
                  <a:gd name="connsiteX55" fmla="*/ 118439 w 296792"/>
                  <a:gd name="connsiteY55" fmla="*/ 53264 h 288206"/>
                  <a:gd name="connsiteX56" fmla="*/ 123226 w 296792"/>
                  <a:gd name="connsiteY56" fmla="*/ 48477 h 288206"/>
                  <a:gd name="connsiteX57" fmla="*/ 234686 w 296792"/>
                  <a:gd name="connsiteY57" fmla="*/ 48477 h 288206"/>
                  <a:gd name="connsiteX58" fmla="*/ 239473 w 296792"/>
                  <a:gd name="connsiteY58" fmla="*/ 53264 h 288206"/>
                  <a:gd name="connsiteX59" fmla="*/ 234686 w 296792"/>
                  <a:gd name="connsiteY59" fmla="*/ 58051 h 288206"/>
                  <a:gd name="connsiteX60" fmla="*/ 123226 w 296792"/>
                  <a:gd name="connsiteY60" fmla="*/ 58051 h 288206"/>
                  <a:gd name="connsiteX61" fmla="*/ 118439 w 296792"/>
                  <a:gd name="connsiteY61" fmla="*/ 53264 h 288206"/>
                  <a:gd name="connsiteX62" fmla="*/ 96245 w 296792"/>
                  <a:gd name="connsiteY62" fmla="*/ 49720 h 288206"/>
                  <a:gd name="connsiteX63" fmla="*/ 102679 w 296792"/>
                  <a:gd name="connsiteY63" fmla="*/ 56809 h 288206"/>
                  <a:gd name="connsiteX64" fmla="*/ 76218 w 296792"/>
                  <a:gd name="connsiteY64" fmla="*/ 80824 h 288206"/>
                  <a:gd name="connsiteX65" fmla="*/ 73001 w 296792"/>
                  <a:gd name="connsiteY65" fmla="*/ 82066 h 288206"/>
                  <a:gd name="connsiteX66" fmla="*/ 69616 w 296792"/>
                  <a:gd name="connsiteY66" fmla="*/ 80664 h 288206"/>
                  <a:gd name="connsiteX67" fmla="*/ 58721 w 296792"/>
                  <a:gd name="connsiteY67" fmla="*/ 69769 h 288206"/>
                  <a:gd name="connsiteX68" fmla="*/ 58721 w 296792"/>
                  <a:gd name="connsiteY68" fmla="*/ 63000 h 288206"/>
                  <a:gd name="connsiteX69" fmla="*/ 96245 w 296792"/>
                  <a:gd name="connsiteY69" fmla="*/ 49720 h 288206"/>
                  <a:gd name="connsiteX70" fmla="*/ 103007 w 296792"/>
                  <a:gd name="connsiteY70" fmla="*/ 95523 h 288206"/>
                  <a:gd name="connsiteX71" fmla="*/ 102679 w 296792"/>
                  <a:gd name="connsiteY71" fmla="*/ 102286 h 288206"/>
                  <a:gd name="connsiteX72" fmla="*/ 76218 w 296792"/>
                  <a:gd name="connsiteY72" fmla="*/ 126300 h 288206"/>
                  <a:gd name="connsiteX73" fmla="*/ 73001 w 296792"/>
                  <a:gd name="connsiteY73" fmla="*/ 127542 h 288206"/>
                  <a:gd name="connsiteX74" fmla="*/ 69616 w 296792"/>
                  <a:gd name="connsiteY74" fmla="*/ 126140 h 288206"/>
                  <a:gd name="connsiteX75" fmla="*/ 58721 w 296792"/>
                  <a:gd name="connsiteY75" fmla="*/ 115245 h 288206"/>
                  <a:gd name="connsiteX76" fmla="*/ 58721 w 296792"/>
                  <a:gd name="connsiteY76" fmla="*/ 108476 h 288206"/>
                  <a:gd name="connsiteX77" fmla="*/ 65491 w 296792"/>
                  <a:gd name="connsiteY77" fmla="*/ 108476 h 288206"/>
                  <a:gd name="connsiteX78" fmla="*/ 73160 w 296792"/>
                  <a:gd name="connsiteY78" fmla="*/ 116146 h 288206"/>
                  <a:gd name="connsiteX79" fmla="*/ 96245 w 296792"/>
                  <a:gd name="connsiteY79" fmla="*/ 95196 h 288206"/>
                  <a:gd name="connsiteX80" fmla="*/ 103007 w 296792"/>
                  <a:gd name="connsiteY80" fmla="*/ 95523 h 288206"/>
                  <a:gd name="connsiteX81" fmla="*/ 103007 w 296792"/>
                  <a:gd name="connsiteY81" fmla="*/ 141000 h 288206"/>
                  <a:gd name="connsiteX82" fmla="*/ 102679 w 296792"/>
                  <a:gd name="connsiteY82" fmla="*/ 147762 h 288206"/>
                  <a:gd name="connsiteX83" fmla="*/ 76218 w 296792"/>
                  <a:gd name="connsiteY83" fmla="*/ 171777 h 288206"/>
                  <a:gd name="connsiteX84" fmla="*/ 73001 w 296792"/>
                  <a:gd name="connsiteY84" fmla="*/ 173019 h 288206"/>
                  <a:gd name="connsiteX85" fmla="*/ 69616 w 296792"/>
                  <a:gd name="connsiteY85" fmla="*/ 171617 h 288206"/>
                  <a:gd name="connsiteX86" fmla="*/ 58721 w 296792"/>
                  <a:gd name="connsiteY86" fmla="*/ 160722 h 288206"/>
                  <a:gd name="connsiteX87" fmla="*/ 58721 w 296792"/>
                  <a:gd name="connsiteY87" fmla="*/ 153953 h 288206"/>
                  <a:gd name="connsiteX88" fmla="*/ 65491 w 296792"/>
                  <a:gd name="connsiteY88" fmla="*/ 153953 h 288206"/>
                  <a:gd name="connsiteX89" fmla="*/ 73160 w 296792"/>
                  <a:gd name="connsiteY89" fmla="*/ 161622 h 288206"/>
                  <a:gd name="connsiteX90" fmla="*/ 96245 w 296792"/>
                  <a:gd name="connsiteY90" fmla="*/ 140673 h 288206"/>
                  <a:gd name="connsiteX91" fmla="*/ 103007 w 296792"/>
                  <a:gd name="connsiteY91" fmla="*/ 141000 h 288206"/>
                  <a:gd name="connsiteX92" fmla="*/ 239473 w 296792"/>
                  <a:gd name="connsiteY92" fmla="*/ 106746 h 288206"/>
                  <a:gd name="connsiteX93" fmla="*/ 234686 w 296792"/>
                  <a:gd name="connsiteY93" fmla="*/ 111533 h 288206"/>
                  <a:gd name="connsiteX94" fmla="*/ 123226 w 296792"/>
                  <a:gd name="connsiteY94" fmla="*/ 111533 h 288206"/>
                  <a:gd name="connsiteX95" fmla="*/ 118439 w 296792"/>
                  <a:gd name="connsiteY95" fmla="*/ 106746 h 288206"/>
                  <a:gd name="connsiteX96" fmla="*/ 123226 w 296792"/>
                  <a:gd name="connsiteY96" fmla="*/ 101959 h 288206"/>
                  <a:gd name="connsiteX97" fmla="*/ 234686 w 296792"/>
                  <a:gd name="connsiteY97" fmla="*/ 101959 h 288206"/>
                  <a:gd name="connsiteX98" fmla="*/ 239473 w 296792"/>
                  <a:gd name="connsiteY98" fmla="*/ 106746 h 288206"/>
                  <a:gd name="connsiteX99" fmla="*/ 239473 w 296792"/>
                  <a:gd name="connsiteY99" fmla="*/ 133486 h 288206"/>
                  <a:gd name="connsiteX100" fmla="*/ 234686 w 296792"/>
                  <a:gd name="connsiteY100" fmla="*/ 138273 h 288206"/>
                  <a:gd name="connsiteX101" fmla="*/ 123226 w 296792"/>
                  <a:gd name="connsiteY101" fmla="*/ 138273 h 288206"/>
                  <a:gd name="connsiteX102" fmla="*/ 118439 w 296792"/>
                  <a:gd name="connsiteY102" fmla="*/ 133486 h 288206"/>
                  <a:gd name="connsiteX103" fmla="*/ 123226 w 296792"/>
                  <a:gd name="connsiteY103" fmla="*/ 128700 h 288206"/>
                  <a:gd name="connsiteX104" fmla="*/ 234686 w 296792"/>
                  <a:gd name="connsiteY104" fmla="*/ 128700 h 288206"/>
                  <a:gd name="connsiteX105" fmla="*/ 239473 w 296792"/>
                  <a:gd name="connsiteY105" fmla="*/ 133486 h 288206"/>
                  <a:gd name="connsiteX106" fmla="*/ 239473 w 296792"/>
                  <a:gd name="connsiteY106" fmla="*/ 160226 h 288206"/>
                  <a:gd name="connsiteX107" fmla="*/ 234686 w 296792"/>
                  <a:gd name="connsiteY107" fmla="*/ 165013 h 288206"/>
                  <a:gd name="connsiteX108" fmla="*/ 123226 w 296792"/>
                  <a:gd name="connsiteY108" fmla="*/ 165013 h 288206"/>
                  <a:gd name="connsiteX109" fmla="*/ 118439 w 296792"/>
                  <a:gd name="connsiteY109" fmla="*/ 160226 h 288206"/>
                  <a:gd name="connsiteX110" fmla="*/ 123226 w 296792"/>
                  <a:gd name="connsiteY110" fmla="*/ 155440 h 288206"/>
                  <a:gd name="connsiteX111" fmla="*/ 234686 w 296792"/>
                  <a:gd name="connsiteY111" fmla="*/ 155440 h 288206"/>
                  <a:gd name="connsiteX112" fmla="*/ 239473 w 296792"/>
                  <a:gd name="connsiteY112" fmla="*/ 160226 h 288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296792" h="288206">
                    <a:moveTo>
                      <a:pt x="281148" y="190208"/>
                    </a:moveTo>
                    <a:lnTo>
                      <a:pt x="277930" y="190208"/>
                    </a:lnTo>
                    <a:lnTo>
                      <a:pt x="277930" y="31288"/>
                    </a:lnTo>
                    <a:lnTo>
                      <a:pt x="281148" y="31288"/>
                    </a:lnTo>
                    <a:cubicBezTo>
                      <a:pt x="289774" y="31288"/>
                      <a:pt x="296792" y="24270"/>
                      <a:pt x="296792" y="15644"/>
                    </a:cubicBezTo>
                    <a:cubicBezTo>
                      <a:pt x="296792" y="7018"/>
                      <a:pt x="289774" y="0"/>
                      <a:pt x="281148" y="0"/>
                    </a:cubicBezTo>
                    <a:lnTo>
                      <a:pt x="15644" y="0"/>
                    </a:lnTo>
                    <a:cubicBezTo>
                      <a:pt x="7018" y="0"/>
                      <a:pt x="0" y="7018"/>
                      <a:pt x="0" y="15644"/>
                    </a:cubicBezTo>
                    <a:cubicBezTo>
                      <a:pt x="0" y="24270"/>
                      <a:pt x="7018" y="31288"/>
                      <a:pt x="15644" y="31288"/>
                    </a:cubicBezTo>
                    <a:lnTo>
                      <a:pt x="18863" y="31288"/>
                    </a:lnTo>
                    <a:lnTo>
                      <a:pt x="18863" y="190208"/>
                    </a:lnTo>
                    <a:lnTo>
                      <a:pt x="15644" y="190208"/>
                    </a:lnTo>
                    <a:cubicBezTo>
                      <a:pt x="7018" y="190208"/>
                      <a:pt x="0" y="197226"/>
                      <a:pt x="0" y="205852"/>
                    </a:cubicBezTo>
                    <a:cubicBezTo>
                      <a:pt x="0" y="214478"/>
                      <a:pt x="7018" y="221496"/>
                      <a:pt x="15644" y="221496"/>
                    </a:cubicBezTo>
                    <a:lnTo>
                      <a:pt x="143609" y="221496"/>
                    </a:lnTo>
                    <a:lnTo>
                      <a:pt x="143609" y="250487"/>
                    </a:lnTo>
                    <a:cubicBezTo>
                      <a:pt x="135352" y="252618"/>
                      <a:pt x="129234" y="260130"/>
                      <a:pt x="129234" y="269044"/>
                    </a:cubicBezTo>
                    <a:cubicBezTo>
                      <a:pt x="129234" y="279610"/>
                      <a:pt x="137830" y="288206"/>
                      <a:pt x="148396" y="288206"/>
                    </a:cubicBezTo>
                    <a:cubicBezTo>
                      <a:pt x="158963" y="288206"/>
                      <a:pt x="167559" y="279610"/>
                      <a:pt x="167559" y="269044"/>
                    </a:cubicBezTo>
                    <a:cubicBezTo>
                      <a:pt x="167559" y="260129"/>
                      <a:pt x="161441" y="252617"/>
                      <a:pt x="153182" y="250486"/>
                    </a:cubicBezTo>
                    <a:lnTo>
                      <a:pt x="153182" y="221495"/>
                    </a:lnTo>
                    <a:lnTo>
                      <a:pt x="281148" y="221495"/>
                    </a:lnTo>
                    <a:cubicBezTo>
                      <a:pt x="289774" y="221495"/>
                      <a:pt x="296792" y="214477"/>
                      <a:pt x="296792" y="205851"/>
                    </a:cubicBezTo>
                    <a:cubicBezTo>
                      <a:pt x="296792" y="197226"/>
                      <a:pt x="289774" y="190208"/>
                      <a:pt x="281148" y="190208"/>
                    </a:cubicBezTo>
                    <a:close/>
                    <a:moveTo>
                      <a:pt x="157985" y="269044"/>
                    </a:moveTo>
                    <a:cubicBezTo>
                      <a:pt x="157985" y="274331"/>
                      <a:pt x="153684" y="278632"/>
                      <a:pt x="148396" y="278632"/>
                    </a:cubicBezTo>
                    <a:cubicBezTo>
                      <a:pt x="143109" y="278632"/>
                      <a:pt x="138808" y="274331"/>
                      <a:pt x="138808" y="269044"/>
                    </a:cubicBezTo>
                    <a:cubicBezTo>
                      <a:pt x="138808" y="263757"/>
                      <a:pt x="143109" y="259455"/>
                      <a:pt x="148396" y="259455"/>
                    </a:cubicBezTo>
                    <a:cubicBezTo>
                      <a:pt x="153684" y="259455"/>
                      <a:pt x="157985" y="263757"/>
                      <a:pt x="157985" y="269044"/>
                    </a:cubicBezTo>
                    <a:close/>
                    <a:moveTo>
                      <a:pt x="9574" y="15644"/>
                    </a:moveTo>
                    <a:cubicBezTo>
                      <a:pt x="9574" y="12297"/>
                      <a:pt x="12297" y="9574"/>
                      <a:pt x="15644" y="9574"/>
                    </a:cubicBezTo>
                    <a:lnTo>
                      <a:pt x="281149" y="9574"/>
                    </a:lnTo>
                    <a:cubicBezTo>
                      <a:pt x="284496" y="9574"/>
                      <a:pt x="287219" y="12297"/>
                      <a:pt x="287219" y="15644"/>
                    </a:cubicBezTo>
                    <a:cubicBezTo>
                      <a:pt x="287219" y="18991"/>
                      <a:pt x="284496" y="21714"/>
                      <a:pt x="281149" y="21714"/>
                    </a:cubicBezTo>
                    <a:lnTo>
                      <a:pt x="15644" y="21714"/>
                    </a:lnTo>
                    <a:cubicBezTo>
                      <a:pt x="12297" y="21714"/>
                      <a:pt x="9574" y="18991"/>
                      <a:pt x="9574" y="15644"/>
                    </a:cubicBezTo>
                    <a:close/>
                    <a:moveTo>
                      <a:pt x="28436" y="31288"/>
                    </a:moveTo>
                    <a:lnTo>
                      <a:pt x="268356" y="31288"/>
                    </a:lnTo>
                    <a:lnTo>
                      <a:pt x="268356" y="190208"/>
                    </a:lnTo>
                    <a:lnTo>
                      <a:pt x="28436" y="190208"/>
                    </a:lnTo>
                    <a:lnTo>
                      <a:pt x="28436" y="31288"/>
                    </a:lnTo>
                    <a:close/>
                    <a:moveTo>
                      <a:pt x="281148" y="211922"/>
                    </a:moveTo>
                    <a:lnTo>
                      <a:pt x="15644" y="211922"/>
                    </a:lnTo>
                    <a:cubicBezTo>
                      <a:pt x="12297" y="211922"/>
                      <a:pt x="9574" y="209198"/>
                      <a:pt x="9574" y="205852"/>
                    </a:cubicBezTo>
                    <a:cubicBezTo>
                      <a:pt x="9574" y="202505"/>
                      <a:pt x="12297" y="199782"/>
                      <a:pt x="15644" y="199782"/>
                    </a:cubicBezTo>
                    <a:lnTo>
                      <a:pt x="281149" y="199782"/>
                    </a:lnTo>
                    <a:cubicBezTo>
                      <a:pt x="284496" y="199782"/>
                      <a:pt x="287219" y="202504"/>
                      <a:pt x="287219" y="205852"/>
                    </a:cubicBezTo>
                    <a:cubicBezTo>
                      <a:pt x="287219" y="209199"/>
                      <a:pt x="284495" y="211922"/>
                      <a:pt x="281148" y="211922"/>
                    </a:cubicBezTo>
                    <a:close/>
                    <a:moveTo>
                      <a:pt x="239473" y="80005"/>
                    </a:moveTo>
                    <a:cubicBezTo>
                      <a:pt x="239473" y="82649"/>
                      <a:pt x="237330" y="84792"/>
                      <a:pt x="234686" y="84792"/>
                    </a:cubicBezTo>
                    <a:lnTo>
                      <a:pt x="123226" y="84792"/>
                    </a:lnTo>
                    <a:cubicBezTo>
                      <a:pt x="120583" y="84792"/>
                      <a:pt x="118439" y="82649"/>
                      <a:pt x="118439" y="80005"/>
                    </a:cubicBezTo>
                    <a:cubicBezTo>
                      <a:pt x="118439" y="77362"/>
                      <a:pt x="120583" y="75218"/>
                      <a:pt x="123226" y="75218"/>
                    </a:cubicBezTo>
                    <a:lnTo>
                      <a:pt x="234686" y="75218"/>
                    </a:lnTo>
                    <a:cubicBezTo>
                      <a:pt x="237330" y="75218"/>
                      <a:pt x="239473" y="77361"/>
                      <a:pt x="239473" y="80005"/>
                    </a:cubicBezTo>
                    <a:close/>
                    <a:moveTo>
                      <a:pt x="118439" y="53264"/>
                    </a:moveTo>
                    <a:cubicBezTo>
                      <a:pt x="118439" y="50620"/>
                      <a:pt x="120583" y="48477"/>
                      <a:pt x="123226" y="48477"/>
                    </a:cubicBezTo>
                    <a:lnTo>
                      <a:pt x="234686" y="48477"/>
                    </a:lnTo>
                    <a:cubicBezTo>
                      <a:pt x="237330" y="48477"/>
                      <a:pt x="239473" y="50620"/>
                      <a:pt x="239473" y="53264"/>
                    </a:cubicBezTo>
                    <a:cubicBezTo>
                      <a:pt x="239473" y="55908"/>
                      <a:pt x="237330" y="58051"/>
                      <a:pt x="234686" y="58051"/>
                    </a:cubicBezTo>
                    <a:lnTo>
                      <a:pt x="123226" y="58051"/>
                    </a:lnTo>
                    <a:cubicBezTo>
                      <a:pt x="120583" y="58051"/>
                      <a:pt x="118439" y="55908"/>
                      <a:pt x="118439" y="53264"/>
                    </a:cubicBezTo>
                    <a:close/>
                    <a:moveTo>
                      <a:pt x="96245" y="49720"/>
                    </a:moveTo>
                    <a:cubicBezTo>
                      <a:pt x="103571" y="48688"/>
                      <a:pt x="106017" y="51625"/>
                      <a:pt x="102679" y="56809"/>
                    </a:cubicBezTo>
                    <a:lnTo>
                      <a:pt x="76218" y="80824"/>
                    </a:lnTo>
                    <a:cubicBezTo>
                      <a:pt x="75303" y="81654"/>
                      <a:pt x="74151" y="82066"/>
                      <a:pt x="73001" y="82066"/>
                    </a:cubicBezTo>
                    <a:cubicBezTo>
                      <a:pt x="71773" y="82066"/>
                      <a:pt x="70548" y="81596"/>
                      <a:pt x="69616" y="80664"/>
                    </a:cubicBezTo>
                    <a:lnTo>
                      <a:pt x="58721" y="69769"/>
                    </a:lnTo>
                    <a:cubicBezTo>
                      <a:pt x="56851" y="67900"/>
                      <a:pt x="52467" y="66341"/>
                      <a:pt x="58721" y="63000"/>
                    </a:cubicBezTo>
                    <a:cubicBezTo>
                      <a:pt x="64975" y="59659"/>
                      <a:pt x="88919" y="50752"/>
                      <a:pt x="96245" y="49720"/>
                    </a:cubicBezTo>
                    <a:close/>
                    <a:moveTo>
                      <a:pt x="103007" y="95523"/>
                    </a:moveTo>
                    <a:cubicBezTo>
                      <a:pt x="104784" y="97481"/>
                      <a:pt x="104638" y="100509"/>
                      <a:pt x="102679" y="102286"/>
                    </a:cubicBezTo>
                    <a:lnTo>
                      <a:pt x="76218" y="126300"/>
                    </a:lnTo>
                    <a:cubicBezTo>
                      <a:pt x="75303" y="127130"/>
                      <a:pt x="74151" y="127542"/>
                      <a:pt x="73001" y="127542"/>
                    </a:cubicBezTo>
                    <a:cubicBezTo>
                      <a:pt x="71773" y="127542"/>
                      <a:pt x="70548" y="127073"/>
                      <a:pt x="69616" y="126140"/>
                    </a:cubicBezTo>
                    <a:lnTo>
                      <a:pt x="58721" y="115245"/>
                    </a:lnTo>
                    <a:cubicBezTo>
                      <a:pt x="56851" y="113376"/>
                      <a:pt x="56851" y="110345"/>
                      <a:pt x="58721" y="108476"/>
                    </a:cubicBezTo>
                    <a:cubicBezTo>
                      <a:pt x="60591" y="106606"/>
                      <a:pt x="63621" y="106607"/>
                      <a:pt x="65491" y="108476"/>
                    </a:cubicBezTo>
                    <a:lnTo>
                      <a:pt x="73160" y="116146"/>
                    </a:lnTo>
                    <a:lnTo>
                      <a:pt x="96245" y="95196"/>
                    </a:lnTo>
                    <a:cubicBezTo>
                      <a:pt x="98203" y="93420"/>
                      <a:pt x="101231" y="93566"/>
                      <a:pt x="103007" y="95523"/>
                    </a:cubicBezTo>
                    <a:close/>
                    <a:moveTo>
                      <a:pt x="103007" y="141000"/>
                    </a:moveTo>
                    <a:cubicBezTo>
                      <a:pt x="104784" y="142958"/>
                      <a:pt x="104638" y="145986"/>
                      <a:pt x="102679" y="147762"/>
                    </a:cubicBezTo>
                    <a:lnTo>
                      <a:pt x="76218" y="171777"/>
                    </a:lnTo>
                    <a:cubicBezTo>
                      <a:pt x="75303" y="172607"/>
                      <a:pt x="74151" y="173019"/>
                      <a:pt x="73001" y="173019"/>
                    </a:cubicBezTo>
                    <a:cubicBezTo>
                      <a:pt x="71773" y="173019"/>
                      <a:pt x="70548" y="172549"/>
                      <a:pt x="69616" y="171617"/>
                    </a:cubicBezTo>
                    <a:lnTo>
                      <a:pt x="58721" y="160722"/>
                    </a:lnTo>
                    <a:cubicBezTo>
                      <a:pt x="56851" y="158853"/>
                      <a:pt x="56851" y="155822"/>
                      <a:pt x="58721" y="153953"/>
                    </a:cubicBezTo>
                    <a:cubicBezTo>
                      <a:pt x="60591" y="152083"/>
                      <a:pt x="63621" y="152084"/>
                      <a:pt x="65491" y="153953"/>
                    </a:cubicBezTo>
                    <a:lnTo>
                      <a:pt x="73160" y="161622"/>
                    </a:lnTo>
                    <a:lnTo>
                      <a:pt x="96245" y="140673"/>
                    </a:lnTo>
                    <a:cubicBezTo>
                      <a:pt x="98203" y="138896"/>
                      <a:pt x="101231" y="139042"/>
                      <a:pt x="103007" y="141000"/>
                    </a:cubicBezTo>
                    <a:close/>
                    <a:moveTo>
                      <a:pt x="239473" y="106746"/>
                    </a:moveTo>
                    <a:cubicBezTo>
                      <a:pt x="239473" y="109389"/>
                      <a:pt x="237330" y="111533"/>
                      <a:pt x="234686" y="111533"/>
                    </a:cubicBezTo>
                    <a:lnTo>
                      <a:pt x="123226" y="111533"/>
                    </a:lnTo>
                    <a:cubicBezTo>
                      <a:pt x="120583" y="111533"/>
                      <a:pt x="118439" y="109389"/>
                      <a:pt x="118439" y="106746"/>
                    </a:cubicBezTo>
                    <a:cubicBezTo>
                      <a:pt x="118439" y="104102"/>
                      <a:pt x="120583" y="101959"/>
                      <a:pt x="123226" y="101959"/>
                    </a:cubicBezTo>
                    <a:lnTo>
                      <a:pt x="234686" y="101959"/>
                    </a:lnTo>
                    <a:cubicBezTo>
                      <a:pt x="237330" y="101959"/>
                      <a:pt x="239473" y="104102"/>
                      <a:pt x="239473" y="106746"/>
                    </a:cubicBezTo>
                    <a:close/>
                    <a:moveTo>
                      <a:pt x="239473" y="133486"/>
                    </a:moveTo>
                    <a:cubicBezTo>
                      <a:pt x="239473" y="136130"/>
                      <a:pt x="237330" y="138273"/>
                      <a:pt x="234686" y="138273"/>
                    </a:cubicBezTo>
                    <a:lnTo>
                      <a:pt x="123226" y="138273"/>
                    </a:lnTo>
                    <a:cubicBezTo>
                      <a:pt x="120583" y="138273"/>
                      <a:pt x="118439" y="136130"/>
                      <a:pt x="118439" y="133486"/>
                    </a:cubicBezTo>
                    <a:cubicBezTo>
                      <a:pt x="118439" y="130843"/>
                      <a:pt x="120583" y="128700"/>
                      <a:pt x="123226" y="128700"/>
                    </a:cubicBezTo>
                    <a:lnTo>
                      <a:pt x="234686" y="128700"/>
                    </a:lnTo>
                    <a:cubicBezTo>
                      <a:pt x="237330" y="128700"/>
                      <a:pt x="239473" y="130842"/>
                      <a:pt x="239473" y="133486"/>
                    </a:cubicBezTo>
                    <a:close/>
                    <a:moveTo>
                      <a:pt x="239473" y="160226"/>
                    </a:moveTo>
                    <a:cubicBezTo>
                      <a:pt x="239473" y="162870"/>
                      <a:pt x="237330" y="165013"/>
                      <a:pt x="234686" y="165013"/>
                    </a:cubicBezTo>
                    <a:lnTo>
                      <a:pt x="123226" y="165013"/>
                    </a:lnTo>
                    <a:cubicBezTo>
                      <a:pt x="120583" y="165013"/>
                      <a:pt x="118439" y="162870"/>
                      <a:pt x="118439" y="160226"/>
                    </a:cubicBezTo>
                    <a:cubicBezTo>
                      <a:pt x="118439" y="157583"/>
                      <a:pt x="120583" y="155440"/>
                      <a:pt x="123226" y="155440"/>
                    </a:cubicBezTo>
                    <a:lnTo>
                      <a:pt x="234686" y="155440"/>
                    </a:lnTo>
                    <a:cubicBezTo>
                      <a:pt x="237330" y="155440"/>
                      <a:pt x="239473" y="157583"/>
                      <a:pt x="239473" y="160226"/>
                    </a:cubicBezTo>
                    <a:close/>
                  </a:path>
                </a:pathLst>
              </a:custGeom>
              <a:grpFill/>
              <a:ln w="595" cap="flat">
                <a:solidFill>
                  <a:srgbClr val="95C08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cxnSp>
            <p:nvCxnSpPr>
              <p:cNvPr id="111" name="Прямая соединительная линия 110">
                <a:extLst>
                  <a:ext uri="{FF2B5EF4-FFF2-40B4-BE49-F238E27FC236}">
                    <a16:creationId xmlns:a16="http://schemas.microsoft.com/office/drawing/2014/main" id="{F7A70D8B-CD75-4A15-ACA7-FA3156D159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8988" y="2524293"/>
                <a:ext cx="271575" cy="6070"/>
              </a:xfrm>
              <a:prstGeom prst="line">
                <a:avLst/>
              </a:prstGeom>
              <a:grpFill/>
              <a:ln w="28575">
                <a:solidFill>
                  <a:srgbClr val="95C08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Прямоугольник 118">
                <a:extLst>
                  <a:ext uri="{FF2B5EF4-FFF2-40B4-BE49-F238E27FC236}">
                    <a16:creationId xmlns:a16="http://schemas.microsoft.com/office/drawing/2014/main" id="{2147CA73-179B-4926-BDDB-267B847EA9EC}"/>
                  </a:ext>
                </a:extLst>
              </p:cNvPr>
              <p:cNvSpPr/>
              <p:nvPr/>
            </p:nvSpPr>
            <p:spPr>
              <a:xfrm>
                <a:off x="639504" y="2532948"/>
                <a:ext cx="240961" cy="179875"/>
              </a:xfrm>
              <a:prstGeom prst="rect">
                <a:avLst/>
              </a:prstGeom>
              <a:grpFill/>
              <a:ln>
                <a:solidFill>
                  <a:srgbClr val="95C0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20" name="Прямая соединительная линия 119">
                <a:extLst>
                  <a:ext uri="{FF2B5EF4-FFF2-40B4-BE49-F238E27FC236}">
                    <a16:creationId xmlns:a16="http://schemas.microsoft.com/office/drawing/2014/main" id="{705F2242-EBF9-4700-8F5C-7364DF67DE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8988" y="2714101"/>
                <a:ext cx="271575" cy="6070"/>
              </a:xfrm>
              <a:prstGeom prst="line">
                <a:avLst/>
              </a:prstGeom>
              <a:grpFill/>
              <a:ln w="28575">
                <a:solidFill>
                  <a:srgbClr val="95C08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E984A098-3BC6-4238-B3B9-D8B5149E44A9}"/>
                </a:ext>
              </a:extLst>
            </p:cNvPr>
            <p:cNvSpPr/>
            <p:nvPr/>
          </p:nvSpPr>
          <p:spPr>
            <a:xfrm>
              <a:off x="920357" y="2087442"/>
              <a:ext cx="2601442" cy="4662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НМИЦ по организации здравоохранения: аудит региональных систем здравоохранения</a:t>
              </a:r>
            </a:p>
          </p:txBody>
        </p: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174D42B8-342A-4D3D-8DEB-F66C6FDFA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471809" y="2167399"/>
              <a:ext cx="306366" cy="306366"/>
            </a:xfrm>
            <a:prstGeom prst="rect">
              <a:avLst/>
            </a:prstGeom>
          </p:spPr>
        </p:pic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43DB8311-CA0D-4D19-B01C-DE3D4D2236ED}"/>
              </a:ext>
            </a:extLst>
          </p:cNvPr>
          <p:cNvSpPr txBox="1"/>
          <p:nvPr/>
        </p:nvSpPr>
        <p:spPr>
          <a:xfrm>
            <a:off x="7249648" y="1870500"/>
            <a:ext cx="3583910" cy="686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08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54965" algn="l"/>
                <a:tab pos="355600" algn="l"/>
                <a:tab pos="1278890" algn="l"/>
                <a:tab pos="1731645" algn="l"/>
                <a:tab pos="2312035" algn="l"/>
              </a:tabLst>
            </a:pPr>
            <a:r>
              <a:rPr lang="ru-RU" sz="2000" kern="1200" dirty="0">
                <a:solidFill>
                  <a:srgbClr val="6B9DB9"/>
                </a:solidFill>
                <a:latin typeface="Bebas Neue Bold" panose="020B0606020202050201" pitchFamily="34" charset="-52"/>
                <a:ea typeface="+mn-ea"/>
                <a:cs typeface="+mn-cs"/>
              </a:rPr>
              <a:t>БОЛЕЕ 1000</a:t>
            </a:r>
          </a:p>
          <a:p>
            <a:pPr marL="12700" marR="5080" indent="0" algn="l" defTabSz="914400" rtl="0" eaLnBrk="1" latinLnBrk="0" hangingPunct="1">
              <a:lnSpc>
                <a:spcPct val="90000"/>
              </a:lnSpc>
              <a:spcBef>
                <a:spcPts val="80"/>
              </a:spcBef>
              <a:tabLst>
                <a:tab pos="354965" algn="l"/>
                <a:tab pos="355600" algn="l"/>
                <a:tab pos="1278890" algn="l"/>
                <a:tab pos="1731645" algn="l"/>
                <a:tab pos="2312035" algn="l"/>
              </a:tabLst>
            </a:pPr>
            <a:r>
              <a:rPr lang="ru-RU" sz="1100" b="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разработанных практических рекомендаций </a:t>
            </a:r>
            <a:br>
              <a:rPr lang="ru-RU" sz="1100" b="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ru-RU" sz="1100" b="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(программ, нормативов, методологий)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2A54737-EEAB-42C7-B8AA-5850F20F4023}"/>
              </a:ext>
            </a:extLst>
          </p:cNvPr>
          <p:cNvSpPr txBox="1"/>
          <p:nvPr/>
        </p:nvSpPr>
        <p:spPr>
          <a:xfrm>
            <a:off x="7249648" y="981075"/>
            <a:ext cx="3583910" cy="686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08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54965" algn="l"/>
                <a:tab pos="355600" algn="l"/>
                <a:tab pos="1278890" algn="l"/>
                <a:tab pos="1731645" algn="l"/>
                <a:tab pos="2312035" algn="l"/>
              </a:tabLst>
            </a:pPr>
            <a:r>
              <a:rPr lang="ru-RU" sz="2000" kern="1200" dirty="0">
                <a:solidFill>
                  <a:srgbClr val="6B9DB9"/>
                </a:solidFill>
                <a:latin typeface="Bebas Neue Bold" panose="020B0606020202050201" pitchFamily="34" charset="-52"/>
                <a:ea typeface="+mn-ea"/>
                <a:cs typeface="+mn-cs"/>
              </a:rPr>
              <a:t>БОЛЕЕ 30 ЛЕТ</a:t>
            </a:r>
          </a:p>
          <a:p>
            <a:pPr marL="12700" marR="5080" algn="l">
              <a:lnSpc>
                <a:spcPct val="90000"/>
              </a:lnSpc>
              <a:tabLst>
                <a:tab pos="354965" algn="l"/>
                <a:tab pos="355600" algn="l"/>
                <a:tab pos="1278890" algn="l"/>
                <a:tab pos="1731645" algn="l"/>
                <a:tab pos="2312035" algn="l"/>
              </a:tabLst>
            </a:pPr>
            <a:r>
              <a:rPr lang="ru-RU" sz="1100" b="0" dirty="0">
                <a:solidFill>
                  <a:schemeClr val="bg2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научно-исследовательской деятельности </a:t>
            </a:r>
            <a:br>
              <a:rPr lang="ru-RU" sz="1100" b="0" dirty="0">
                <a:solidFill>
                  <a:schemeClr val="bg2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1100" b="0" dirty="0">
                <a:solidFill>
                  <a:schemeClr val="bg2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в сфере организации здравоохранения</a:t>
            </a:r>
          </a:p>
        </p:txBody>
      </p:sp>
      <p:cxnSp>
        <p:nvCxnSpPr>
          <p:cNvPr id="99" name="Прямая соединительная линия 98">
            <a:extLst>
              <a:ext uri="{FF2B5EF4-FFF2-40B4-BE49-F238E27FC236}">
                <a16:creationId xmlns:a16="http://schemas.microsoft.com/office/drawing/2014/main" id="{1EF84D01-00E9-42A5-B8FE-507E0FC5C39E}"/>
              </a:ext>
            </a:extLst>
          </p:cNvPr>
          <p:cNvCxnSpPr/>
          <p:nvPr/>
        </p:nvCxnSpPr>
        <p:spPr>
          <a:xfrm>
            <a:off x="228600" y="781047"/>
            <a:ext cx="11744326" cy="0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18976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имер реализованных реш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6E5926-2351-4488-BD79-F09BF810E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5085" y="312736"/>
            <a:ext cx="807842" cy="365125"/>
          </a:xfrm>
          <a:prstGeom prst="rect">
            <a:avLst/>
          </a:prstGeom>
        </p:spPr>
        <p:txBody>
          <a:bodyPr anchor="ctr"/>
          <a:lstStyle>
            <a:lvl1pPr marL="0" algn="ctr" defTabSz="914400" rtl="0" eaLnBrk="1" latinLnBrk="0" hangingPunct="1">
              <a:defRPr lang="ru-RU" sz="2000" kern="1200" smtClean="0">
                <a:ln w="6350"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1pPr>
          </a:lstStyle>
          <a:p>
            <a:fld id="{082A90AC-C3FA-4757-BA53-2D7B7D6490CC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87432A8-5C8E-4ACC-886E-696C7FE35D7B}"/>
              </a:ext>
            </a:extLst>
          </p:cNvPr>
          <p:cNvCxnSpPr/>
          <p:nvPr/>
        </p:nvCxnSpPr>
        <p:spPr>
          <a:xfrm>
            <a:off x="228600" y="781047"/>
            <a:ext cx="11744326" cy="0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CAA739D-AB9A-4C43-8A09-E30034FB62D5}"/>
              </a:ext>
            </a:extLst>
          </p:cNvPr>
          <p:cNvCxnSpPr>
            <a:cxnSpLocks/>
          </p:cNvCxnSpPr>
          <p:nvPr/>
        </p:nvCxnSpPr>
        <p:spPr>
          <a:xfrm flipV="1">
            <a:off x="11126320" y="209552"/>
            <a:ext cx="0" cy="571495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8199AED-9442-4E1A-AD0E-771EA00E1FC4}"/>
              </a:ext>
            </a:extLst>
          </p:cNvPr>
          <p:cNvSpPr/>
          <p:nvPr/>
        </p:nvSpPr>
        <p:spPr>
          <a:xfrm>
            <a:off x="228600" y="209550"/>
            <a:ext cx="11744326" cy="64484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08B773-EA78-47DF-9495-B525235758D7}"/>
              </a:ext>
            </a:extLst>
          </p:cNvPr>
          <p:cNvSpPr txBox="1"/>
          <p:nvPr/>
        </p:nvSpPr>
        <p:spPr>
          <a:xfrm>
            <a:off x="454049" y="956079"/>
            <a:ext cx="3583910" cy="37702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508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54965" algn="l"/>
                <a:tab pos="355600" algn="l"/>
                <a:tab pos="1278890" algn="l"/>
                <a:tab pos="1731645" algn="l"/>
                <a:tab pos="2312035" algn="l"/>
              </a:tabLst>
            </a:pPr>
            <a:r>
              <a:rPr lang="ru-RU" sz="2000" kern="1200" dirty="0">
                <a:solidFill>
                  <a:schemeClr val="accent3"/>
                </a:solidFill>
                <a:latin typeface="Bebas Neue Bold" panose="020B0606020202050201" pitchFamily="34" charset="-52"/>
                <a:ea typeface="+mn-ea"/>
                <a:cs typeface="+mn-cs"/>
              </a:rPr>
              <a:t>Тульская область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68BAFA-6FF0-4393-9324-F160B2FDB9D9}"/>
              </a:ext>
            </a:extLst>
          </p:cNvPr>
          <p:cNvSpPr txBox="1"/>
          <p:nvPr/>
        </p:nvSpPr>
        <p:spPr>
          <a:xfrm>
            <a:off x="454049" y="1285611"/>
            <a:ext cx="5774734" cy="313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lvl="1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2">
                    <a:lumMod val="65000"/>
                  </a:schemeClr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/>
            <a:r>
              <a:rPr lang="ru-RU" dirty="0"/>
              <a:t>Внедрение Стандарта системы управления организацией, основанной на повышении удовлетворенности пациентов медицинской помощью для кардиологического центра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9A075A-8688-43FF-8D41-F9716CA336A3}"/>
              </a:ext>
            </a:extLst>
          </p:cNvPr>
          <p:cNvSpPr txBox="1"/>
          <p:nvPr/>
        </p:nvSpPr>
        <p:spPr>
          <a:xfrm>
            <a:off x="454049" y="1672771"/>
            <a:ext cx="2325497" cy="37702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508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54965" algn="l"/>
                <a:tab pos="355600" algn="l"/>
                <a:tab pos="1278890" algn="l"/>
                <a:tab pos="1731645" algn="l"/>
                <a:tab pos="2312035" algn="l"/>
              </a:tabLst>
            </a:pPr>
            <a:r>
              <a:rPr lang="ru-RU" sz="2000" kern="1200" dirty="0">
                <a:solidFill>
                  <a:srgbClr val="6B9DB9"/>
                </a:solidFill>
                <a:latin typeface="Bebas Neue Bold" panose="020B0606020202050201" pitchFamily="34" charset="-52"/>
                <a:ea typeface="+mn-ea"/>
                <a:cs typeface="+mn-cs"/>
              </a:rPr>
              <a:t>белгородская область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11A47-8849-4190-98CB-8AB855323DB3}"/>
              </a:ext>
            </a:extLst>
          </p:cNvPr>
          <p:cNvSpPr txBox="1"/>
          <p:nvPr/>
        </p:nvSpPr>
        <p:spPr>
          <a:xfrm>
            <a:off x="454049" y="2002303"/>
            <a:ext cx="1546768" cy="288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lvl="1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2">
                    <a:lumMod val="65000"/>
                  </a:schemeClr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/>
            <a:r>
              <a:rPr lang="ru-RU" dirty="0"/>
              <a:t>Комплексный анализ </a:t>
            </a:r>
            <a:br>
              <a:rPr lang="ru-RU" dirty="0"/>
            </a:br>
            <a:r>
              <a:rPr lang="ru-RU" dirty="0"/>
              <a:t>и стратегия развития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40C1BA-CC8D-44F9-81CE-A61A29AC8D9A}"/>
              </a:ext>
            </a:extLst>
          </p:cNvPr>
          <p:cNvSpPr txBox="1"/>
          <p:nvPr/>
        </p:nvSpPr>
        <p:spPr>
          <a:xfrm>
            <a:off x="454048" y="5853896"/>
            <a:ext cx="5435365" cy="6001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508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54965" algn="l"/>
                <a:tab pos="355600" algn="l"/>
                <a:tab pos="1278890" algn="l"/>
                <a:tab pos="1731645" algn="l"/>
                <a:tab pos="2312035" algn="l"/>
              </a:tabLst>
              <a:defRPr/>
            </a:pPr>
            <a:r>
              <a:rPr lang="ru-RU" sz="2000" kern="1200" dirty="0">
                <a:solidFill>
                  <a:srgbClr val="95C082"/>
                </a:solidFill>
                <a:latin typeface="Bebas Neue Bold" panose="020B0606020202050201" pitchFamily="34" charset="-52"/>
                <a:ea typeface="+mn-ea"/>
                <a:cs typeface="+mn-cs"/>
              </a:rPr>
              <a:t>Республика Башкортостан, Тюменская, Владимирская, Калужская, Самарская области, Приморский край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09A06D-FE50-45DD-ADB7-15321EA6D134}"/>
              </a:ext>
            </a:extLst>
          </p:cNvPr>
          <p:cNvSpPr txBox="1"/>
          <p:nvPr/>
        </p:nvSpPr>
        <p:spPr>
          <a:xfrm>
            <a:off x="454048" y="6358533"/>
            <a:ext cx="5774735" cy="288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lvl="1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2">
                    <a:lumMod val="65000"/>
                  </a:schemeClr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/>
            <a:r>
              <a:rPr lang="ru-RU" dirty="0"/>
              <a:t>Стратегические сессии по различным тематикам для руководства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876585-18F8-4096-B509-7994FDF28907}"/>
              </a:ext>
            </a:extLst>
          </p:cNvPr>
          <p:cNvSpPr txBox="1"/>
          <p:nvPr/>
        </p:nvSpPr>
        <p:spPr>
          <a:xfrm>
            <a:off x="6454230" y="5853897"/>
            <a:ext cx="5300679" cy="6001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5080" lvl="0" indent="0" algn="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54965" algn="l"/>
                <a:tab pos="355600" algn="l"/>
                <a:tab pos="1278890" algn="l"/>
                <a:tab pos="1731645" algn="l"/>
                <a:tab pos="2312035" algn="l"/>
              </a:tabLst>
            </a:pPr>
            <a:r>
              <a:rPr lang="ru-RU" sz="2000" kern="1200" dirty="0">
                <a:solidFill>
                  <a:srgbClr val="D6837C"/>
                </a:solidFill>
                <a:latin typeface="Bebas Neue Bold" panose="020B0606020202050201" pitchFamily="34" charset="-52"/>
                <a:ea typeface="+mn-ea"/>
                <a:cs typeface="+mn-cs"/>
              </a:rPr>
              <a:t>Кемеровская, Тульская, Липецкая, Сахалинская, томская, </a:t>
            </a:r>
            <a:br>
              <a:rPr lang="ru-RU" sz="2000" kern="1200" dirty="0">
                <a:solidFill>
                  <a:srgbClr val="D6837C"/>
                </a:solidFill>
                <a:latin typeface="Bebas Neue Bold" panose="020B0606020202050201" pitchFamily="34" charset="-52"/>
                <a:ea typeface="+mn-ea"/>
                <a:cs typeface="+mn-cs"/>
              </a:rPr>
            </a:br>
            <a:r>
              <a:rPr lang="ru-RU" sz="2000" kern="1200" dirty="0">
                <a:solidFill>
                  <a:srgbClr val="D6837C"/>
                </a:solidFill>
                <a:latin typeface="Bebas Neue Bold" panose="020B0606020202050201" pitchFamily="34" charset="-52"/>
                <a:ea typeface="+mn-ea"/>
                <a:cs typeface="+mn-cs"/>
              </a:rPr>
              <a:t>Ульяновская области, Республики Калмыкия и Якутия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EEFE1C-B34B-485C-9D73-5A24C06D4B7A}"/>
              </a:ext>
            </a:extLst>
          </p:cNvPr>
          <p:cNvSpPr txBox="1"/>
          <p:nvPr/>
        </p:nvSpPr>
        <p:spPr>
          <a:xfrm>
            <a:off x="5972270" y="6358533"/>
            <a:ext cx="5774735" cy="288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lvl="1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2">
                    <a:lumMod val="65000"/>
                  </a:schemeClr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 algn="r"/>
            <a:r>
              <a:rPr lang="ru-RU"/>
              <a:t>Оценка цифровой зрелости медицинских организации</a:t>
            </a:r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F0C70A-60B0-4ADF-AD69-F343D6F61C7C}"/>
              </a:ext>
            </a:extLst>
          </p:cNvPr>
          <p:cNvSpPr txBox="1"/>
          <p:nvPr/>
        </p:nvSpPr>
        <p:spPr>
          <a:xfrm>
            <a:off x="8169168" y="956079"/>
            <a:ext cx="3583910" cy="37702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5080" lv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54965" algn="l"/>
                <a:tab pos="355600" algn="l"/>
                <a:tab pos="1278890" algn="l"/>
                <a:tab pos="1731645" algn="l"/>
                <a:tab pos="2312035" algn="l"/>
              </a:tabLst>
            </a:pPr>
            <a:r>
              <a:rPr lang="ru-RU" sz="2000" kern="1200" dirty="0">
                <a:solidFill>
                  <a:srgbClr val="896AAC"/>
                </a:solidFill>
                <a:latin typeface="Bebas Neue Bold" panose="020B0606020202050201" pitchFamily="34" charset="-52"/>
                <a:ea typeface="+mn-ea"/>
                <a:cs typeface="+mn-cs"/>
              </a:rPr>
              <a:t>Сахалинская область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39BB59-5178-4463-AE1C-8557D726ECF2}"/>
              </a:ext>
            </a:extLst>
          </p:cNvPr>
          <p:cNvSpPr txBox="1"/>
          <p:nvPr/>
        </p:nvSpPr>
        <p:spPr>
          <a:xfrm>
            <a:off x="9558003" y="1294576"/>
            <a:ext cx="2196906" cy="287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lvl="1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2">
                    <a:lumMod val="65000"/>
                  </a:schemeClr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 algn="r"/>
            <a:r>
              <a:rPr lang="ru-RU"/>
              <a:t>Разработка стратегии развития </a:t>
            </a:r>
            <a:br>
              <a:rPr lang="ru-RU"/>
            </a:br>
            <a:r>
              <a:rPr lang="ru-RU"/>
              <a:t>системы здравоохранения</a:t>
            </a:r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B011F4-68A8-4BA0-8970-BB08C46B930F}"/>
              </a:ext>
            </a:extLst>
          </p:cNvPr>
          <p:cNvSpPr txBox="1"/>
          <p:nvPr/>
        </p:nvSpPr>
        <p:spPr>
          <a:xfrm>
            <a:off x="454048" y="295632"/>
            <a:ext cx="8329727" cy="4247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Пример реализованных решений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2C427FD-61DB-4493-BC1D-EB8F59B333F6}"/>
              </a:ext>
            </a:extLst>
          </p:cNvPr>
          <p:cNvGrpSpPr/>
          <p:nvPr/>
        </p:nvGrpSpPr>
        <p:grpSpPr>
          <a:xfrm>
            <a:off x="9390687" y="1807015"/>
            <a:ext cx="2304572" cy="1166800"/>
            <a:chOff x="9390687" y="1807015"/>
            <a:chExt cx="2304572" cy="1166800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DF45C999-1141-4AD5-B3E2-6B622F3E79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7730" b="16367"/>
            <a:stretch/>
          </p:blipFill>
          <p:spPr>
            <a:xfrm>
              <a:off x="9390687" y="1856695"/>
              <a:ext cx="2260124" cy="1117120"/>
            </a:xfrm>
            <a:prstGeom prst="rect">
              <a:avLst/>
            </a:prstGeom>
          </p:spPr>
        </p:pic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839093CB-107E-47A9-A89F-8EFA180CB387}"/>
                </a:ext>
              </a:extLst>
            </p:cNvPr>
            <p:cNvSpPr/>
            <p:nvPr/>
          </p:nvSpPr>
          <p:spPr>
            <a:xfrm>
              <a:off x="9435134" y="1807015"/>
              <a:ext cx="2260125" cy="11171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DFA9CA2-4069-4E51-B774-31A4EB950B75}"/>
              </a:ext>
            </a:extLst>
          </p:cNvPr>
          <p:cNvGrpSpPr/>
          <p:nvPr/>
        </p:nvGrpSpPr>
        <p:grpSpPr>
          <a:xfrm>
            <a:off x="9384135" y="3134844"/>
            <a:ext cx="2311124" cy="1171835"/>
            <a:chOff x="9384135" y="3134844"/>
            <a:chExt cx="2311124" cy="1171835"/>
          </a:xfrm>
        </p:grpSpPr>
        <p:pic>
          <p:nvPicPr>
            <p:cNvPr id="17" name="Picture 4" descr="Эксперты НМИЦ по оргздраву посетили Ярославскую область">
              <a:extLst>
                <a:ext uri="{FF2B5EF4-FFF2-40B4-BE49-F238E27FC236}">
                  <a16:creationId xmlns:a16="http://schemas.microsoft.com/office/drawing/2014/main" id="{7B88AE41-7A6B-404D-B244-7ABB62538C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8337"/>
            <a:stretch/>
          </p:blipFill>
          <p:spPr bwMode="auto">
            <a:xfrm>
              <a:off x="9384135" y="3189560"/>
              <a:ext cx="2260124" cy="1117119"/>
            </a:xfrm>
            <a:prstGeom prst="roundRect">
              <a:avLst>
                <a:gd name="adj" fmla="val 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F9AF59E7-4F16-4CA9-B26A-574BDE2616C3}"/>
                </a:ext>
              </a:extLst>
            </p:cNvPr>
            <p:cNvSpPr/>
            <p:nvPr/>
          </p:nvSpPr>
          <p:spPr>
            <a:xfrm>
              <a:off x="9435134" y="3134844"/>
              <a:ext cx="2260125" cy="11171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319DF9E-7659-4E63-A001-C8990CDEF2E2}"/>
              </a:ext>
            </a:extLst>
          </p:cNvPr>
          <p:cNvGrpSpPr/>
          <p:nvPr/>
        </p:nvGrpSpPr>
        <p:grpSpPr>
          <a:xfrm>
            <a:off x="9390686" y="4489534"/>
            <a:ext cx="2304573" cy="1172419"/>
            <a:chOff x="9390686" y="4489534"/>
            <a:chExt cx="2304573" cy="1172419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D8741242-3A4E-4F82-899A-A38AE16A1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613" b="31485"/>
            <a:stretch/>
          </p:blipFill>
          <p:spPr>
            <a:xfrm>
              <a:off x="9390686" y="4544838"/>
              <a:ext cx="2260124" cy="1117115"/>
            </a:xfrm>
            <a:prstGeom prst="rect">
              <a:avLst/>
            </a:prstGeom>
          </p:spPr>
        </p:pic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EA26E97E-302D-4860-955D-15C45C6A2885}"/>
                </a:ext>
              </a:extLst>
            </p:cNvPr>
            <p:cNvSpPr/>
            <p:nvPr/>
          </p:nvSpPr>
          <p:spPr>
            <a:xfrm>
              <a:off x="9435134" y="4489534"/>
              <a:ext cx="2260125" cy="11171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99D30D8B-1127-41F5-A85E-68E51786948D}"/>
              </a:ext>
            </a:extLst>
          </p:cNvPr>
          <p:cNvGrpSpPr/>
          <p:nvPr/>
        </p:nvGrpSpPr>
        <p:grpSpPr>
          <a:xfrm>
            <a:off x="1180409" y="1439151"/>
            <a:ext cx="8095727" cy="4379882"/>
            <a:chOff x="1517539" y="1636595"/>
            <a:chExt cx="7758597" cy="4197490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84DABA3E-3A89-4CEB-96C1-684300B9AFC0}"/>
                </a:ext>
              </a:extLst>
            </p:cNvPr>
            <p:cNvGrpSpPr/>
            <p:nvPr/>
          </p:nvGrpSpPr>
          <p:grpSpPr>
            <a:xfrm>
              <a:off x="2006060" y="2496072"/>
              <a:ext cx="6791663" cy="2751191"/>
              <a:chOff x="2006060" y="2496072"/>
              <a:chExt cx="6791663" cy="2751191"/>
            </a:xfrm>
          </p:grpSpPr>
          <p:sp>
            <p:nvSpPr>
              <p:cNvPr id="167" name="Полилиния: фигура 166">
                <a:extLst>
                  <a:ext uri="{FF2B5EF4-FFF2-40B4-BE49-F238E27FC236}">
                    <a16:creationId xmlns:a16="http://schemas.microsoft.com/office/drawing/2014/main" id="{26655B34-392D-4F4E-B4D8-945BBF5DEB62}"/>
                  </a:ext>
                </a:extLst>
              </p:cNvPr>
              <p:cNvSpPr/>
              <p:nvPr/>
            </p:nvSpPr>
            <p:spPr>
              <a:xfrm>
                <a:off x="2290974" y="3320211"/>
                <a:ext cx="229149" cy="166654"/>
              </a:xfrm>
              <a:custGeom>
                <a:avLst/>
                <a:gdLst>
                  <a:gd name="connsiteX0" fmla="*/ 10876 w 229149"/>
                  <a:gd name="connsiteY0" fmla="*/ 145583 h 166654"/>
                  <a:gd name="connsiteX1" fmla="*/ 31166 w 229149"/>
                  <a:gd name="connsiteY1" fmla="*/ 149624 h 166654"/>
                  <a:gd name="connsiteX2" fmla="*/ 49456 w 229149"/>
                  <a:gd name="connsiteY2" fmla="*/ 150707 h 166654"/>
                  <a:gd name="connsiteX3" fmla="*/ 58205 w 229149"/>
                  <a:gd name="connsiteY3" fmla="*/ 155832 h 166654"/>
                  <a:gd name="connsiteX4" fmla="*/ 78079 w 229149"/>
                  <a:gd name="connsiteY4" fmla="*/ 159457 h 166654"/>
                  <a:gd name="connsiteX5" fmla="*/ 80204 w 229149"/>
                  <a:gd name="connsiteY5" fmla="*/ 149582 h 166654"/>
                  <a:gd name="connsiteX6" fmla="*/ 95411 w 229149"/>
                  <a:gd name="connsiteY6" fmla="*/ 144874 h 166654"/>
                  <a:gd name="connsiteX7" fmla="*/ 104910 w 229149"/>
                  <a:gd name="connsiteY7" fmla="*/ 143541 h 166654"/>
                  <a:gd name="connsiteX8" fmla="*/ 110201 w 229149"/>
                  <a:gd name="connsiteY8" fmla="*/ 139208 h 166654"/>
                  <a:gd name="connsiteX9" fmla="*/ 123742 w 229149"/>
                  <a:gd name="connsiteY9" fmla="*/ 132209 h 166654"/>
                  <a:gd name="connsiteX10" fmla="*/ 129533 w 229149"/>
                  <a:gd name="connsiteY10" fmla="*/ 139166 h 166654"/>
                  <a:gd name="connsiteX11" fmla="*/ 144949 w 229149"/>
                  <a:gd name="connsiteY11" fmla="*/ 146957 h 166654"/>
                  <a:gd name="connsiteX12" fmla="*/ 147615 w 229149"/>
                  <a:gd name="connsiteY12" fmla="*/ 149666 h 166654"/>
                  <a:gd name="connsiteX13" fmla="*/ 153490 w 229149"/>
                  <a:gd name="connsiteY13" fmla="*/ 157748 h 166654"/>
                  <a:gd name="connsiteX14" fmla="*/ 158864 w 229149"/>
                  <a:gd name="connsiteY14" fmla="*/ 165206 h 166654"/>
                  <a:gd name="connsiteX15" fmla="*/ 166031 w 229149"/>
                  <a:gd name="connsiteY15" fmla="*/ 166289 h 166654"/>
                  <a:gd name="connsiteX16" fmla="*/ 170822 w 229149"/>
                  <a:gd name="connsiteY16" fmla="*/ 155373 h 166654"/>
                  <a:gd name="connsiteX17" fmla="*/ 182779 w 229149"/>
                  <a:gd name="connsiteY17" fmla="*/ 138583 h 166654"/>
                  <a:gd name="connsiteX18" fmla="*/ 185112 w 229149"/>
                  <a:gd name="connsiteY18" fmla="*/ 139666 h 166654"/>
                  <a:gd name="connsiteX19" fmla="*/ 187779 w 229149"/>
                  <a:gd name="connsiteY19" fmla="*/ 143833 h 166654"/>
                  <a:gd name="connsiteX20" fmla="*/ 195653 w 229149"/>
                  <a:gd name="connsiteY20" fmla="*/ 152665 h 166654"/>
                  <a:gd name="connsiteX21" fmla="*/ 208319 w 229149"/>
                  <a:gd name="connsiteY21" fmla="*/ 147541 h 166654"/>
                  <a:gd name="connsiteX22" fmla="*/ 227943 w 229149"/>
                  <a:gd name="connsiteY22" fmla="*/ 120876 h 166654"/>
                  <a:gd name="connsiteX23" fmla="*/ 227568 w 229149"/>
                  <a:gd name="connsiteY23" fmla="*/ 87879 h 166654"/>
                  <a:gd name="connsiteX24" fmla="*/ 215610 w 229149"/>
                  <a:gd name="connsiteY24" fmla="*/ 79296 h 166654"/>
                  <a:gd name="connsiteX25" fmla="*/ 200611 w 229149"/>
                  <a:gd name="connsiteY25" fmla="*/ 72505 h 166654"/>
                  <a:gd name="connsiteX26" fmla="*/ 195862 w 229149"/>
                  <a:gd name="connsiteY26" fmla="*/ 57339 h 166654"/>
                  <a:gd name="connsiteX27" fmla="*/ 193403 w 229149"/>
                  <a:gd name="connsiteY27" fmla="*/ 47132 h 166654"/>
                  <a:gd name="connsiteX28" fmla="*/ 186529 w 229149"/>
                  <a:gd name="connsiteY28" fmla="*/ 43549 h 166654"/>
                  <a:gd name="connsiteX29" fmla="*/ 177571 w 229149"/>
                  <a:gd name="connsiteY29" fmla="*/ 37507 h 166654"/>
                  <a:gd name="connsiteX30" fmla="*/ 164114 w 229149"/>
                  <a:gd name="connsiteY30" fmla="*/ 39841 h 166654"/>
                  <a:gd name="connsiteX31" fmla="*/ 155323 w 229149"/>
                  <a:gd name="connsiteY31" fmla="*/ 40591 h 166654"/>
                  <a:gd name="connsiteX32" fmla="*/ 134200 w 229149"/>
                  <a:gd name="connsiteY32" fmla="*/ 41465 h 166654"/>
                  <a:gd name="connsiteX33" fmla="*/ 127867 w 229149"/>
                  <a:gd name="connsiteY33" fmla="*/ 41382 h 166654"/>
                  <a:gd name="connsiteX34" fmla="*/ 112868 w 229149"/>
                  <a:gd name="connsiteY34" fmla="*/ 38507 h 166654"/>
                  <a:gd name="connsiteX35" fmla="*/ 96203 w 229149"/>
                  <a:gd name="connsiteY35" fmla="*/ 37549 h 166654"/>
                  <a:gd name="connsiteX36" fmla="*/ 91495 w 229149"/>
                  <a:gd name="connsiteY36" fmla="*/ 39466 h 166654"/>
                  <a:gd name="connsiteX37" fmla="*/ 80954 w 229149"/>
                  <a:gd name="connsiteY37" fmla="*/ 42674 h 166654"/>
                  <a:gd name="connsiteX38" fmla="*/ 76787 w 229149"/>
                  <a:gd name="connsiteY38" fmla="*/ 41465 h 166654"/>
                  <a:gd name="connsiteX39" fmla="*/ 73288 w 229149"/>
                  <a:gd name="connsiteY39" fmla="*/ 30925 h 166654"/>
                  <a:gd name="connsiteX40" fmla="*/ 75829 w 229149"/>
                  <a:gd name="connsiteY40" fmla="*/ 19925 h 166654"/>
                  <a:gd name="connsiteX41" fmla="*/ 71746 w 229149"/>
                  <a:gd name="connsiteY41" fmla="*/ 6718 h 166654"/>
                  <a:gd name="connsiteX42" fmla="*/ 45581 w 229149"/>
                  <a:gd name="connsiteY42" fmla="*/ 7343 h 166654"/>
                  <a:gd name="connsiteX43" fmla="*/ 44998 w 229149"/>
                  <a:gd name="connsiteY43" fmla="*/ 7676 h 166654"/>
                  <a:gd name="connsiteX44" fmla="*/ 32332 w 229149"/>
                  <a:gd name="connsiteY44" fmla="*/ 12801 h 166654"/>
                  <a:gd name="connsiteX45" fmla="*/ 15292 w 229149"/>
                  <a:gd name="connsiteY45" fmla="*/ 21592 h 166654"/>
                  <a:gd name="connsiteX46" fmla="*/ 21333 w 229149"/>
                  <a:gd name="connsiteY46" fmla="*/ 33883 h 166654"/>
                  <a:gd name="connsiteX47" fmla="*/ 18167 w 229149"/>
                  <a:gd name="connsiteY47" fmla="*/ 41965 h 166654"/>
                  <a:gd name="connsiteX48" fmla="*/ 16459 w 229149"/>
                  <a:gd name="connsiteY48" fmla="*/ 45465 h 166654"/>
                  <a:gd name="connsiteX49" fmla="*/ 19375 w 229149"/>
                  <a:gd name="connsiteY49" fmla="*/ 51173 h 166654"/>
                  <a:gd name="connsiteX50" fmla="*/ 23958 w 229149"/>
                  <a:gd name="connsiteY50" fmla="*/ 56381 h 166654"/>
                  <a:gd name="connsiteX51" fmla="*/ 25125 w 229149"/>
                  <a:gd name="connsiteY51" fmla="*/ 58339 h 166654"/>
                  <a:gd name="connsiteX52" fmla="*/ 25833 w 229149"/>
                  <a:gd name="connsiteY52" fmla="*/ 65214 h 166654"/>
                  <a:gd name="connsiteX53" fmla="*/ 24708 w 229149"/>
                  <a:gd name="connsiteY53" fmla="*/ 67797 h 166654"/>
                  <a:gd name="connsiteX54" fmla="*/ 20750 w 229149"/>
                  <a:gd name="connsiteY54" fmla="*/ 76963 h 166654"/>
                  <a:gd name="connsiteX55" fmla="*/ 18250 w 229149"/>
                  <a:gd name="connsiteY55" fmla="*/ 82046 h 166654"/>
                  <a:gd name="connsiteX56" fmla="*/ 17417 w 229149"/>
                  <a:gd name="connsiteY56" fmla="*/ 87420 h 166654"/>
                  <a:gd name="connsiteX57" fmla="*/ 15417 w 229149"/>
                  <a:gd name="connsiteY57" fmla="*/ 95753 h 166654"/>
                  <a:gd name="connsiteX58" fmla="*/ 6251 w 229149"/>
                  <a:gd name="connsiteY58" fmla="*/ 104377 h 166654"/>
                  <a:gd name="connsiteX59" fmla="*/ 4043 w 229149"/>
                  <a:gd name="connsiteY59" fmla="*/ 115752 h 166654"/>
                  <a:gd name="connsiteX60" fmla="*/ 9542 w 229149"/>
                  <a:gd name="connsiteY60" fmla="*/ 122876 h 166654"/>
                  <a:gd name="connsiteX61" fmla="*/ 13084 w 229149"/>
                  <a:gd name="connsiteY61" fmla="*/ 142291 h 166654"/>
                  <a:gd name="connsiteX62" fmla="*/ 10876 w 229149"/>
                  <a:gd name="connsiteY62" fmla="*/ 145583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229149" h="166654">
                    <a:moveTo>
                      <a:pt x="10876" y="145583"/>
                    </a:moveTo>
                    <a:cubicBezTo>
                      <a:pt x="17417" y="151249"/>
                      <a:pt x="23833" y="150499"/>
                      <a:pt x="31166" y="149624"/>
                    </a:cubicBezTo>
                    <a:cubicBezTo>
                      <a:pt x="36999" y="148916"/>
                      <a:pt x="43040" y="148166"/>
                      <a:pt x="49456" y="150707"/>
                    </a:cubicBezTo>
                    <a:cubicBezTo>
                      <a:pt x="52747" y="152040"/>
                      <a:pt x="55539" y="153957"/>
                      <a:pt x="58205" y="155832"/>
                    </a:cubicBezTo>
                    <a:cubicBezTo>
                      <a:pt x="64247" y="160040"/>
                      <a:pt x="69038" y="163414"/>
                      <a:pt x="78079" y="159457"/>
                    </a:cubicBezTo>
                    <a:cubicBezTo>
                      <a:pt x="77621" y="155207"/>
                      <a:pt x="78329" y="151999"/>
                      <a:pt x="80204" y="149582"/>
                    </a:cubicBezTo>
                    <a:cubicBezTo>
                      <a:pt x="83579" y="145374"/>
                      <a:pt x="89578" y="145124"/>
                      <a:pt x="95411" y="144874"/>
                    </a:cubicBezTo>
                    <a:cubicBezTo>
                      <a:pt x="98869" y="144708"/>
                      <a:pt x="102452" y="144583"/>
                      <a:pt x="104910" y="143541"/>
                    </a:cubicBezTo>
                    <a:cubicBezTo>
                      <a:pt x="106202" y="142999"/>
                      <a:pt x="108243" y="141083"/>
                      <a:pt x="110201" y="139208"/>
                    </a:cubicBezTo>
                    <a:cubicBezTo>
                      <a:pt x="114368" y="135292"/>
                      <a:pt x="119117" y="130917"/>
                      <a:pt x="123742" y="132209"/>
                    </a:cubicBezTo>
                    <a:cubicBezTo>
                      <a:pt x="126325" y="132958"/>
                      <a:pt x="128242" y="135250"/>
                      <a:pt x="129533" y="139166"/>
                    </a:cubicBezTo>
                    <a:cubicBezTo>
                      <a:pt x="137866" y="139541"/>
                      <a:pt x="140741" y="142541"/>
                      <a:pt x="144949" y="146957"/>
                    </a:cubicBezTo>
                    <a:cubicBezTo>
                      <a:pt x="145740" y="147791"/>
                      <a:pt x="146615" y="148707"/>
                      <a:pt x="147615" y="149666"/>
                    </a:cubicBezTo>
                    <a:cubicBezTo>
                      <a:pt x="149032" y="151082"/>
                      <a:pt x="151198" y="154332"/>
                      <a:pt x="153490" y="157748"/>
                    </a:cubicBezTo>
                    <a:cubicBezTo>
                      <a:pt x="155281" y="160456"/>
                      <a:pt x="157990" y="164539"/>
                      <a:pt x="158864" y="165206"/>
                    </a:cubicBezTo>
                    <a:cubicBezTo>
                      <a:pt x="161989" y="166664"/>
                      <a:pt x="164447" y="167039"/>
                      <a:pt x="166031" y="166289"/>
                    </a:cubicBezTo>
                    <a:cubicBezTo>
                      <a:pt x="168655" y="164998"/>
                      <a:pt x="169780" y="160123"/>
                      <a:pt x="170822" y="155373"/>
                    </a:cubicBezTo>
                    <a:cubicBezTo>
                      <a:pt x="172405" y="148374"/>
                      <a:pt x="174405" y="139625"/>
                      <a:pt x="182779" y="138583"/>
                    </a:cubicBezTo>
                    <a:cubicBezTo>
                      <a:pt x="183696" y="138458"/>
                      <a:pt x="184613" y="138875"/>
                      <a:pt x="185112" y="139666"/>
                    </a:cubicBezTo>
                    <a:cubicBezTo>
                      <a:pt x="186071" y="141125"/>
                      <a:pt x="186946" y="142541"/>
                      <a:pt x="187779" y="143833"/>
                    </a:cubicBezTo>
                    <a:cubicBezTo>
                      <a:pt x="190904" y="148791"/>
                      <a:pt x="192945" y="152082"/>
                      <a:pt x="195653" y="152665"/>
                    </a:cubicBezTo>
                    <a:cubicBezTo>
                      <a:pt x="198236" y="153207"/>
                      <a:pt x="202236" y="151582"/>
                      <a:pt x="208319" y="147541"/>
                    </a:cubicBezTo>
                    <a:cubicBezTo>
                      <a:pt x="216235" y="142208"/>
                      <a:pt x="224859" y="129459"/>
                      <a:pt x="227943" y="120876"/>
                    </a:cubicBezTo>
                    <a:cubicBezTo>
                      <a:pt x="230317" y="114293"/>
                      <a:pt x="230526" y="95461"/>
                      <a:pt x="227568" y="87879"/>
                    </a:cubicBezTo>
                    <a:cubicBezTo>
                      <a:pt x="224651" y="80379"/>
                      <a:pt x="220860" y="79921"/>
                      <a:pt x="215610" y="79296"/>
                    </a:cubicBezTo>
                    <a:cubicBezTo>
                      <a:pt x="211152" y="78754"/>
                      <a:pt x="205611" y="78088"/>
                      <a:pt x="200611" y="72505"/>
                    </a:cubicBezTo>
                    <a:cubicBezTo>
                      <a:pt x="196570" y="68005"/>
                      <a:pt x="196195" y="62339"/>
                      <a:pt x="195862" y="57339"/>
                    </a:cubicBezTo>
                    <a:cubicBezTo>
                      <a:pt x="195612" y="53423"/>
                      <a:pt x="195362" y="49715"/>
                      <a:pt x="193403" y="47132"/>
                    </a:cubicBezTo>
                    <a:cubicBezTo>
                      <a:pt x="191945" y="45215"/>
                      <a:pt x="189321" y="44424"/>
                      <a:pt x="186529" y="43549"/>
                    </a:cubicBezTo>
                    <a:cubicBezTo>
                      <a:pt x="183321" y="42590"/>
                      <a:pt x="179238" y="41257"/>
                      <a:pt x="177571" y="37507"/>
                    </a:cubicBezTo>
                    <a:cubicBezTo>
                      <a:pt x="173447" y="39341"/>
                      <a:pt x="168989" y="39591"/>
                      <a:pt x="164114" y="39841"/>
                    </a:cubicBezTo>
                    <a:cubicBezTo>
                      <a:pt x="161323" y="40007"/>
                      <a:pt x="158448" y="40132"/>
                      <a:pt x="155323" y="40591"/>
                    </a:cubicBezTo>
                    <a:cubicBezTo>
                      <a:pt x="147615" y="41715"/>
                      <a:pt x="141116" y="41590"/>
                      <a:pt x="134200" y="41465"/>
                    </a:cubicBezTo>
                    <a:cubicBezTo>
                      <a:pt x="132158" y="41424"/>
                      <a:pt x="130075" y="41382"/>
                      <a:pt x="127867" y="41382"/>
                    </a:cubicBezTo>
                    <a:cubicBezTo>
                      <a:pt x="121659" y="41340"/>
                      <a:pt x="116993" y="39841"/>
                      <a:pt x="112868" y="38507"/>
                    </a:cubicBezTo>
                    <a:cubicBezTo>
                      <a:pt x="107327" y="36716"/>
                      <a:pt x="102910" y="35299"/>
                      <a:pt x="96203" y="37549"/>
                    </a:cubicBezTo>
                    <a:cubicBezTo>
                      <a:pt x="94744" y="38049"/>
                      <a:pt x="93161" y="38757"/>
                      <a:pt x="91495" y="39466"/>
                    </a:cubicBezTo>
                    <a:cubicBezTo>
                      <a:pt x="87870" y="41049"/>
                      <a:pt x="84162" y="42674"/>
                      <a:pt x="80954" y="42674"/>
                    </a:cubicBezTo>
                    <a:cubicBezTo>
                      <a:pt x="79454" y="42674"/>
                      <a:pt x="78037" y="42340"/>
                      <a:pt x="76787" y="41465"/>
                    </a:cubicBezTo>
                    <a:cubicBezTo>
                      <a:pt x="74204" y="39716"/>
                      <a:pt x="73079" y="36257"/>
                      <a:pt x="73288" y="30925"/>
                    </a:cubicBezTo>
                    <a:cubicBezTo>
                      <a:pt x="73454" y="26258"/>
                      <a:pt x="74788" y="22759"/>
                      <a:pt x="75829" y="19925"/>
                    </a:cubicBezTo>
                    <a:cubicBezTo>
                      <a:pt x="77746" y="14759"/>
                      <a:pt x="78662" y="12426"/>
                      <a:pt x="71746" y="6718"/>
                    </a:cubicBezTo>
                    <a:cubicBezTo>
                      <a:pt x="61497" y="-1740"/>
                      <a:pt x="55831" y="1468"/>
                      <a:pt x="45581" y="7343"/>
                    </a:cubicBezTo>
                    <a:lnTo>
                      <a:pt x="44998" y="7676"/>
                    </a:lnTo>
                    <a:cubicBezTo>
                      <a:pt x="40998" y="9968"/>
                      <a:pt x="36582" y="11384"/>
                      <a:pt x="32332" y="12801"/>
                    </a:cubicBezTo>
                    <a:cubicBezTo>
                      <a:pt x="25875" y="14884"/>
                      <a:pt x="19792" y="16926"/>
                      <a:pt x="15292" y="21592"/>
                    </a:cubicBezTo>
                    <a:cubicBezTo>
                      <a:pt x="17750" y="24508"/>
                      <a:pt x="21250" y="31383"/>
                      <a:pt x="21333" y="33883"/>
                    </a:cubicBezTo>
                    <a:cubicBezTo>
                      <a:pt x="21500" y="37924"/>
                      <a:pt x="19583" y="40257"/>
                      <a:pt x="18167" y="41965"/>
                    </a:cubicBezTo>
                    <a:cubicBezTo>
                      <a:pt x="17000" y="43340"/>
                      <a:pt x="16417" y="44132"/>
                      <a:pt x="16459" y="45465"/>
                    </a:cubicBezTo>
                    <a:cubicBezTo>
                      <a:pt x="16542" y="48757"/>
                      <a:pt x="17500" y="49548"/>
                      <a:pt x="19375" y="51173"/>
                    </a:cubicBezTo>
                    <a:cubicBezTo>
                      <a:pt x="20750" y="52340"/>
                      <a:pt x="22416" y="53798"/>
                      <a:pt x="23958" y="56381"/>
                    </a:cubicBezTo>
                    <a:lnTo>
                      <a:pt x="25125" y="58339"/>
                    </a:lnTo>
                    <a:cubicBezTo>
                      <a:pt x="27166" y="61714"/>
                      <a:pt x="28208" y="63422"/>
                      <a:pt x="25833" y="65214"/>
                    </a:cubicBezTo>
                    <a:cubicBezTo>
                      <a:pt x="25625" y="65380"/>
                      <a:pt x="25125" y="65755"/>
                      <a:pt x="24708" y="67797"/>
                    </a:cubicBezTo>
                    <a:cubicBezTo>
                      <a:pt x="23916" y="71505"/>
                      <a:pt x="22250" y="74380"/>
                      <a:pt x="20750" y="76963"/>
                    </a:cubicBezTo>
                    <a:cubicBezTo>
                      <a:pt x="19750" y="78713"/>
                      <a:pt x="18792" y="80338"/>
                      <a:pt x="18250" y="82046"/>
                    </a:cubicBezTo>
                    <a:cubicBezTo>
                      <a:pt x="17667" y="83712"/>
                      <a:pt x="17542" y="85504"/>
                      <a:pt x="17417" y="87420"/>
                    </a:cubicBezTo>
                    <a:cubicBezTo>
                      <a:pt x="17209" y="90170"/>
                      <a:pt x="16959" y="93045"/>
                      <a:pt x="15417" y="95753"/>
                    </a:cubicBezTo>
                    <a:cubicBezTo>
                      <a:pt x="12876" y="100169"/>
                      <a:pt x="9209" y="102502"/>
                      <a:pt x="6251" y="104377"/>
                    </a:cubicBezTo>
                    <a:cubicBezTo>
                      <a:pt x="1376" y="107460"/>
                      <a:pt x="-248" y="108502"/>
                      <a:pt x="4043" y="115752"/>
                    </a:cubicBezTo>
                    <a:cubicBezTo>
                      <a:pt x="5751" y="118626"/>
                      <a:pt x="7793" y="120876"/>
                      <a:pt x="9542" y="122876"/>
                    </a:cubicBezTo>
                    <a:cubicBezTo>
                      <a:pt x="13917" y="127751"/>
                      <a:pt x="18083" y="132375"/>
                      <a:pt x="13084" y="142291"/>
                    </a:cubicBezTo>
                    <a:cubicBezTo>
                      <a:pt x="12501" y="143374"/>
                      <a:pt x="11709" y="144499"/>
                      <a:pt x="10876" y="14558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76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8" name="Полилиния: фигура 167">
                <a:extLst>
                  <a:ext uri="{FF2B5EF4-FFF2-40B4-BE49-F238E27FC236}">
                    <a16:creationId xmlns:a16="http://schemas.microsoft.com/office/drawing/2014/main" id="{642A56C2-BE63-4AB2-BD90-A2B298F76FD8}"/>
                  </a:ext>
                </a:extLst>
              </p:cNvPr>
              <p:cNvSpPr/>
              <p:nvPr/>
            </p:nvSpPr>
            <p:spPr>
              <a:xfrm>
                <a:off x="2359113" y="3455631"/>
                <a:ext cx="174987" cy="191652"/>
              </a:xfrm>
              <a:custGeom>
                <a:avLst/>
                <a:gdLst>
                  <a:gd name="connsiteX0" fmla="*/ 31439 w 174986"/>
                  <a:gd name="connsiteY0" fmla="*/ 134195 h 191652"/>
                  <a:gd name="connsiteX1" fmla="*/ 28106 w 174986"/>
                  <a:gd name="connsiteY1" fmla="*/ 137611 h 191652"/>
                  <a:gd name="connsiteX2" fmla="*/ 29523 w 174986"/>
                  <a:gd name="connsiteY2" fmla="*/ 144569 h 191652"/>
                  <a:gd name="connsiteX3" fmla="*/ 30231 w 174986"/>
                  <a:gd name="connsiteY3" fmla="*/ 156151 h 191652"/>
                  <a:gd name="connsiteX4" fmla="*/ 42355 w 174986"/>
                  <a:gd name="connsiteY4" fmla="*/ 173108 h 191652"/>
                  <a:gd name="connsiteX5" fmla="*/ 43813 w 174986"/>
                  <a:gd name="connsiteY5" fmla="*/ 178525 h 191652"/>
                  <a:gd name="connsiteX6" fmla="*/ 44980 w 174986"/>
                  <a:gd name="connsiteY6" fmla="*/ 183691 h 191652"/>
                  <a:gd name="connsiteX7" fmla="*/ 47480 w 174986"/>
                  <a:gd name="connsiteY7" fmla="*/ 187941 h 191652"/>
                  <a:gd name="connsiteX8" fmla="*/ 51688 w 174986"/>
                  <a:gd name="connsiteY8" fmla="*/ 189399 h 191652"/>
                  <a:gd name="connsiteX9" fmla="*/ 59145 w 174986"/>
                  <a:gd name="connsiteY9" fmla="*/ 193357 h 191652"/>
                  <a:gd name="connsiteX10" fmla="*/ 66812 w 174986"/>
                  <a:gd name="connsiteY10" fmla="*/ 181483 h 191652"/>
                  <a:gd name="connsiteX11" fmla="*/ 74603 w 174986"/>
                  <a:gd name="connsiteY11" fmla="*/ 169900 h 191652"/>
                  <a:gd name="connsiteX12" fmla="*/ 83477 w 174986"/>
                  <a:gd name="connsiteY12" fmla="*/ 173858 h 191652"/>
                  <a:gd name="connsiteX13" fmla="*/ 86310 w 174986"/>
                  <a:gd name="connsiteY13" fmla="*/ 176317 h 191652"/>
                  <a:gd name="connsiteX14" fmla="*/ 90435 w 174986"/>
                  <a:gd name="connsiteY14" fmla="*/ 173983 h 191652"/>
                  <a:gd name="connsiteX15" fmla="*/ 94184 w 174986"/>
                  <a:gd name="connsiteY15" fmla="*/ 168192 h 191652"/>
                  <a:gd name="connsiteX16" fmla="*/ 111766 w 174986"/>
                  <a:gd name="connsiteY16" fmla="*/ 166901 h 191652"/>
                  <a:gd name="connsiteX17" fmla="*/ 115891 w 174986"/>
                  <a:gd name="connsiteY17" fmla="*/ 169900 h 191652"/>
                  <a:gd name="connsiteX18" fmla="*/ 120099 w 174986"/>
                  <a:gd name="connsiteY18" fmla="*/ 167984 h 191652"/>
                  <a:gd name="connsiteX19" fmla="*/ 124765 w 174986"/>
                  <a:gd name="connsiteY19" fmla="*/ 165692 h 191652"/>
                  <a:gd name="connsiteX20" fmla="*/ 123974 w 174986"/>
                  <a:gd name="connsiteY20" fmla="*/ 164192 h 191652"/>
                  <a:gd name="connsiteX21" fmla="*/ 122766 w 174986"/>
                  <a:gd name="connsiteY21" fmla="*/ 157318 h 191652"/>
                  <a:gd name="connsiteX22" fmla="*/ 130098 w 174986"/>
                  <a:gd name="connsiteY22" fmla="*/ 148735 h 191652"/>
                  <a:gd name="connsiteX23" fmla="*/ 135890 w 174986"/>
                  <a:gd name="connsiteY23" fmla="*/ 143111 h 191652"/>
                  <a:gd name="connsiteX24" fmla="*/ 135723 w 174986"/>
                  <a:gd name="connsiteY24" fmla="*/ 140736 h 191652"/>
                  <a:gd name="connsiteX25" fmla="*/ 136390 w 174986"/>
                  <a:gd name="connsiteY25" fmla="*/ 134361 h 191652"/>
                  <a:gd name="connsiteX26" fmla="*/ 141806 w 174986"/>
                  <a:gd name="connsiteY26" fmla="*/ 130070 h 191652"/>
                  <a:gd name="connsiteX27" fmla="*/ 145181 w 174986"/>
                  <a:gd name="connsiteY27" fmla="*/ 127862 h 191652"/>
                  <a:gd name="connsiteX28" fmla="*/ 145847 w 174986"/>
                  <a:gd name="connsiteY28" fmla="*/ 127195 h 191652"/>
                  <a:gd name="connsiteX29" fmla="*/ 154596 w 174986"/>
                  <a:gd name="connsiteY29" fmla="*/ 116946 h 191652"/>
                  <a:gd name="connsiteX30" fmla="*/ 159721 w 174986"/>
                  <a:gd name="connsiteY30" fmla="*/ 99114 h 191652"/>
                  <a:gd name="connsiteX31" fmla="*/ 162887 w 174986"/>
                  <a:gd name="connsiteY31" fmla="*/ 87906 h 191652"/>
                  <a:gd name="connsiteX32" fmla="*/ 162846 w 174986"/>
                  <a:gd name="connsiteY32" fmla="*/ 85907 h 191652"/>
                  <a:gd name="connsiteX33" fmla="*/ 164346 w 174986"/>
                  <a:gd name="connsiteY33" fmla="*/ 84573 h 191652"/>
                  <a:gd name="connsiteX34" fmla="*/ 169929 w 174986"/>
                  <a:gd name="connsiteY34" fmla="*/ 83365 h 191652"/>
                  <a:gd name="connsiteX35" fmla="*/ 176886 w 174986"/>
                  <a:gd name="connsiteY35" fmla="*/ 81199 h 191652"/>
                  <a:gd name="connsiteX36" fmla="*/ 173345 w 174986"/>
                  <a:gd name="connsiteY36" fmla="*/ 75324 h 191652"/>
                  <a:gd name="connsiteX37" fmla="*/ 167387 w 174986"/>
                  <a:gd name="connsiteY37" fmla="*/ 62408 h 191652"/>
                  <a:gd name="connsiteX38" fmla="*/ 168095 w 174986"/>
                  <a:gd name="connsiteY38" fmla="*/ 52534 h 191652"/>
                  <a:gd name="connsiteX39" fmla="*/ 165512 w 174986"/>
                  <a:gd name="connsiteY39" fmla="*/ 41702 h 191652"/>
                  <a:gd name="connsiteX40" fmla="*/ 162596 w 174986"/>
                  <a:gd name="connsiteY40" fmla="*/ 42285 h 191652"/>
                  <a:gd name="connsiteX41" fmla="*/ 154472 w 174986"/>
                  <a:gd name="connsiteY41" fmla="*/ 42368 h 191652"/>
                  <a:gd name="connsiteX42" fmla="*/ 150639 w 174986"/>
                  <a:gd name="connsiteY42" fmla="*/ 33286 h 191652"/>
                  <a:gd name="connsiteX43" fmla="*/ 150388 w 174986"/>
                  <a:gd name="connsiteY43" fmla="*/ 30077 h 191652"/>
                  <a:gd name="connsiteX44" fmla="*/ 145181 w 174986"/>
                  <a:gd name="connsiteY44" fmla="*/ 14454 h 191652"/>
                  <a:gd name="connsiteX45" fmla="*/ 142889 w 174986"/>
                  <a:gd name="connsiteY45" fmla="*/ 16204 h 191652"/>
                  <a:gd name="connsiteX46" fmla="*/ 126515 w 174986"/>
                  <a:gd name="connsiteY46" fmla="*/ 22078 h 191652"/>
                  <a:gd name="connsiteX47" fmla="*/ 115516 w 174986"/>
                  <a:gd name="connsiteY47" fmla="*/ 11079 h 191652"/>
                  <a:gd name="connsiteX48" fmla="*/ 113850 w 174986"/>
                  <a:gd name="connsiteY48" fmla="*/ 8413 h 191652"/>
                  <a:gd name="connsiteX49" fmla="*/ 107433 w 174986"/>
                  <a:gd name="connsiteY49" fmla="*/ 21120 h 191652"/>
                  <a:gd name="connsiteX50" fmla="*/ 100017 w 174986"/>
                  <a:gd name="connsiteY50" fmla="*/ 35327 h 191652"/>
                  <a:gd name="connsiteX51" fmla="*/ 96059 w 174986"/>
                  <a:gd name="connsiteY51" fmla="*/ 36202 h 191652"/>
                  <a:gd name="connsiteX52" fmla="*/ 88477 w 174986"/>
                  <a:gd name="connsiteY52" fmla="*/ 34161 h 191652"/>
                  <a:gd name="connsiteX53" fmla="*/ 81310 w 174986"/>
                  <a:gd name="connsiteY53" fmla="*/ 25120 h 191652"/>
                  <a:gd name="connsiteX54" fmla="*/ 76102 w 174986"/>
                  <a:gd name="connsiteY54" fmla="*/ 17828 h 191652"/>
                  <a:gd name="connsiteX55" fmla="*/ 73353 w 174986"/>
                  <a:gd name="connsiteY55" fmla="*/ 15037 h 191652"/>
                  <a:gd name="connsiteX56" fmla="*/ 59604 w 174986"/>
                  <a:gd name="connsiteY56" fmla="*/ 8704 h 191652"/>
                  <a:gd name="connsiteX57" fmla="*/ 57271 w 174986"/>
                  <a:gd name="connsiteY57" fmla="*/ 6913 h 191652"/>
                  <a:gd name="connsiteX58" fmla="*/ 54271 w 174986"/>
                  <a:gd name="connsiteY58" fmla="*/ 1621 h 191652"/>
                  <a:gd name="connsiteX59" fmla="*/ 45355 w 174986"/>
                  <a:gd name="connsiteY59" fmla="*/ 7496 h 191652"/>
                  <a:gd name="connsiteX60" fmla="*/ 38647 w 174986"/>
                  <a:gd name="connsiteY60" fmla="*/ 12746 h 191652"/>
                  <a:gd name="connsiteX61" fmla="*/ 27481 w 174986"/>
                  <a:gd name="connsiteY61" fmla="*/ 14495 h 191652"/>
                  <a:gd name="connsiteX62" fmla="*/ 15857 w 174986"/>
                  <a:gd name="connsiteY62" fmla="*/ 17412 h 191652"/>
                  <a:gd name="connsiteX63" fmla="*/ 14982 w 174986"/>
                  <a:gd name="connsiteY63" fmla="*/ 25245 h 191652"/>
                  <a:gd name="connsiteX64" fmla="*/ 13691 w 174986"/>
                  <a:gd name="connsiteY64" fmla="*/ 27828 h 191652"/>
                  <a:gd name="connsiteX65" fmla="*/ 5566 w 174986"/>
                  <a:gd name="connsiteY65" fmla="*/ 30536 h 191652"/>
                  <a:gd name="connsiteX66" fmla="*/ 6608 w 174986"/>
                  <a:gd name="connsiteY66" fmla="*/ 39452 h 191652"/>
                  <a:gd name="connsiteX67" fmla="*/ 7399 w 174986"/>
                  <a:gd name="connsiteY67" fmla="*/ 53159 h 191652"/>
                  <a:gd name="connsiteX68" fmla="*/ 4191 w 174986"/>
                  <a:gd name="connsiteY68" fmla="*/ 58659 h 191652"/>
                  <a:gd name="connsiteX69" fmla="*/ 1566 w 174986"/>
                  <a:gd name="connsiteY69" fmla="*/ 64450 h 191652"/>
                  <a:gd name="connsiteX70" fmla="*/ 4441 w 174986"/>
                  <a:gd name="connsiteY70" fmla="*/ 69283 h 191652"/>
                  <a:gd name="connsiteX71" fmla="*/ 9233 w 174986"/>
                  <a:gd name="connsiteY71" fmla="*/ 73866 h 191652"/>
                  <a:gd name="connsiteX72" fmla="*/ 9358 w 174986"/>
                  <a:gd name="connsiteY72" fmla="*/ 85198 h 191652"/>
                  <a:gd name="connsiteX73" fmla="*/ 10857 w 174986"/>
                  <a:gd name="connsiteY73" fmla="*/ 97197 h 191652"/>
                  <a:gd name="connsiteX74" fmla="*/ 12857 w 174986"/>
                  <a:gd name="connsiteY74" fmla="*/ 98447 h 191652"/>
                  <a:gd name="connsiteX75" fmla="*/ 16232 w 174986"/>
                  <a:gd name="connsiteY75" fmla="*/ 101031 h 191652"/>
                  <a:gd name="connsiteX76" fmla="*/ 17732 w 174986"/>
                  <a:gd name="connsiteY76" fmla="*/ 104864 h 191652"/>
                  <a:gd name="connsiteX77" fmla="*/ 18232 w 174986"/>
                  <a:gd name="connsiteY77" fmla="*/ 106238 h 191652"/>
                  <a:gd name="connsiteX78" fmla="*/ 19398 w 174986"/>
                  <a:gd name="connsiteY78" fmla="*/ 109946 h 191652"/>
                  <a:gd name="connsiteX79" fmla="*/ 20315 w 174986"/>
                  <a:gd name="connsiteY79" fmla="*/ 112821 h 191652"/>
                  <a:gd name="connsiteX80" fmla="*/ 22315 w 174986"/>
                  <a:gd name="connsiteY80" fmla="*/ 113071 h 191652"/>
                  <a:gd name="connsiteX81" fmla="*/ 26731 w 174986"/>
                  <a:gd name="connsiteY81" fmla="*/ 114155 h 191652"/>
                  <a:gd name="connsiteX82" fmla="*/ 29314 w 174986"/>
                  <a:gd name="connsiteY82" fmla="*/ 115779 h 191652"/>
                  <a:gd name="connsiteX83" fmla="*/ 36522 w 174986"/>
                  <a:gd name="connsiteY83" fmla="*/ 124112 h 191652"/>
                  <a:gd name="connsiteX84" fmla="*/ 31439 w 174986"/>
                  <a:gd name="connsiteY84" fmla="*/ 134195 h 19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174986" h="191652">
                    <a:moveTo>
                      <a:pt x="31439" y="134195"/>
                    </a:moveTo>
                    <a:cubicBezTo>
                      <a:pt x="29648" y="135278"/>
                      <a:pt x="28523" y="136028"/>
                      <a:pt x="28106" y="137611"/>
                    </a:cubicBezTo>
                    <a:cubicBezTo>
                      <a:pt x="27398" y="140153"/>
                      <a:pt x="28398" y="142194"/>
                      <a:pt x="29523" y="144569"/>
                    </a:cubicBezTo>
                    <a:cubicBezTo>
                      <a:pt x="31023" y="147694"/>
                      <a:pt x="32772" y="151443"/>
                      <a:pt x="30231" y="156151"/>
                    </a:cubicBezTo>
                    <a:cubicBezTo>
                      <a:pt x="38772" y="157776"/>
                      <a:pt x="40855" y="166734"/>
                      <a:pt x="42355" y="173108"/>
                    </a:cubicBezTo>
                    <a:cubicBezTo>
                      <a:pt x="42813" y="175025"/>
                      <a:pt x="43230" y="176900"/>
                      <a:pt x="43813" y="178525"/>
                    </a:cubicBezTo>
                    <a:cubicBezTo>
                      <a:pt x="44647" y="180899"/>
                      <a:pt x="44855" y="182524"/>
                      <a:pt x="44980" y="183691"/>
                    </a:cubicBezTo>
                    <a:cubicBezTo>
                      <a:pt x="45188" y="185441"/>
                      <a:pt x="45271" y="185941"/>
                      <a:pt x="47480" y="187941"/>
                    </a:cubicBezTo>
                    <a:cubicBezTo>
                      <a:pt x="48730" y="189066"/>
                      <a:pt x="50021" y="189190"/>
                      <a:pt x="51688" y="189399"/>
                    </a:cubicBezTo>
                    <a:cubicBezTo>
                      <a:pt x="53937" y="189649"/>
                      <a:pt x="56896" y="189982"/>
                      <a:pt x="59145" y="193357"/>
                    </a:cubicBezTo>
                    <a:cubicBezTo>
                      <a:pt x="63603" y="191607"/>
                      <a:pt x="65187" y="186649"/>
                      <a:pt x="66812" y="181483"/>
                    </a:cubicBezTo>
                    <a:cubicBezTo>
                      <a:pt x="68353" y="176525"/>
                      <a:pt x="69978" y="171442"/>
                      <a:pt x="74603" y="169900"/>
                    </a:cubicBezTo>
                    <a:cubicBezTo>
                      <a:pt x="79352" y="168359"/>
                      <a:pt x="81852" y="171692"/>
                      <a:pt x="83477" y="173858"/>
                    </a:cubicBezTo>
                    <a:cubicBezTo>
                      <a:pt x="84727" y="175525"/>
                      <a:pt x="85435" y="176317"/>
                      <a:pt x="86310" y="176317"/>
                    </a:cubicBezTo>
                    <a:cubicBezTo>
                      <a:pt x="89851" y="176317"/>
                      <a:pt x="89976" y="175858"/>
                      <a:pt x="90435" y="173983"/>
                    </a:cubicBezTo>
                    <a:cubicBezTo>
                      <a:pt x="90851" y="172358"/>
                      <a:pt x="91435" y="169900"/>
                      <a:pt x="94184" y="168192"/>
                    </a:cubicBezTo>
                    <a:cubicBezTo>
                      <a:pt x="99476" y="164901"/>
                      <a:pt x="106392" y="164401"/>
                      <a:pt x="111766" y="166901"/>
                    </a:cubicBezTo>
                    <a:cubicBezTo>
                      <a:pt x="113391" y="167650"/>
                      <a:pt x="114724" y="168692"/>
                      <a:pt x="115891" y="169900"/>
                    </a:cubicBezTo>
                    <a:cubicBezTo>
                      <a:pt x="117183" y="169192"/>
                      <a:pt x="118599" y="168567"/>
                      <a:pt x="120099" y="167984"/>
                    </a:cubicBezTo>
                    <a:cubicBezTo>
                      <a:pt x="121599" y="167442"/>
                      <a:pt x="124432" y="166401"/>
                      <a:pt x="124765" y="165692"/>
                    </a:cubicBezTo>
                    <a:cubicBezTo>
                      <a:pt x="124724" y="165567"/>
                      <a:pt x="124265" y="164734"/>
                      <a:pt x="123974" y="164192"/>
                    </a:cubicBezTo>
                    <a:cubicBezTo>
                      <a:pt x="123057" y="162484"/>
                      <a:pt x="121766" y="160109"/>
                      <a:pt x="122766" y="157318"/>
                    </a:cubicBezTo>
                    <a:cubicBezTo>
                      <a:pt x="124182" y="153193"/>
                      <a:pt x="127182" y="150943"/>
                      <a:pt x="130098" y="148735"/>
                    </a:cubicBezTo>
                    <a:cubicBezTo>
                      <a:pt x="132306" y="147069"/>
                      <a:pt x="134348" y="145485"/>
                      <a:pt x="135890" y="143111"/>
                    </a:cubicBezTo>
                    <a:cubicBezTo>
                      <a:pt x="136140" y="142694"/>
                      <a:pt x="136015" y="141944"/>
                      <a:pt x="135723" y="140736"/>
                    </a:cubicBezTo>
                    <a:cubicBezTo>
                      <a:pt x="135306" y="138986"/>
                      <a:pt x="134765" y="136611"/>
                      <a:pt x="136390" y="134361"/>
                    </a:cubicBezTo>
                    <a:cubicBezTo>
                      <a:pt x="138098" y="131945"/>
                      <a:pt x="140098" y="130945"/>
                      <a:pt x="141806" y="130070"/>
                    </a:cubicBezTo>
                    <a:cubicBezTo>
                      <a:pt x="142972" y="129445"/>
                      <a:pt x="144097" y="128903"/>
                      <a:pt x="145181" y="127862"/>
                    </a:cubicBezTo>
                    <a:lnTo>
                      <a:pt x="145847" y="127195"/>
                    </a:lnTo>
                    <a:cubicBezTo>
                      <a:pt x="149597" y="123570"/>
                      <a:pt x="152138" y="121154"/>
                      <a:pt x="154596" y="116946"/>
                    </a:cubicBezTo>
                    <a:cubicBezTo>
                      <a:pt x="153680" y="110196"/>
                      <a:pt x="156888" y="104322"/>
                      <a:pt x="159721" y="99114"/>
                    </a:cubicBezTo>
                    <a:cubicBezTo>
                      <a:pt x="162138" y="94656"/>
                      <a:pt x="164262" y="90781"/>
                      <a:pt x="162887" y="87906"/>
                    </a:cubicBezTo>
                    <a:cubicBezTo>
                      <a:pt x="162596" y="87281"/>
                      <a:pt x="162596" y="86532"/>
                      <a:pt x="162846" y="85907"/>
                    </a:cubicBezTo>
                    <a:cubicBezTo>
                      <a:pt x="163138" y="85282"/>
                      <a:pt x="163679" y="84782"/>
                      <a:pt x="164346" y="84573"/>
                    </a:cubicBezTo>
                    <a:cubicBezTo>
                      <a:pt x="166262" y="83948"/>
                      <a:pt x="168137" y="83657"/>
                      <a:pt x="169929" y="83365"/>
                    </a:cubicBezTo>
                    <a:cubicBezTo>
                      <a:pt x="172720" y="82907"/>
                      <a:pt x="175012" y="82532"/>
                      <a:pt x="176886" y="81199"/>
                    </a:cubicBezTo>
                    <a:cubicBezTo>
                      <a:pt x="175845" y="79157"/>
                      <a:pt x="174595" y="77199"/>
                      <a:pt x="173345" y="75324"/>
                    </a:cubicBezTo>
                    <a:cubicBezTo>
                      <a:pt x="170845" y="71491"/>
                      <a:pt x="168262" y="67491"/>
                      <a:pt x="167387" y="62408"/>
                    </a:cubicBezTo>
                    <a:cubicBezTo>
                      <a:pt x="166804" y="58950"/>
                      <a:pt x="167471" y="55534"/>
                      <a:pt x="168095" y="52534"/>
                    </a:cubicBezTo>
                    <a:cubicBezTo>
                      <a:pt x="169220" y="46910"/>
                      <a:pt x="169595" y="44076"/>
                      <a:pt x="165512" y="41702"/>
                    </a:cubicBezTo>
                    <a:cubicBezTo>
                      <a:pt x="164804" y="41285"/>
                      <a:pt x="164262" y="41452"/>
                      <a:pt x="162596" y="42285"/>
                    </a:cubicBezTo>
                    <a:cubicBezTo>
                      <a:pt x="160679" y="43243"/>
                      <a:pt x="157763" y="44701"/>
                      <a:pt x="154472" y="42368"/>
                    </a:cubicBezTo>
                    <a:cubicBezTo>
                      <a:pt x="150639" y="39660"/>
                      <a:pt x="150639" y="35994"/>
                      <a:pt x="150639" y="33286"/>
                    </a:cubicBezTo>
                    <a:cubicBezTo>
                      <a:pt x="150639" y="32119"/>
                      <a:pt x="150639" y="31036"/>
                      <a:pt x="150388" y="30077"/>
                    </a:cubicBezTo>
                    <a:cubicBezTo>
                      <a:pt x="148930" y="24536"/>
                      <a:pt x="147347" y="18745"/>
                      <a:pt x="145181" y="14454"/>
                    </a:cubicBezTo>
                    <a:cubicBezTo>
                      <a:pt x="144431" y="15079"/>
                      <a:pt x="143681" y="15704"/>
                      <a:pt x="142889" y="16204"/>
                    </a:cubicBezTo>
                    <a:cubicBezTo>
                      <a:pt x="135473" y="21162"/>
                      <a:pt x="130557" y="22953"/>
                      <a:pt x="126515" y="22078"/>
                    </a:cubicBezTo>
                    <a:cubicBezTo>
                      <a:pt x="121766" y="21078"/>
                      <a:pt x="119141" y="16870"/>
                      <a:pt x="115516" y="11079"/>
                    </a:cubicBezTo>
                    <a:cubicBezTo>
                      <a:pt x="114974" y="10246"/>
                      <a:pt x="114433" y="9329"/>
                      <a:pt x="113850" y="8413"/>
                    </a:cubicBezTo>
                    <a:cubicBezTo>
                      <a:pt x="110308" y="9746"/>
                      <a:pt x="108975" y="14412"/>
                      <a:pt x="107433" y="21120"/>
                    </a:cubicBezTo>
                    <a:cubicBezTo>
                      <a:pt x="106100" y="26953"/>
                      <a:pt x="104725" y="33036"/>
                      <a:pt x="100017" y="35327"/>
                    </a:cubicBezTo>
                    <a:cubicBezTo>
                      <a:pt x="98809" y="35910"/>
                      <a:pt x="97518" y="36202"/>
                      <a:pt x="96059" y="36202"/>
                    </a:cubicBezTo>
                    <a:cubicBezTo>
                      <a:pt x="93851" y="36202"/>
                      <a:pt x="91351" y="35535"/>
                      <a:pt x="88477" y="34161"/>
                    </a:cubicBezTo>
                    <a:cubicBezTo>
                      <a:pt x="86935" y="33452"/>
                      <a:pt x="85310" y="31077"/>
                      <a:pt x="81310" y="25120"/>
                    </a:cubicBezTo>
                    <a:cubicBezTo>
                      <a:pt x="79352" y="22203"/>
                      <a:pt x="77186" y="18870"/>
                      <a:pt x="76102" y="17828"/>
                    </a:cubicBezTo>
                    <a:cubicBezTo>
                      <a:pt x="75061" y="16828"/>
                      <a:pt x="74186" y="15870"/>
                      <a:pt x="73353" y="15037"/>
                    </a:cubicBezTo>
                    <a:cubicBezTo>
                      <a:pt x="69186" y="10704"/>
                      <a:pt x="67311" y="8704"/>
                      <a:pt x="59604" y="8704"/>
                    </a:cubicBezTo>
                    <a:cubicBezTo>
                      <a:pt x="58520" y="8704"/>
                      <a:pt x="57562" y="7954"/>
                      <a:pt x="57271" y="6913"/>
                    </a:cubicBezTo>
                    <a:cubicBezTo>
                      <a:pt x="56104" y="2580"/>
                      <a:pt x="54812" y="1746"/>
                      <a:pt x="54271" y="1621"/>
                    </a:cubicBezTo>
                    <a:cubicBezTo>
                      <a:pt x="52271" y="1038"/>
                      <a:pt x="48105" y="4913"/>
                      <a:pt x="45355" y="7496"/>
                    </a:cubicBezTo>
                    <a:cubicBezTo>
                      <a:pt x="42980" y="9704"/>
                      <a:pt x="40730" y="11829"/>
                      <a:pt x="38647" y="12746"/>
                    </a:cubicBezTo>
                    <a:cubicBezTo>
                      <a:pt x="35397" y="14120"/>
                      <a:pt x="31356" y="14329"/>
                      <a:pt x="27481" y="14495"/>
                    </a:cubicBezTo>
                    <a:cubicBezTo>
                      <a:pt x="22732" y="14704"/>
                      <a:pt x="17857" y="14912"/>
                      <a:pt x="15857" y="17412"/>
                    </a:cubicBezTo>
                    <a:cubicBezTo>
                      <a:pt x="14607" y="18953"/>
                      <a:pt x="14315" y="21578"/>
                      <a:pt x="14982" y="25245"/>
                    </a:cubicBezTo>
                    <a:cubicBezTo>
                      <a:pt x="15149" y="26286"/>
                      <a:pt x="14649" y="27328"/>
                      <a:pt x="13691" y="27828"/>
                    </a:cubicBezTo>
                    <a:cubicBezTo>
                      <a:pt x="10691" y="29328"/>
                      <a:pt x="8024" y="30161"/>
                      <a:pt x="5566" y="30536"/>
                    </a:cubicBezTo>
                    <a:cubicBezTo>
                      <a:pt x="5066" y="33244"/>
                      <a:pt x="5774" y="36244"/>
                      <a:pt x="6608" y="39452"/>
                    </a:cubicBezTo>
                    <a:cubicBezTo>
                      <a:pt x="7691" y="43618"/>
                      <a:pt x="8899" y="48368"/>
                      <a:pt x="7399" y="53159"/>
                    </a:cubicBezTo>
                    <a:cubicBezTo>
                      <a:pt x="6691" y="55367"/>
                      <a:pt x="5358" y="57117"/>
                      <a:pt x="4191" y="58659"/>
                    </a:cubicBezTo>
                    <a:cubicBezTo>
                      <a:pt x="2691" y="60659"/>
                      <a:pt x="1483" y="62200"/>
                      <a:pt x="1566" y="64450"/>
                    </a:cubicBezTo>
                    <a:cubicBezTo>
                      <a:pt x="1691" y="67783"/>
                      <a:pt x="2608" y="68283"/>
                      <a:pt x="4441" y="69283"/>
                    </a:cubicBezTo>
                    <a:cubicBezTo>
                      <a:pt x="5941" y="70074"/>
                      <a:pt x="7941" y="71158"/>
                      <a:pt x="9233" y="73866"/>
                    </a:cubicBezTo>
                    <a:cubicBezTo>
                      <a:pt x="11524" y="78699"/>
                      <a:pt x="10357" y="82157"/>
                      <a:pt x="9358" y="85198"/>
                    </a:cubicBezTo>
                    <a:cubicBezTo>
                      <a:pt x="8233" y="88573"/>
                      <a:pt x="7233" y="91490"/>
                      <a:pt x="10857" y="97197"/>
                    </a:cubicBezTo>
                    <a:cubicBezTo>
                      <a:pt x="11066" y="97531"/>
                      <a:pt x="12191" y="98114"/>
                      <a:pt x="12857" y="98447"/>
                    </a:cubicBezTo>
                    <a:cubicBezTo>
                      <a:pt x="14149" y="99114"/>
                      <a:pt x="15482" y="99781"/>
                      <a:pt x="16232" y="101031"/>
                    </a:cubicBezTo>
                    <a:cubicBezTo>
                      <a:pt x="16565" y="101572"/>
                      <a:pt x="16899" y="102489"/>
                      <a:pt x="17732" y="104864"/>
                    </a:cubicBezTo>
                    <a:cubicBezTo>
                      <a:pt x="17940" y="105447"/>
                      <a:pt x="18107" y="105947"/>
                      <a:pt x="18232" y="106238"/>
                    </a:cubicBezTo>
                    <a:cubicBezTo>
                      <a:pt x="18982" y="107322"/>
                      <a:pt x="19232" y="108655"/>
                      <a:pt x="19398" y="109946"/>
                    </a:cubicBezTo>
                    <a:cubicBezTo>
                      <a:pt x="19565" y="111113"/>
                      <a:pt x="19773" y="112196"/>
                      <a:pt x="20315" y="112821"/>
                    </a:cubicBezTo>
                    <a:cubicBezTo>
                      <a:pt x="20523" y="113071"/>
                      <a:pt x="21648" y="113071"/>
                      <a:pt x="22315" y="113071"/>
                    </a:cubicBezTo>
                    <a:cubicBezTo>
                      <a:pt x="23690" y="113071"/>
                      <a:pt x="25356" y="113071"/>
                      <a:pt x="26731" y="114155"/>
                    </a:cubicBezTo>
                    <a:cubicBezTo>
                      <a:pt x="27523" y="114779"/>
                      <a:pt x="28439" y="115279"/>
                      <a:pt x="29314" y="115779"/>
                    </a:cubicBezTo>
                    <a:cubicBezTo>
                      <a:pt x="32106" y="117321"/>
                      <a:pt x="35606" y="119279"/>
                      <a:pt x="36522" y="124112"/>
                    </a:cubicBezTo>
                    <a:cubicBezTo>
                      <a:pt x="37772" y="130320"/>
                      <a:pt x="34106" y="132570"/>
                      <a:pt x="31439" y="13419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76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9" name="Полилиния: фигура 168">
                <a:extLst>
                  <a:ext uri="{FF2B5EF4-FFF2-40B4-BE49-F238E27FC236}">
                    <a16:creationId xmlns:a16="http://schemas.microsoft.com/office/drawing/2014/main" id="{69DB31DA-7257-4508-944C-4B8E1F54980B}"/>
                  </a:ext>
                </a:extLst>
              </p:cNvPr>
              <p:cNvSpPr/>
              <p:nvPr/>
            </p:nvSpPr>
            <p:spPr>
              <a:xfrm>
                <a:off x="2293324" y="3613209"/>
                <a:ext cx="212484" cy="199985"/>
              </a:xfrm>
              <a:custGeom>
                <a:avLst/>
                <a:gdLst>
                  <a:gd name="connsiteX0" fmla="*/ 208636 w 212483"/>
                  <a:gd name="connsiteY0" fmla="*/ 66235 h 199984"/>
                  <a:gd name="connsiteX1" fmla="*/ 209677 w 212483"/>
                  <a:gd name="connsiteY1" fmla="*/ 54653 h 199984"/>
                  <a:gd name="connsiteX2" fmla="*/ 204678 w 212483"/>
                  <a:gd name="connsiteY2" fmla="*/ 51237 h 199984"/>
                  <a:gd name="connsiteX3" fmla="*/ 195470 w 212483"/>
                  <a:gd name="connsiteY3" fmla="*/ 52986 h 199984"/>
                  <a:gd name="connsiteX4" fmla="*/ 177263 w 212483"/>
                  <a:gd name="connsiteY4" fmla="*/ 51903 h 199984"/>
                  <a:gd name="connsiteX5" fmla="*/ 176430 w 212483"/>
                  <a:gd name="connsiteY5" fmla="*/ 33321 h 199984"/>
                  <a:gd name="connsiteX6" fmla="*/ 181221 w 212483"/>
                  <a:gd name="connsiteY6" fmla="*/ 21447 h 199984"/>
                  <a:gd name="connsiteX7" fmla="*/ 175597 w 212483"/>
                  <a:gd name="connsiteY7" fmla="*/ 13656 h 199984"/>
                  <a:gd name="connsiteX8" fmla="*/ 162598 w 212483"/>
                  <a:gd name="connsiteY8" fmla="*/ 14656 h 199984"/>
                  <a:gd name="connsiteX9" fmla="*/ 160973 w 212483"/>
                  <a:gd name="connsiteY9" fmla="*/ 17489 h 199984"/>
                  <a:gd name="connsiteX10" fmla="*/ 152099 w 212483"/>
                  <a:gd name="connsiteY10" fmla="*/ 23488 h 199984"/>
                  <a:gd name="connsiteX11" fmla="*/ 145474 w 212483"/>
                  <a:gd name="connsiteY11" fmla="*/ 19072 h 199984"/>
                  <a:gd name="connsiteX12" fmla="*/ 141974 w 212483"/>
                  <a:gd name="connsiteY12" fmla="*/ 16781 h 199984"/>
                  <a:gd name="connsiteX13" fmla="*/ 137308 w 212483"/>
                  <a:gd name="connsiteY13" fmla="*/ 25197 h 199984"/>
                  <a:gd name="connsiteX14" fmla="*/ 124309 w 212483"/>
                  <a:gd name="connsiteY14" fmla="*/ 40862 h 199984"/>
                  <a:gd name="connsiteX15" fmla="*/ 121642 w 212483"/>
                  <a:gd name="connsiteY15" fmla="*/ 39487 h 199984"/>
                  <a:gd name="connsiteX16" fmla="*/ 117059 w 212483"/>
                  <a:gd name="connsiteY16" fmla="*/ 36529 h 199984"/>
                  <a:gd name="connsiteX17" fmla="*/ 110143 w 212483"/>
                  <a:gd name="connsiteY17" fmla="*/ 33863 h 199984"/>
                  <a:gd name="connsiteX18" fmla="*/ 106060 w 212483"/>
                  <a:gd name="connsiteY18" fmla="*/ 26655 h 199984"/>
                  <a:gd name="connsiteX19" fmla="*/ 105102 w 212483"/>
                  <a:gd name="connsiteY19" fmla="*/ 22447 h 199984"/>
                  <a:gd name="connsiteX20" fmla="*/ 103519 w 212483"/>
                  <a:gd name="connsiteY20" fmla="*/ 16572 h 199984"/>
                  <a:gd name="connsiteX21" fmla="*/ 92353 w 212483"/>
                  <a:gd name="connsiteY21" fmla="*/ 3157 h 199984"/>
                  <a:gd name="connsiteX22" fmla="*/ 86229 w 212483"/>
                  <a:gd name="connsiteY22" fmla="*/ 6865 h 199984"/>
                  <a:gd name="connsiteX23" fmla="*/ 79937 w 212483"/>
                  <a:gd name="connsiteY23" fmla="*/ 10698 h 199984"/>
                  <a:gd name="connsiteX24" fmla="*/ 76854 w 212483"/>
                  <a:gd name="connsiteY24" fmla="*/ 14489 h 199984"/>
                  <a:gd name="connsiteX25" fmla="*/ 70896 w 212483"/>
                  <a:gd name="connsiteY25" fmla="*/ 20781 h 199984"/>
                  <a:gd name="connsiteX26" fmla="*/ 54106 w 212483"/>
                  <a:gd name="connsiteY26" fmla="*/ 44237 h 199984"/>
                  <a:gd name="connsiteX27" fmla="*/ 32191 w 212483"/>
                  <a:gd name="connsiteY27" fmla="*/ 63277 h 199984"/>
                  <a:gd name="connsiteX28" fmla="*/ 27316 w 212483"/>
                  <a:gd name="connsiteY28" fmla="*/ 61152 h 199984"/>
                  <a:gd name="connsiteX29" fmla="*/ 21775 w 212483"/>
                  <a:gd name="connsiteY29" fmla="*/ 59319 h 199984"/>
                  <a:gd name="connsiteX30" fmla="*/ 12734 w 212483"/>
                  <a:gd name="connsiteY30" fmla="*/ 64236 h 199984"/>
                  <a:gd name="connsiteX31" fmla="*/ 5068 w 212483"/>
                  <a:gd name="connsiteY31" fmla="*/ 69860 h 199984"/>
                  <a:gd name="connsiteX32" fmla="*/ 4860 w 212483"/>
                  <a:gd name="connsiteY32" fmla="*/ 69485 h 199984"/>
                  <a:gd name="connsiteX33" fmla="*/ 4151 w 212483"/>
                  <a:gd name="connsiteY33" fmla="*/ 72402 h 199984"/>
                  <a:gd name="connsiteX34" fmla="*/ 3818 w 212483"/>
                  <a:gd name="connsiteY34" fmla="*/ 81276 h 199984"/>
                  <a:gd name="connsiteX35" fmla="*/ 25233 w 212483"/>
                  <a:gd name="connsiteY35" fmla="*/ 97316 h 199984"/>
                  <a:gd name="connsiteX36" fmla="*/ 29774 w 212483"/>
                  <a:gd name="connsiteY36" fmla="*/ 99649 h 199984"/>
                  <a:gd name="connsiteX37" fmla="*/ 29899 w 212483"/>
                  <a:gd name="connsiteY37" fmla="*/ 99566 h 199984"/>
                  <a:gd name="connsiteX38" fmla="*/ 56189 w 212483"/>
                  <a:gd name="connsiteY38" fmla="*/ 106524 h 199984"/>
                  <a:gd name="connsiteX39" fmla="*/ 61939 w 212483"/>
                  <a:gd name="connsiteY39" fmla="*/ 117023 h 199984"/>
                  <a:gd name="connsiteX40" fmla="*/ 61689 w 212483"/>
                  <a:gd name="connsiteY40" fmla="*/ 120606 h 199984"/>
                  <a:gd name="connsiteX41" fmla="*/ 61480 w 212483"/>
                  <a:gd name="connsiteY41" fmla="*/ 123398 h 199984"/>
                  <a:gd name="connsiteX42" fmla="*/ 64147 w 212483"/>
                  <a:gd name="connsiteY42" fmla="*/ 129147 h 199984"/>
                  <a:gd name="connsiteX43" fmla="*/ 71896 w 212483"/>
                  <a:gd name="connsiteY43" fmla="*/ 129772 h 199984"/>
                  <a:gd name="connsiteX44" fmla="*/ 84645 w 212483"/>
                  <a:gd name="connsiteY44" fmla="*/ 140396 h 199984"/>
                  <a:gd name="connsiteX45" fmla="*/ 81979 w 212483"/>
                  <a:gd name="connsiteY45" fmla="*/ 154395 h 199984"/>
                  <a:gd name="connsiteX46" fmla="*/ 79812 w 212483"/>
                  <a:gd name="connsiteY46" fmla="*/ 162770 h 199984"/>
                  <a:gd name="connsiteX47" fmla="*/ 86812 w 212483"/>
                  <a:gd name="connsiteY47" fmla="*/ 171436 h 199984"/>
                  <a:gd name="connsiteX48" fmla="*/ 92270 w 212483"/>
                  <a:gd name="connsiteY48" fmla="*/ 171644 h 199984"/>
                  <a:gd name="connsiteX49" fmla="*/ 100394 w 212483"/>
                  <a:gd name="connsiteY49" fmla="*/ 172561 h 199984"/>
                  <a:gd name="connsiteX50" fmla="*/ 109435 w 212483"/>
                  <a:gd name="connsiteY50" fmla="*/ 186143 h 199984"/>
                  <a:gd name="connsiteX51" fmla="*/ 113935 w 212483"/>
                  <a:gd name="connsiteY51" fmla="*/ 194434 h 199984"/>
                  <a:gd name="connsiteX52" fmla="*/ 117101 w 212483"/>
                  <a:gd name="connsiteY52" fmla="*/ 198767 h 199984"/>
                  <a:gd name="connsiteX53" fmla="*/ 124851 w 212483"/>
                  <a:gd name="connsiteY53" fmla="*/ 198350 h 199984"/>
                  <a:gd name="connsiteX54" fmla="*/ 133725 w 212483"/>
                  <a:gd name="connsiteY54" fmla="*/ 197892 h 199984"/>
                  <a:gd name="connsiteX55" fmla="*/ 144766 w 212483"/>
                  <a:gd name="connsiteY55" fmla="*/ 192184 h 199984"/>
                  <a:gd name="connsiteX56" fmla="*/ 146182 w 212483"/>
                  <a:gd name="connsiteY56" fmla="*/ 180643 h 199984"/>
                  <a:gd name="connsiteX57" fmla="*/ 144391 w 212483"/>
                  <a:gd name="connsiteY57" fmla="*/ 175602 h 199984"/>
                  <a:gd name="connsiteX58" fmla="*/ 142058 w 212483"/>
                  <a:gd name="connsiteY58" fmla="*/ 166353 h 199984"/>
                  <a:gd name="connsiteX59" fmla="*/ 143599 w 212483"/>
                  <a:gd name="connsiteY59" fmla="*/ 159395 h 199984"/>
                  <a:gd name="connsiteX60" fmla="*/ 145141 w 212483"/>
                  <a:gd name="connsiteY60" fmla="*/ 152312 h 199984"/>
                  <a:gd name="connsiteX61" fmla="*/ 144932 w 212483"/>
                  <a:gd name="connsiteY61" fmla="*/ 146479 h 199984"/>
                  <a:gd name="connsiteX62" fmla="*/ 155473 w 212483"/>
                  <a:gd name="connsiteY62" fmla="*/ 122273 h 199984"/>
                  <a:gd name="connsiteX63" fmla="*/ 163306 w 212483"/>
                  <a:gd name="connsiteY63" fmla="*/ 121023 h 199984"/>
                  <a:gd name="connsiteX64" fmla="*/ 170014 w 212483"/>
                  <a:gd name="connsiteY64" fmla="*/ 120023 h 199984"/>
                  <a:gd name="connsiteX65" fmla="*/ 176847 w 212483"/>
                  <a:gd name="connsiteY65" fmla="*/ 114482 h 199984"/>
                  <a:gd name="connsiteX66" fmla="*/ 181055 w 212483"/>
                  <a:gd name="connsiteY66" fmla="*/ 110607 h 199984"/>
                  <a:gd name="connsiteX67" fmla="*/ 185971 w 212483"/>
                  <a:gd name="connsiteY67" fmla="*/ 106774 h 199984"/>
                  <a:gd name="connsiteX68" fmla="*/ 203678 w 212483"/>
                  <a:gd name="connsiteY68" fmla="*/ 91400 h 199984"/>
                  <a:gd name="connsiteX69" fmla="*/ 207011 w 212483"/>
                  <a:gd name="connsiteY69" fmla="*/ 80151 h 199984"/>
                  <a:gd name="connsiteX70" fmla="*/ 207511 w 212483"/>
                  <a:gd name="connsiteY70" fmla="*/ 70943 h 199984"/>
                  <a:gd name="connsiteX71" fmla="*/ 208636 w 212483"/>
                  <a:gd name="connsiteY71" fmla="*/ 66235 h 199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212483" h="199984">
                    <a:moveTo>
                      <a:pt x="208636" y="66235"/>
                    </a:moveTo>
                    <a:cubicBezTo>
                      <a:pt x="209844" y="62194"/>
                      <a:pt x="211261" y="57653"/>
                      <a:pt x="209677" y="54653"/>
                    </a:cubicBezTo>
                    <a:cubicBezTo>
                      <a:pt x="208844" y="53111"/>
                      <a:pt x="207219" y="51986"/>
                      <a:pt x="204678" y="51237"/>
                    </a:cubicBezTo>
                    <a:cubicBezTo>
                      <a:pt x="201470" y="50278"/>
                      <a:pt x="198678" y="51528"/>
                      <a:pt x="195470" y="52986"/>
                    </a:cubicBezTo>
                    <a:cubicBezTo>
                      <a:pt x="190679" y="55153"/>
                      <a:pt x="184721" y="57819"/>
                      <a:pt x="177263" y="51903"/>
                    </a:cubicBezTo>
                    <a:cubicBezTo>
                      <a:pt x="167889" y="44445"/>
                      <a:pt x="172597" y="38279"/>
                      <a:pt x="176430" y="33321"/>
                    </a:cubicBezTo>
                    <a:cubicBezTo>
                      <a:pt x="179138" y="29780"/>
                      <a:pt x="181930" y="26155"/>
                      <a:pt x="181221" y="21447"/>
                    </a:cubicBezTo>
                    <a:cubicBezTo>
                      <a:pt x="180513" y="16822"/>
                      <a:pt x="177763" y="14656"/>
                      <a:pt x="175597" y="13656"/>
                    </a:cubicBezTo>
                    <a:cubicBezTo>
                      <a:pt x="171722" y="11864"/>
                      <a:pt x="166472" y="12281"/>
                      <a:pt x="162598" y="14656"/>
                    </a:cubicBezTo>
                    <a:cubicBezTo>
                      <a:pt x="161556" y="15281"/>
                      <a:pt x="161348" y="16031"/>
                      <a:pt x="160973" y="17489"/>
                    </a:cubicBezTo>
                    <a:cubicBezTo>
                      <a:pt x="160223" y="20572"/>
                      <a:pt x="158765" y="23447"/>
                      <a:pt x="152099" y="23488"/>
                    </a:cubicBezTo>
                    <a:cubicBezTo>
                      <a:pt x="148765" y="23447"/>
                      <a:pt x="146849" y="20905"/>
                      <a:pt x="145474" y="19072"/>
                    </a:cubicBezTo>
                    <a:cubicBezTo>
                      <a:pt x="143682" y="16697"/>
                      <a:pt x="143224" y="16406"/>
                      <a:pt x="141974" y="16781"/>
                    </a:cubicBezTo>
                    <a:cubicBezTo>
                      <a:pt x="139683" y="17531"/>
                      <a:pt x="138516" y="21239"/>
                      <a:pt x="137308" y="25197"/>
                    </a:cubicBezTo>
                    <a:cubicBezTo>
                      <a:pt x="135350" y="31446"/>
                      <a:pt x="132892" y="39237"/>
                      <a:pt x="124309" y="40862"/>
                    </a:cubicBezTo>
                    <a:cubicBezTo>
                      <a:pt x="123184" y="41071"/>
                      <a:pt x="122101" y="40487"/>
                      <a:pt x="121642" y="39487"/>
                    </a:cubicBezTo>
                    <a:cubicBezTo>
                      <a:pt x="120476" y="36863"/>
                      <a:pt x="119393" y="36779"/>
                      <a:pt x="117059" y="36529"/>
                    </a:cubicBezTo>
                    <a:cubicBezTo>
                      <a:pt x="115060" y="36321"/>
                      <a:pt x="112560" y="36029"/>
                      <a:pt x="110143" y="33863"/>
                    </a:cubicBezTo>
                    <a:cubicBezTo>
                      <a:pt x="106769" y="30821"/>
                      <a:pt x="106394" y="29155"/>
                      <a:pt x="106060" y="26655"/>
                    </a:cubicBezTo>
                    <a:cubicBezTo>
                      <a:pt x="105935" y="25572"/>
                      <a:pt x="105769" y="24322"/>
                      <a:pt x="105102" y="22447"/>
                    </a:cubicBezTo>
                    <a:cubicBezTo>
                      <a:pt x="104477" y="20655"/>
                      <a:pt x="104019" y="18656"/>
                      <a:pt x="103519" y="16572"/>
                    </a:cubicBezTo>
                    <a:cubicBezTo>
                      <a:pt x="101519" y="8073"/>
                      <a:pt x="99769" y="2657"/>
                      <a:pt x="92353" y="3157"/>
                    </a:cubicBezTo>
                    <a:cubicBezTo>
                      <a:pt x="90561" y="4740"/>
                      <a:pt x="88395" y="5823"/>
                      <a:pt x="86229" y="6865"/>
                    </a:cubicBezTo>
                    <a:cubicBezTo>
                      <a:pt x="83937" y="7906"/>
                      <a:pt x="81604" y="9031"/>
                      <a:pt x="79937" y="10698"/>
                    </a:cubicBezTo>
                    <a:cubicBezTo>
                      <a:pt x="78604" y="12031"/>
                      <a:pt x="77729" y="13239"/>
                      <a:pt x="76854" y="14489"/>
                    </a:cubicBezTo>
                    <a:cubicBezTo>
                      <a:pt x="75438" y="16447"/>
                      <a:pt x="73979" y="18489"/>
                      <a:pt x="70896" y="20781"/>
                    </a:cubicBezTo>
                    <a:cubicBezTo>
                      <a:pt x="60064" y="28822"/>
                      <a:pt x="58189" y="31446"/>
                      <a:pt x="54106" y="44237"/>
                    </a:cubicBezTo>
                    <a:cubicBezTo>
                      <a:pt x="50523" y="55486"/>
                      <a:pt x="46148" y="65444"/>
                      <a:pt x="32191" y="63277"/>
                    </a:cubicBezTo>
                    <a:cubicBezTo>
                      <a:pt x="30274" y="62986"/>
                      <a:pt x="28775" y="62069"/>
                      <a:pt x="27316" y="61152"/>
                    </a:cubicBezTo>
                    <a:cubicBezTo>
                      <a:pt x="25566" y="60069"/>
                      <a:pt x="24025" y="59069"/>
                      <a:pt x="21775" y="59319"/>
                    </a:cubicBezTo>
                    <a:cubicBezTo>
                      <a:pt x="17609" y="59736"/>
                      <a:pt x="15442" y="61694"/>
                      <a:pt x="12734" y="64236"/>
                    </a:cubicBezTo>
                    <a:cubicBezTo>
                      <a:pt x="10734" y="66110"/>
                      <a:pt x="8443" y="68235"/>
                      <a:pt x="5068" y="69860"/>
                    </a:cubicBezTo>
                    <a:lnTo>
                      <a:pt x="4860" y="69485"/>
                    </a:lnTo>
                    <a:cubicBezTo>
                      <a:pt x="4651" y="70485"/>
                      <a:pt x="4401" y="71485"/>
                      <a:pt x="4151" y="72402"/>
                    </a:cubicBezTo>
                    <a:cubicBezTo>
                      <a:pt x="3276" y="75526"/>
                      <a:pt x="2527" y="78276"/>
                      <a:pt x="3818" y="81276"/>
                    </a:cubicBezTo>
                    <a:cubicBezTo>
                      <a:pt x="6651" y="87984"/>
                      <a:pt x="17400" y="93358"/>
                      <a:pt x="25233" y="97316"/>
                    </a:cubicBezTo>
                    <a:cubicBezTo>
                      <a:pt x="26858" y="98150"/>
                      <a:pt x="28400" y="98900"/>
                      <a:pt x="29774" y="99649"/>
                    </a:cubicBezTo>
                    <a:cubicBezTo>
                      <a:pt x="29816" y="99608"/>
                      <a:pt x="29858" y="99566"/>
                      <a:pt x="29899" y="99566"/>
                    </a:cubicBezTo>
                    <a:cubicBezTo>
                      <a:pt x="39982" y="94192"/>
                      <a:pt x="49356" y="101316"/>
                      <a:pt x="56189" y="106524"/>
                    </a:cubicBezTo>
                    <a:cubicBezTo>
                      <a:pt x="61980" y="110899"/>
                      <a:pt x="62439" y="112440"/>
                      <a:pt x="61939" y="117023"/>
                    </a:cubicBezTo>
                    <a:cubicBezTo>
                      <a:pt x="61855" y="117982"/>
                      <a:pt x="61730" y="119106"/>
                      <a:pt x="61689" y="120606"/>
                    </a:cubicBezTo>
                    <a:cubicBezTo>
                      <a:pt x="61647" y="121565"/>
                      <a:pt x="61564" y="122523"/>
                      <a:pt x="61480" y="123398"/>
                    </a:cubicBezTo>
                    <a:cubicBezTo>
                      <a:pt x="61147" y="126814"/>
                      <a:pt x="61022" y="127981"/>
                      <a:pt x="64147" y="129147"/>
                    </a:cubicBezTo>
                    <a:cubicBezTo>
                      <a:pt x="67188" y="130314"/>
                      <a:pt x="69563" y="130022"/>
                      <a:pt x="71896" y="129772"/>
                    </a:cubicBezTo>
                    <a:cubicBezTo>
                      <a:pt x="77354" y="129147"/>
                      <a:pt x="81437" y="129522"/>
                      <a:pt x="84645" y="140396"/>
                    </a:cubicBezTo>
                    <a:cubicBezTo>
                      <a:pt x="86562" y="146937"/>
                      <a:pt x="84020" y="151104"/>
                      <a:pt x="81979" y="154395"/>
                    </a:cubicBezTo>
                    <a:cubicBezTo>
                      <a:pt x="80271" y="157145"/>
                      <a:pt x="78937" y="159353"/>
                      <a:pt x="79812" y="162770"/>
                    </a:cubicBezTo>
                    <a:cubicBezTo>
                      <a:pt x="80771" y="166561"/>
                      <a:pt x="83604" y="170061"/>
                      <a:pt x="86812" y="171436"/>
                    </a:cubicBezTo>
                    <a:cubicBezTo>
                      <a:pt x="88270" y="172061"/>
                      <a:pt x="90228" y="171852"/>
                      <a:pt x="92270" y="171644"/>
                    </a:cubicBezTo>
                    <a:cubicBezTo>
                      <a:pt x="94895" y="171352"/>
                      <a:pt x="97853" y="171061"/>
                      <a:pt x="100394" y="172561"/>
                    </a:cubicBezTo>
                    <a:cubicBezTo>
                      <a:pt x="103852" y="174602"/>
                      <a:pt x="106560" y="180227"/>
                      <a:pt x="109435" y="186143"/>
                    </a:cubicBezTo>
                    <a:cubicBezTo>
                      <a:pt x="111060" y="189518"/>
                      <a:pt x="112602" y="192684"/>
                      <a:pt x="113935" y="194434"/>
                    </a:cubicBezTo>
                    <a:cubicBezTo>
                      <a:pt x="115143" y="195976"/>
                      <a:pt x="116143" y="197392"/>
                      <a:pt x="117101" y="198767"/>
                    </a:cubicBezTo>
                    <a:cubicBezTo>
                      <a:pt x="119434" y="198434"/>
                      <a:pt x="122059" y="198350"/>
                      <a:pt x="124851" y="198350"/>
                    </a:cubicBezTo>
                    <a:cubicBezTo>
                      <a:pt x="127892" y="198350"/>
                      <a:pt x="131058" y="198392"/>
                      <a:pt x="133725" y="197892"/>
                    </a:cubicBezTo>
                    <a:cubicBezTo>
                      <a:pt x="139183" y="196892"/>
                      <a:pt x="142808" y="195017"/>
                      <a:pt x="144766" y="192184"/>
                    </a:cubicBezTo>
                    <a:cubicBezTo>
                      <a:pt x="146641" y="189434"/>
                      <a:pt x="147099" y="185685"/>
                      <a:pt x="146182" y="180643"/>
                    </a:cubicBezTo>
                    <a:cubicBezTo>
                      <a:pt x="145849" y="178768"/>
                      <a:pt x="145141" y="177227"/>
                      <a:pt x="144391" y="175602"/>
                    </a:cubicBezTo>
                    <a:cubicBezTo>
                      <a:pt x="143266" y="173144"/>
                      <a:pt x="141974" y="170311"/>
                      <a:pt x="142058" y="166353"/>
                    </a:cubicBezTo>
                    <a:cubicBezTo>
                      <a:pt x="142099" y="164061"/>
                      <a:pt x="142808" y="161811"/>
                      <a:pt x="143599" y="159395"/>
                    </a:cubicBezTo>
                    <a:cubicBezTo>
                      <a:pt x="144349" y="157062"/>
                      <a:pt x="145141" y="154645"/>
                      <a:pt x="145141" y="152312"/>
                    </a:cubicBezTo>
                    <a:cubicBezTo>
                      <a:pt x="145141" y="150354"/>
                      <a:pt x="145016" y="148396"/>
                      <a:pt x="144932" y="146479"/>
                    </a:cubicBezTo>
                    <a:cubicBezTo>
                      <a:pt x="144432" y="137605"/>
                      <a:pt x="143849" y="127564"/>
                      <a:pt x="155473" y="122273"/>
                    </a:cubicBezTo>
                    <a:cubicBezTo>
                      <a:pt x="157973" y="121148"/>
                      <a:pt x="160681" y="121106"/>
                      <a:pt x="163306" y="121023"/>
                    </a:cubicBezTo>
                    <a:cubicBezTo>
                      <a:pt x="165764" y="120981"/>
                      <a:pt x="168097" y="120939"/>
                      <a:pt x="170014" y="120023"/>
                    </a:cubicBezTo>
                    <a:cubicBezTo>
                      <a:pt x="172389" y="118898"/>
                      <a:pt x="174638" y="116648"/>
                      <a:pt x="176847" y="114482"/>
                    </a:cubicBezTo>
                    <a:cubicBezTo>
                      <a:pt x="178263" y="113107"/>
                      <a:pt x="179638" y="111732"/>
                      <a:pt x="181055" y="110607"/>
                    </a:cubicBezTo>
                    <a:cubicBezTo>
                      <a:pt x="182596" y="109399"/>
                      <a:pt x="184263" y="108107"/>
                      <a:pt x="185971" y="106774"/>
                    </a:cubicBezTo>
                    <a:cubicBezTo>
                      <a:pt x="192179" y="102024"/>
                      <a:pt x="199178" y="96608"/>
                      <a:pt x="203678" y="91400"/>
                    </a:cubicBezTo>
                    <a:cubicBezTo>
                      <a:pt x="207219" y="87234"/>
                      <a:pt x="207136" y="84567"/>
                      <a:pt x="207011" y="80151"/>
                    </a:cubicBezTo>
                    <a:cubicBezTo>
                      <a:pt x="206928" y="77568"/>
                      <a:pt x="206844" y="74651"/>
                      <a:pt x="207511" y="70943"/>
                    </a:cubicBezTo>
                    <a:cubicBezTo>
                      <a:pt x="207594" y="69652"/>
                      <a:pt x="208094" y="67985"/>
                      <a:pt x="208636" y="6623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0" name="Полилиния: фигура 169">
                <a:extLst>
                  <a:ext uri="{FF2B5EF4-FFF2-40B4-BE49-F238E27FC236}">
                    <a16:creationId xmlns:a16="http://schemas.microsoft.com/office/drawing/2014/main" id="{AC2A076F-07E4-44B1-AB0A-B82188F1471E}"/>
                  </a:ext>
                </a:extLst>
              </p:cNvPr>
              <p:cNvSpPr/>
              <p:nvPr/>
            </p:nvSpPr>
            <p:spPr>
              <a:xfrm>
                <a:off x="2650669" y="3399465"/>
                <a:ext cx="191652" cy="254147"/>
              </a:xfrm>
              <a:custGeom>
                <a:avLst/>
                <a:gdLst>
                  <a:gd name="connsiteX0" fmla="*/ 31652 w 191652"/>
                  <a:gd name="connsiteY0" fmla="*/ 130240 h 254147"/>
                  <a:gd name="connsiteX1" fmla="*/ 30861 w 191652"/>
                  <a:gd name="connsiteY1" fmla="*/ 137073 h 254147"/>
                  <a:gd name="connsiteX2" fmla="*/ 30027 w 191652"/>
                  <a:gd name="connsiteY2" fmla="*/ 144114 h 254147"/>
                  <a:gd name="connsiteX3" fmla="*/ 26028 w 191652"/>
                  <a:gd name="connsiteY3" fmla="*/ 154697 h 254147"/>
                  <a:gd name="connsiteX4" fmla="*/ 21528 w 191652"/>
                  <a:gd name="connsiteY4" fmla="*/ 171862 h 254147"/>
                  <a:gd name="connsiteX5" fmla="*/ 20237 w 191652"/>
                  <a:gd name="connsiteY5" fmla="*/ 173945 h 254147"/>
                  <a:gd name="connsiteX6" fmla="*/ 17445 w 191652"/>
                  <a:gd name="connsiteY6" fmla="*/ 175153 h 254147"/>
                  <a:gd name="connsiteX7" fmla="*/ 24486 w 191652"/>
                  <a:gd name="connsiteY7" fmla="*/ 182320 h 254147"/>
                  <a:gd name="connsiteX8" fmla="*/ 25903 w 191652"/>
                  <a:gd name="connsiteY8" fmla="*/ 183944 h 254147"/>
                  <a:gd name="connsiteX9" fmla="*/ 25444 w 191652"/>
                  <a:gd name="connsiteY9" fmla="*/ 186028 h 254147"/>
                  <a:gd name="connsiteX10" fmla="*/ 29861 w 191652"/>
                  <a:gd name="connsiteY10" fmla="*/ 205193 h 254147"/>
                  <a:gd name="connsiteX11" fmla="*/ 36694 w 191652"/>
                  <a:gd name="connsiteY11" fmla="*/ 215317 h 254147"/>
                  <a:gd name="connsiteX12" fmla="*/ 35319 w 191652"/>
                  <a:gd name="connsiteY12" fmla="*/ 219400 h 254147"/>
                  <a:gd name="connsiteX13" fmla="*/ 37944 w 191652"/>
                  <a:gd name="connsiteY13" fmla="*/ 221608 h 254147"/>
                  <a:gd name="connsiteX14" fmla="*/ 52151 w 191652"/>
                  <a:gd name="connsiteY14" fmla="*/ 241107 h 254147"/>
                  <a:gd name="connsiteX15" fmla="*/ 59400 w 191652"/>
                  <a:gd name="connsiteY15" fmla="*/ 253231 h 254147"/>
                  <a:gd name="connsiteX16" fmla="*/ 69649 w 191652"/>
                  <a:gd name="connsiteY16" fmla="*/ 251148 h 254147"/>
                  <a:gd name="connsiteX17" fmla="*/ 73399 w 191652"/>
                  <a:gd name="connsiteY17" fmla="*/ 249356 h 254147"/>
                  <a:gd name="connsiteX18" fmla="*/ 85440 w 191652"/>
                  <a:gd name="connsiteY18" fmla="*/ 245648 h 254147"/>
                  <a:gd name="connsiteX19" fmla="*/ 91065 w 191652"/>
                  <a:gd name="connsiteY19" fmla="*/ 245815 h 254147"/>
                  <a:gd name="connsiteX20" fmla="*/ 99730 w 191652"/>
                  <a:gd name="connsiteY20" fmla="*/ 244273 h 254147"/>
                  <a:gd name="connsiteX21" fmla="*/ 101772 w 191652"/>
                  <a:gd name="connsiteY21" fmla="*/ 239440 h 254147"/>
                  <a:gd name="connsiteX22" fmla="*/ 105105 w 191652"/>
                  <a:gd name="connsiteY22" fmla="*/ 231899 h 254147"/>
                  <a:gd name="connsiteX23" fmla="*/ 120604 w 191652"/>
                  <a:gd name="connsiteY23" fmla="*/ 226525 h 254147"/>
                  <a:gd name="connsiteX24" fmla="*/ 122979 w 191652"/>
                  <a:gd name="connsiteY24" fmla="*/ 226316 h 254147"/>
                  <a:gd name="connsiteX25" fmla="*/ 136353 w 191652"/>
                  <a:gd name="connsiteY25" fmla="*/ 226941 h 254147"/>
                  <a:gd name="connsiteX26" fmla="*/ 143769 w 191652"/>
                  <a:gd name="connsiteY26" fmla="*/ 224816 h 254147"/>
                  <a:gd name="connsiteX27" fmla="*/ 155143 w 191652"/>
                  <a:gd name="connsiteY27" fmla="*/ 222108 h 254147"/>
                  <a:gd name="connsiteX28" fmla="*/ 160393 w 191652"/>
                  <a:gd name="connsiteY28" fmla="*/ 223816 h 254147"/>
                  <a:gd name="connsiteX29" fmla="*/ 163517 w 191652"/>
                  <a:gd name="connsiteY29" fmla="*/ 224733 h 254147"/>
                  <a:gd name="connsiteX30" fmla="*/ 164476 w 191652"/>
                  <a:gd name="connsiteY30" fmla="*/ 223275 h 254147"/>
                  <a:gd name="connsiteX31" fmla="*/ 170683 w 191652"/>
                  <a:gd name="connsiteY31" fmla="*/ 218525 h 254147"/>
                  <a:gd name="connsiteX32" fmla="*/ 180516 w 191652"/>
                  <a:gd name="connsiteY32" fmla="*/ 219775 h 254147"/>
                  <a:gd name="connsiteX33" fmla="*/ 181683 w 191652"/>
                  <a:gd name="connsiteY33" fmla="*/ 220192 h 254147"/>
                  <a:gd name="connsiteX34" fmla="*/ 184641 w 191652"/>
                  <a:gd name="connsiteY34" fmla="*/ 215567 h 254147"/>
                  <a:gd name="connsiteX35" fmla="*/ 190265 w 191652"/>
                  <a:gd name="connsiteY35" fmla="*/ 198985 h 254147"/>
                  <a:gd name="connsiteX36" fmla="*/ 186474 w 191652"/>
                  <a:gd name="connsiteY36" fmla="*/ 196610 h 254147"/>
                  <a:gd name="connsiteX37" fmla="*/ 183349 w 191652"/>
                  <a:gd name="connsiteY37" fmla="*/ 188944 h 254147"/>
                  <a:gd name="connsiteX38" fmla="*/ 181391 w 191652"/>
                  <a:gd name="connsiteY38" fmla="*/ 183528 h 254147"/>
                  <a:gd name="connsiteX39" fmla="*/ 174517 w 191652"/>
                  <a:gd name="connsiteY39" fmla="*/ 181486 h 254147"/>
                  <a:gd name="connsiteX40" fmla="*/ 166850 w 191652"/>
                  <a:gd name="connsiteY40" fmla="*/ 179570 h 254147"/>
                  <a:gd name="connsiteX41" fmla="*/ 160351 w 191652"/>
                  <a:gd name="connsiteY41" fmla="*/ 165987 h 254147"/>
                  <a:gd name="connsiteX42" fmla="*/ 170683 w 191652"/>
                  <a:gd name="connsiteY42" fmla="*/ 157530 h 254147"/>
                  <a:gd name="connsiteX43" fmla="*/ 155851 w 191652"/>
                  <a:gd name="connsiteY43" fmla="*/ 143697 h 254147"/>
                  <a:gd name="connsiteX44" fmla="*/ 150893 w 191652"/>
                  <a:gd name="connsiteY44" fmla="*/ 140406 h 254147"/>
                  <a:gd name="connsiteX45" fmla="*/ 148310 w 191652"/>
                  <a:gd name="connsiteY45" fmla="*/ 138531 h 254147"/>
                  <a:gd name="connsiteX46" fmla="*/ 130020 w 191652"/>
                  <a:gd name="connsiteY46" fmla="*/ 115658 h 254147"/>
                  <a:gd name="connsiteX47" fmla="*/ 115771 w 191652"/>
                  <a:gd name="connsiteY47" fmla="*/ 101742 h 254147"/>
                  <a:gd name="connsiteX48" fmla="*/ 109480 w 191652"/>
                  <a:gd name="connsiteY48" fmla="*/ 100242 h 254147"/>
                  <a:gd name="connsiteX49" fmla="*/ 90648 w 191652"/>
                  <a:gd name="connsiteY49" fmla="*/ 76911 h 254147"/>
                  <a:gd name="connsiteX50" fmla="*/ 99564 w 191652"/>
                  <a:gd name="connsiteY50" fmla="*/ 63912 h 254147"/>
                  <a:gd name="connsiteX51" fmla="*/ 106438 w 191652"/>
                  <a:gd name="connsiteY51" fmla="*/ 54538 h 254147"/>
                  <a:gd name="connsiteX52" fmla="*/ 105147 w 191652"/>
                  <a:gd name="connsiteY52" fmla="*/ 45788 h 254147"/>
                  <a:gd name="connsiteX53" fmla="*/ 93439 w 191652"/>
                  <a:gd name="connsiteY53" fmla="*/ 39830 h 254147"/>
                  <a:gd name="connsiteX54" fmla="*/ 91314 w 191652"/>
                  <a:gd name="connsiteY54" fmla="*/ 37622 h 254147"/>
                  <a:gd name="connsiteX55" fmla="*/ 91023 w 191652"/>
                  <a:gd name="connsiteY55" fmla="*/ 35539 h 254147"/>
                  <a:gd name="connsiteX56" fmla="*/ 90815 w 191652"/>
                  <a:gd name="connsiteY56" fmla="*/ 34122 h 254147"/>
                  <a:gd name="connsiteX57" fmla="*/ 87940 w 191652"/>
                  <a:gd name="connsiteY57" fmla="*/ 37664 h 254147"/>
                  <a:gd name="connsiteX58" fmla="*/ 81898 w 191652"/>
                  <a:gd name="connsiteY58" fmla="*/ 43788 h 254147"/>
                  <a:gd name="connsiteX59" fmla="*/ 64608 w 191652"/>
                  <a:gd name="connsiteY59" fmla="*/ 37497 h 254147"/>
                  <a:gd name="connsiteX60" fmla="*/ 59983 w 191652"/>
                  <a:gd name="connsiteY60" fmla="*/ 30914 h 254147"/>
                  <a:gd name="connsiteX61" fmla="*/ 55442 w 191652"/>
                  <a:gd name="connsiteY61" fmla="*/ 27498 h 254147"/>
                  <a:gd name="connsiteX62" fmla="*/ 48609 w 191652"/>
                  <a:gd name="connsiteY62" fmla="*/ 20248 h 254147"/>
                  <a:gd name="connsiteX63" fmla="*/ 45318 w 191652"/>
                  <a:gd name="connsiteY63" fmla="*/ 15582 h 254147"/>
                  <a:gd name="connsiteX64" fmla="*/ 40652 w 191652"/>
                  <a:gd name="connsiteY64" fmla="*/ 8666 h 254147"/>
                  <a:gd name="connsiteX65" fmla="*/ 39693 w 191652"/>
                  <a:gd name="connsiteY65" fmla="*/ 3125 h 254147"/>
                  <a:gd name="connsiteX66" fmla="*/ 22236 w 191652"/>
                  <a:gd name="connsiteY66" fmla="*/ 25373 h 254147"/>
                  <a:gd name="connsiteX67" fmla="*/ 18445 w 191652"/>
                  <a:gd name="connsiteY67" fmla="*/ 34622 h 254147"/>
                  <a:gd name="connsiteX68" fmla="*/ 11945 w 191652"/>
                  <a:gd name="connsiteY68" fmla="*/ 43122 h 254147"/>
                  <a:gd name="connsiteX69" fmla="*/ 4363 w 191652"/>
                  <a:gd name="connsiteY69" fmla="*/ 54204 h 254147"/>
                  <a:gd name="connsiteX70" fmla="*/ 5029 w 191652"/>
                  <a:gd name="connsiteY70" fmla="*/ 63995 h 254147"/>
                  <a:gd name="connsiteX71" fmla="*/ 8071 w 191652"/>
                  <a:gd name="connsiteY71" fmla="*/ 69286 h 254147"/>
                  <a:gd name="connsiteX72" fmla="*/ 9737 w 191652"/>
                  <a:gd name="connsiteY72" fmla="*/ 71578 h 254147"/>
                  <a:gd name="connsiteX73" fmla="*/ 12612 w 191652"/>
                  <a:gd name="connsiteY73" fmla="*/ 76328 h 254147"/>
                  <a:gd name="connsiteX74" fmla="*/ 10904 w 191652"/>
                  <a:gd name="connsiteY74" fmla="*/ 81827 h 254147"/>
                  <a:gd name="connsiteX75" fmla="*/ 10612 w 191652"/>
                  <a:gd name="connsiteY75" fmla="*/ 82160 h 254147"/>
                  <a:gd name="connsiteX76" fmla="*/ 13320 w 191652"/>
                  <a:gd name="connsiteY76" fmla="*/ 87660 h 254147"/>
                  <a:gd name="connsiteX77" fmla="*/ 16528 w 191652"/>
                  <a:gd name="connsiteY77" fmla="*/ 94368 h 254147"/>
                  <a:gd name="connsiteX78" fmla="*/ 16320 w 191652"/>
                  <a:gd name="connsiteY78" fmla="*/ 101117 h 254147"/>
                  <a:gd name="connsiteX79" fmla="*/ 18570 w 191652"/>
                  <a:gd name="connsiteY79" fmla="*/ 106075 h 254147"/>
                  <a:gd name="connsiteX80" fmla="*/ 25278 w 191652"/>
                  <a:gd name="connsiteY80" fmla="*/ 109283 h 254147"/>
                  <a:gd name="connsiteX81" fmla="*/ 34152 w 191652"/>
                  <a:gd name="connsiteY81" fmla="*/ 114408 h 254147"/>
                  <a:gd name="connsiteX82" fmla="*/ 33735 w 191652"/>
                  <a:gd name="connsiteY82" fmla="*/ 126240 h 254147"/>
                  <a:gd name="connsiteX83" fmla="*/ 31652 w 191652"/>
                  <a:gd name="connsiteY83" fmla="*/ 130240 h 254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191652" h="254147">
                    <a:moveTo>
                      <a:pt x="31652" y="130240"/>
                    </a:moveTo>
                    <a:cubicBezTo>
                      <a:pt x="31111" y="132240"/>
                      <a:pt x="30986" y="134698"/>
                      <a:pt x="30861" y="137073"/>
                    </a:cubicBezTo>
                    <a:cubicBezTo>
                      <a:pt x="30736" y="139614"/>
                      <a:pt x="30611" y="141989"/>
                      <a:pt x="30027" y="144114"/>
                    </a:cubicBezTo>
                    <a:cubicBezTo>
                      <a:pt x="28861" y="148280"/>
                      <a:pt x="27444" y="151530"/>
                      <a:pt x="26028" y="154697"/>
                    </a:cubicBezTo>
                    <a:cubicBezTo>
                      <a:pt x="23736" y="159905"/>
                      <a:pt x="21736" y="164404"/>
                      <a:pt x="21528" y="171862"/>
                    </a:cubicBezTo>
                    <a:cubicBezTo>
                      <a:pt x="21486" y="172737"/>
                      <a:pt x="20986" y="173528"/>
                      <a:pt x="20237" y="173945"/>
                    </a:cubicBezTo>
                    <a:cubicBezTo>
                      <a:pt x="19237" y="174445"/>
                      <a:pt x="18320" y="174862"/>
                      <a:pt x="17445" y="175153"/>
                    </a:cubicBezTo>
                    <a:cubicBezTo>
                      <a:pt x="18112" y="179278"/>
                      <a:pt x="22861" y="181653"/>
                      <a:pt x="24486" y="182320"/>
                    </a:cubicBezTo>
                    <a:cubicBezTo>
                      <a:pt x="25195" y="182611"/>
                      <a:pt x="25694" y="183194"/>
                      <a:pt x="25903" y="183944"/>
                    </a:cubicBezTo>
                    <a:cubicBezTo>
                      <a:pt x="26069" y="184694"/>
                      <a:pt x="25944" y="185444"/>
                      <a:pt x="25444" y="186028"/>
                    </a:cubicBezTo>
                    <a:cubicBezTo>
                      <a:pt x="18945" y="194235"/>
                      <a:pt x="22778" y="198777"/>
                      <a:pt x="29861" y="205193"/>
                    </a:cubicBezTo>
                    <a:cubicBezTo>
                      <a:pt x="33402" y="208401"/>
                      <a:pt x="36735" y="211442"/>
                      <a:pt x="36694" y="215317"/>
                    </a:cubicBezTo>
                    <a:cubicBezTo>
                      <a:pt x="36694" y="216734"/>
                      <a:pt x="36235" y="218067"/>
                      <a:pt x="35319" y="219400"/>
                    </a:cubicBezTo>
                    <a:cubicBezTo>
                      <a:pt x="36277" y="220192"/>
                      <a:pt x="37110" y="220942"/>
                      <a:pt x="37944" y="221608"/>
                    </a:cubicBezTo>
                    <a:cubicBezTo>
                      <a:pt x="44401" y="227066"/>
                      <a:pt x="47651" y="229774"/>
                      <a:pt x="52151" y="241107"/>
                    </a:cubicBezTo>
                    <a:cubicBezTo>
                      <a:pt x="54859" y="247939"/>
                      <a:pt x="56734" y="252148"/>
                      <a:pt x="59400" y="253231"/>
                    </a:cubicBezTo>
                    <a:cubicBezTo>
                      <a:pt x="61442" y="254064"/>
                      <a:pt x="64691" y="253397"/>
                      <a:pt x="69649" y="251148"/>
                    </a:cubicBezTo>
                    <a:cubicBezTo>
                      <a:pt x="71108" y="250481"/>
                      <a:pt x="72316" y="249898"/>
                      <a:pt x="73399" y="249356"/>
                    </a:cubicBezTo>
                    <a:cubicBezTo>
                      <a:pt x="77107" y="247565"/>
                      <a:pt x="79565" y="246356"/>
                      <a:pt x="85440" y="245648"/>
                    </a:cubicBezTo>
                    <a:cubicBezTo>
                      <a:pt x="87356" y="245398"/>
                      <a:pt x="89231" y="245606"/>
                      <a:pt x="91065" y="245815"/>
                    </a:cubicBezTo>
                    <a:cubicBezTo>
                      <a:pt x="94356" y="246148"/>
                      <a:pt x="97231" y="246440"/>
                      <a:pt x="99730" y="244273"/>
                    </a:cubicBezTo>
                    <a:cubicBezTo>
                      <a:pt x="100939" y="243231"/>
                      <a:pt x="101314" y="241482"/>
                      <a:pt x="101772" y="239440"/>
                    </a:cubicBezTo>
                    <a:cubicBezTo>
                      <a:pt x="102314" y="236982"/>
                      <a:pt x="102939" y="234191"/>
                      <a:pt x="105105" y="231899"/>
                    </a:cubicBezTo>
                    <a:cubicBezTo>
                      <a:pt x="109355" y="227399"/>
                      <a:pt x="115313" y="226941"/>
                      <a:pt x="120604" y="226525"/>
                    </a:cubicBezTo>
                    <a:lnTo>
                      <a:pt x="122979" y="226316"/>
                    </a:lnTo>
                    <a:cubicBezTo>
                      <a:pt x="125979" y="226024"/>
                      <a:pt x="131603" y="225733"/>
                      <a:pt x="136353" y="226941"/>
                    </a:cubicBezTo>
                    <a:cubicBezTo>
                      <a:pt x="138811" y="226525"/>
                      <a:pt x="141227" y="225691"/>
                      <a:pt x="143769" y="224816"/>
                    </a:cubicBezTo>
                    <a:cubicBezTo>
                      <a:pt x="147269" y="223608"/>
                      <a:pt x="150935" y="222317"/>
                      <a:pt x="155143" y="222108"/>
                    </a:cubicBezTo>
                    <a:cubicBezTo>
                      <a:pt x="157726" y="221941"/>
                      <a:pt x="159268" y="223025"/>
                      <a:pt x="160393" y="223816"/>
                    </a:cubicBezTo>
                    <a:cubicBezTo>
                      <a:pt x="161393" y="224525"/>
                      <a:pt x="161934" y="224900"/>
                      <a:pt x="163517" y="224733"/>
                    </a:cubicBezTo>
                    <a:cubicBezTo>
                      <a:pt x="163392" y="224691"/>
                      <a:pt x="164017" y="223816"/>
                      <a:pt x="164476" y="223275"/>
                    </a:cubicBezTo>
                    <a:cubicBezTo>
                      <a:pt x="165850" y="221442"/>
                      <a:pt x="167725" y="218983"/>
                      <a:pt x="170683" y="218525"/>
                    </a:cubicBezTo>
                    <a:cubicBezTo>
                      <a:pt x="175725" y="217733"/>
                      <a:pt x="178599" y="218942"/>
                      <a:pt x="180516" y="219775"/>
                    </a:cubicBezTo>
                    <a:cubicBezTo>
                      <a:pt x="180933" y="219942"/>
                      <a:pt x="181516" y="220192"/>
                      <a:pt x="181683" y="220192"/>
                    </a:cubicBezTo>
                    <a:cubicBezTo>
                      <a:pt x="181724" y="220108"/>
                      <a:pt x="182516" y="219483"/>
                      <a:pt x="184641" y="215567"/>
                    </a:cubicBezTo>
                    <a:cubicBezTo>
                      <a:pt x="185891" y="213192"/>
                      <a:pt x="189515" y="203110"/>
                      <a:pt x="190265" y="198985"/>
                    </a:cubicBezTo>
                    <a:cubicBezTo>
                      <a:pt x="189099" y="198610"/>
                      <a:pt x="187849" y="197860"/>
                      <a:pt x="186474" y="196610"/>
                    </a:cubicBezTo>
                    <a:cubicBezTo>
                      <a:pt x="184182" y="194444"/>
                      <a:pt x="183724" y="191527"/>
                      <a:pt x="183349" y="188944"/>
                    </a:cubicBezTo>
                    <a:cubicBezTo>
                      <a:pt x="183016" y="186694"/>
                      <a:pt x="182724" y="184736"/>
                      <a:pt x="181391" y="183528"/>
                    </a:cubicBezTo>
                    <a:cubicBezTo>
                      <a:pt x="179724" y="182028"/>
                      <a:pt x="177183" y="181778"/>
                      <a:pt x="174517" y="181486"/>
                    </a:cubicBezTo>
                    <a:cubicBezTo>
                      <a:pt x="171933" y="181236"/>
                      <a:pt x="169225" y="180986"/>
                      <a:pt x="166850" y="179570"/>
                    </a:cubicBezTo>
                    <a:cubicBezTo>
                      <a:pt x="161684" y="176570"/>
                      <a:pt x="159059" y="171112"/>
                      <a:pt x="160351" y="165987"/>
                    </a:cubicBezTo>
                    <a:cubicBezTo>
                      <a:pt x="161268" y="162404"/>
                      <a:pt x="164434" y="158530"/>
                      <a:pt x="170683" y="157530"/>
                    </a:cubicBezTo>
                    <a:cubicBezTo>
                      <a:pt x="169142" y="152114"/>
                      <a:pt x="161559" y="147322"/>
                      <a:pt x="155851" y="143697"/>
                    </a:cubicBezTo>
                    <a:cubicBezTo>
                      <a:pt x="154018" y="142531"/>
                      <a:pt x="152268" y="141448"/>
                      <a:pt x="150893" y="140406"/>
                    </a:cubicBezTo>
                    <a:lnTo>
                      <a:pt x="148310" y="138531"/>
                    </a:lnTo>
                    <a:cubicBezTo>
                      <a:pt x="139144" y="131990"/>
                      <a:pt x="133603" y="128032"/>
                      <a:pt x="130020" y="115658"/>
                    </a:cubicBezTo>
                    <a:cubicBezTo>
                      <a:pt x="126687" y="104200"/>
                      <a:pt x="125020" y="103825"/>
                      <a:pt x="115771" y="101742"/>
                    </a:cubicBezTo>
                    <a:cubicBezTo>
                      <a:pt x="113938" y="101326"/>
                      <a:pt x="111855" y="100867"/>
                      <a:pt x="109480" y="100242"/>
                    </a:cubicBezTo>
                    <a:cubicBezTo>
                      <a:pt x="103814" y="98784"/>
                      <a:pt x="86565" y="94326"/>
                      <a:pt x="90648" y="76911"/>
                    </a:cubicBezTo>
                    <a:cubicBezTo>
                      <a:pt x="91981" y="71120"/>
                      <a:pt x="96022" y="67287"/>
                      <a:pt x="99564" y="63912"/>
                    </a:cubicBezTo>
                    <a:cubicBezTo>
                      <a:pt x="102647" y="60954"/>
                      <a:pt x="105563" y="58162"/>
                      <a:pt x="106438" y="54538"/>
                    </a:cubicBezTo>
                    <a:cubicBezTo>
                      <a:pt x="107272" y="51163"/>
                      <a:pt x="106813" y="48205"/>
                      <a:pt x="105147" y="45788"/>
                    </a:cubicBezTo>
                    <a:cubicBezTo>
                      <a:pt x="102980" y="42663"/>
                      <a:pt x="98606" y="40455"/>
                      <a:pt x="93439" y="39830"/>
                    </a:cubicBezTo>
                    <a:cubicBezTo>
                      <a:pt x="92273" y="39705"/>
                      <a:pt x="91398" y="38747"/>
                      <a:pt x="91314" y="37622"/>
                    </a:cubicBezTo>
                    <a:cubicBezTo>
                      <a:pt x="91273" y="36997"/>
                      <a:pt x="91148" y="36289"/>
                      <a:pt x="91023" y="35539"/>
                    </a:cubicBezTo>
                    <a:cubicBezTo>
                      <a:pt x="90940" y="35081"/>
                      <a:pt x="90898" y="34622"/>
                      <a:pt x="90815" y="34122"/>
                    </a:cubicBezTo>
                    <a:cubicBezTo>
                      <a:pt x="89815" y="35039"/>
                      <a:pt x="88898" y="36289"/>
                      <a:pt x="87940" y="37664"/>
                    </a:cubicBezTo>
                    <a:cubicBezTo>
                      <a:pt x="86273" y="40039"/>
                      <a:pt x="84523" y="42455"/>
                      <a:pt x="81898" y="43788"/>
                    </a:cubicBezTo>
                    <a:cubicBezTo>
                      <a:pt x="71066" y="49246"/>
                      <a:pt x="67483" y="42705"/>
                      <a:pt x="64608" y="37497"/>
                    </a:cubicBezTo>
                    <a:cubicBezTo>
                      <a:pt x="63317" y="35122"/>
                      <a:pt x="61942" y="32664"/>
                      <a:pt x="59983" y="30914"/>
                    </a:cubicBezTo>
                    <a:cubicBezTo>
                      <a:pt x="58025" y="29164"/>
                      <a:pt x="56650" y="28248"/>
                      <a:pt x="55442" y="27498"/>
                    </a:cubicBezTo>
                    <a:cubicBezTo>
                      <a:pt x="52942" y="25873"/>
                      <a:pt x="51317" y="24665"/>
                      <a:pt x="48609" y="20248"/>
                    </a:cubicBezTo>
                    <a:cubicBezTo>
                      <a:pt x="48109" y="19415"/>
                      <a:pt x="46734" y="17540"/>
                      <a:pt x="45318" y="15582"/>
                    </a:cubicBezTo>
                    <a:cubicBezTo>
                      <a:pt x="41985" y="10999"/>
                      <a:pt x="40985" y="9499"/>
                      <a:pt x="40652" y="8666"/>
                    </a:cubicBezTo>
                    <a:cubicBezTo>
                      <a:pt x="39985" y="6833"/>
                      <a:pt x="39735" y="4958"/>
                      <a:pt x="39693" y="3125"/>
                    </a:cubicBezTo>
                    <a:cubicBezTo>
                      <a:pt x="29861" y="3833"/>
                      <a:pt x="25694" y="15666"/>
                      <a:pt x="22236" y="25373"/>
                    </a:cubicBezTo>
                    <a:cubicBezTo>
                      <a:pt x="20903" y="29081"/>
                      <a:pt x="19778" y="32289"/>
                      <a:pt x="18445" y="34622"/>
                    </a:cubicBezTo>
                    <a:cubicBezTo>
                      <a:pt x="16695" y="37622"/>
                      <a:pt x="14279" y="40414"/>
                      <a:pt x="11945" y="43122"/>
                    </a:cubicBezTo>
                    <a:cubicBezTo>
                      <a:pt x="8904" y="46663"/>
                      <a:pt x="5738" y="50329"/>
                      <a:pt x="4363" y="54204"/>
                    </a:cubicBezTo>
                    <a:cubicBezTo>
                      <a:pt x="2321" y="59870"/>
                      <a:pt x="2988" y="60912"/>
                      <a:pt x="5029" y="63995"/>
                    </a:cubicBezTo>
                    <a:cubicBezTo>
                      <a:pt x="5904" y="65328"/>
                      <a:pt x="6988" y="66953"/>
                      <a:pt x="8071" y="69286"/>
                    </a:cubicBezTo>
                    <a:cubicBezTo>
                      <a:pt x="8404" y="70036"/>
                      <a:pt x="9071" y="70786"/>
                      <a:pt x="9737" y="71578"/>
                    </a:cubicBezTo>
                    <a:cubicBezTo>
                      <a:pt x="10862" y="72869"/>
                      <a:pt x="12112" y="74369"/>
                      <a:pt x="12612" y="76328"/>
                    </a:cubicBezTo>
                    <a:cubicBezTo>
                      <a:pt x="13320" y="79036"/>
                      <a:pt x="11737" y="80869"/>
                      <a:pt x="10904" y="81827"/>
                    </a:cubicBezTo>
                    <a:cubicBezTo>
                      <a:pt x="10821" y="81910"/>
                      <a:pt x="10696" y="82077"/>
                      <a:pt x="10612" y="82160"/>
                    </a:cubicBezTo>
                    <a:cubicBezTo>
                      <a:pt x="11237" y="84077"/>
                      <a:pt x="12237" y="85827"/>
                      <a:pt x="13320" y="87660"/>
                    </a:cubicBezTo>
                    <a:cubicBezTo>
                      <a:pt x="14487" y="89702"/>
                      <a:pt x="15737" y="91826"/>
                      <a:pt x="16528" y="94368"/>
                    </a:cubicBezTo>
                    <a:cubicBezTo>
                      <a:pt x="17612" y="97826"/>
                      <a:pt x="16820" y="99826"/>
                      <a:pt x="16320" y="101117"/>
                    </a:cubicBezTo>
                    <a:cubicBezTo>
                      <a:pt x="15904" y="102159"/>
                      <a:pt x="15654" y="102784"/>
                      <a:pt x="18570" y="106075"/>
                    </a:cubicBezTo>
                    <a:cubicBezTo>
                      <a:pt x="19695" y="107325"/>
                      <a:pt x="22653" y="108367"/>
                      <a:pt x="25278" y="109283"/>
                    </a:cubicBezTo>
                    <a:cubicBezTo>
                      <a:pt x="29069" y="110617"/>
                      <a:pt x="32611" y="111825"/>
                      <a:pt x="34152" y="114408"/>
                    </a:cubicBezTo>
                    <a:cubicBezTo>
                      <a:pt x="37735" y="120449"/>
                      <a:pt x="35610" y="123532"/>
                      <a:pt x="33735" y="126240"/>
                    </a:cubicBezTo>
                    <a:cubicBezTo>
                      <a:pt x="32902" y="127449"/>
                      <a:pt x="32111" y="128615"/>
                      <a:pt x="31652" y="13024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1" name="Полилиния: фигура 170">
                <a:extLst>
                  <a:ext uri="{FF2B5EF4-FFF2-40B4-BE49-F238E27FC236}">
                    <a16:creationId xmlns:a16="http://schemas.microsoft.com/office/drawing/2014/main" id="{2F8E459A-4D6E-4037-A230-C1D1B3233CBE}"/>
                  </a:ext>
                </a:extLst>
              </p:cNvPr>
              <p:cNvSpPr/>
              <p:nvPr/>
            </p:nvSpPr>
            <p:spPr>
              <a:xfrm>
                <a:off x="6030446" y="2496072"/>
                <a:ext cx="2029013" cy="2179002"/>
              </a:xfrm>
              <a:custGeom>
                <a:avLst/>
                <a:gdLst>
                  <a:gd name="connsiteX0" fmla="*/ 183732 w 2029012"/>
                  <a:gd name="connsiteY0" fmla="*/ 503798 h 2179001"/>
                  <a:gd name="connsiteX1" fmla="*/ 170608 w 2029012"/>
                  <a:gd name="connsiteY1" fmla="*/ 514422 h 2179001"/>
                  <a:gd name="connsiteX2" fmla="*/ 146568 w 2029012"/>
                  <a:gd name="connsiteY2" fmla="*/ 515089 h 2179001"/>
                  <a:gd name="connsiteX3" fmla="*/ 136735 w 2029012"/>
                  <a:gd name="connsiteY3" fmla="*/ 506381 h 2179001"/>
                  <a:gd name="connsiteX4" fmla="*/ 125694 w 2029012"/>
                  <a:gd name="connsiteY4" fmla="*/ 519130 h 2179001"/>
                  <a:gd name="connsiteX5" fmla="*/ 126944 w 2029012"/>
                  <a:gd name="connsiteY5" fmla="*/ 521172 h 2179001"/>
                  <a:gd name="connsiteX6" fmla="*/ 123528 w 2029012"/>
                  <a:gd name="connsiteY6" fmla="*/ 527921 h 2179001"/>
                  <a:gd name="connsiteX7" fmla="*/ 125486 w 2029012"/>
                  <a:gd name="connsiteY7" fmla="*/ 553003 h 2179001"/>
                  <a:gd name="connsiteX8" fmla="*/ 117154 w 2029012"/>
                  <a:gd name="connsiteY8" fmla="*/ 560002 h 2179001"/>
                  <a:gd name="connsiteX9" fmla="*/ 108404 w 2029012"/>
                  <a:gd name="connsiteY9" fmla="*/ 568127 h 2179001"/>
                  <a:gd name="connsiteX10" fmla="*/ 110904 w 2029012"/>
                  <a:gd name="connsiteY10" fmla="*/ 569627 h 2179001"/>
                  <a:gd name="connsiteX11" fmla="*/ 114987 w 2029012"/>
                  <a:gd name="connsiteY11" fmla="*/ 570960 h 2179001"/>
                  <a:gd name="connsiteX12" fmla="*/ 120070 w 2029012"/>
                  <a:gd name="connsiteY12" fmla="*/ 576209 h 2179001"/>
                  <a:gd name="connsiteX13" fmla="*/ 118779 w 2029012"/>
                  <a:gd name="connsiteY13" fmla="*/ 580209 h 2179001"/>
                  <a:gd name="connsiteX14" fmla="*/ 117695 w 2029012"/>
                  <a:gd name="connsiteY14" fmla="*/ 584001 h 2179001"/>
                  <a:gd name="connsiteX15" fmla="*/ 119695 w 2029012"/>
                  <a:gd name="connsiteY15" fmla="*/ 584167 h 2179001"/>
                  <a:gd name="connsiteX16" fmla="*/ 134777 w 2029012"/>
                  <a:gd name="connsiteY16" fmla="*/ 594625 h 2179001"/>
                  <a:gd name="connsiteX17" fmla="*/ 134361 w 2029012"/>
                  <a:gd name="connsiteY17" fmla="*/ 612998 h 2179001"/>
                  <a:gd name="connsiteX18" fmla="*/ 132069 w 2029012"/>
                  <a:gd name="connsiteY18" fmla="*/ 617831 h 2179001"/>
                  <a:gd name="connsiteX19" fmla="*/ 139235 w 2029012"/>
                  <a:gd name="connsiteY19" fmla="*/ 640788 h 2179001"/>
                  <a:gd name="connsiteX20" fmla="*/ 145526 w 2029012"/>
                  <a:gd name="connsiteY20" fmla="*/ 643788 h 2179001"/>
                  <a:gd name="connsiteX21" fmla="*/ 157276 w 2029012"/>
                  <a:gd name="connsiteY21" fmla="*/ 658203 h 2179001"/>
                  <a:gd name="connsiteX22" fmla="*/ 153776 w 2029012"/>
                  <a:gd name="connsiteY22" fmla="*/ 663953 h 2179001"/>
                  <a:gd name="connsiteX23" fmla="*/ 152192 w 2029012"/>
                  <a:gd name="connsiteY23" fmla="*/ 668452 h 2179001"/>
                  <a:gd name="connsiteX24" fmla="*/ 159400 w 2029012"/>
                  <a:gd name="connsiteY24" fmla="*/ 670869 h 2179001"/>
                  <a:gd name="connsiteX25" fmla="*/ 161733 w 2029012"/>
                  <a:gd name="connsiteY25" fmla="*/ 671119 h 2179001"/>
                  <a:gd name="connsiteX26" fmla="*/ 174232 w 2029012"/>
                  <a:gd name="connsiteY26" fmla="*/ 677243 h 2179001"/>
                  <a:gd name="connsiteX27" fmla="*/ 180649 w 2029012"/>
                  <a:gd name="connsiteY27" fmla="*/ 681868 h 2179001"/>
                  <a:gd name="connsiteX28" fmla="*/ 193064 w 2029012"/>
                  <a:gd name="connsiteY28" fmla="*/ 705116 h 2179001"/>
                  <a:gd name="connsiteX29" fmla="*/ 193106 w 2029012"/>
                  <a:gd name="connsiteY29" fmla="*/ 706325 h 2179001"/>
                  <a:gd name="connsiteX30" fmla="*/ 193356 w 2029012"/>
                  <a:gd name="connsiteY30" fmla="*/ 717657 h 2179001"/>
                  <a:gd name="connsiteX31" fmla="*/ 198189 w 2029012"/>
                  <a:gd name="connsiteY31" fmla="*/ 753779 h 2179001"/>
                  <a:gd name="connsiteX32" fmla="*/ 212022 w 2029012"/>
                  <a:gd name="connsiteY32" fmla="*/ 764237 h 2179001"/>
                  <a:gd name="connsiteX33" fmla="*/ 225687 w 2029012"/>
                  <a:gd name="connsiteY33" fmla="*/ 772528 h 2179001"/>
                  <a:gd name="connsiteX34" fmla="*/ 220604 w 2029012"/>
                  <a:gd name="connsiteY34" fmla="*/ 793443 h 2179001"/>
                  <a:gd name="connsiteX35" fmla="*/ 218688 w 2029012"/>
                  <a:gd name="connsiteY35" fmla="*/ 796359 h 2179001"/>
                  <a:gd name="connsiteX36" fmla="*/ 207147 w 2029012"/>
                  <a:gd name="connsiteY36" fmla="*/ 803484 h 2179001"/>
                  <a:gd name="connsiteX37" fmla="*/ 198564 w 2029012"/>
                  <a:gd name="connsiteY37" fmla="*/ 807150 h 2179001"/>
                  <a:gd name="connsiteX38" fmla="*/ 192398 w 2029012"/>
                  <a:gd name="connsiteY38" fmla="*/ 814483 h 2179001"/>
                  <a:gd name="connsiteX39" fmla="*/ 186690 w 2029012"/>
                  <a:gd name="connsiteY39" fmla="*/ 821566 h 2179001"/>
                  <a:gd name="connsiteX40" fmla="*/ 177649 w 2029012"/>
                  <a:gd name="connsiteY40" fmla="*/ 827774 h 2179001"/>
                  <a:gd name="connsiteX41" fmla="*/ 174149 w 2029012"/>
                  <a:gd name="connsiteY41" fmla="*/ 829898 h 2179001"/>
                  <a:gd name="connsiteX42" fmla="*/ 166941 w 2029012"/>
                  <a:gd name="connsiteY42" fmla="*/ 833315 h 2179001"/>
                  <a:gd name="connsiteX43" fmla="*/ 161525 w 2029012"/>
                  <a:gd name="connsiteY43" fmla="*/ 835731 h 2179001"/>
                  <a:gd name="connsiteX44" fmla="*/ 156400 w 2029012"/>
                  <a:gd name="connsiteY44" fmla="*/ 841148 h 2179001"/>
                  <a:gd name="connsiteX45" fmla="*/ 153901 w 2029012"/>
                  <a:gd name="connsiteY45" fmla="*/ 845064 h 2179001"/>
                  <a:gd name="connsiteX46" fmla="*/ 150526 w 2029012"/>
                  <a:gd name="connsiteY46" fmla="*/ 848855 h 2179001"/>
                  <a:gd name="connsiteX47" fmla="*/ 146235 w 2029012"/>
                  <a:gd name="connsiteY47" fmla="*/ 855605 h 2179001"/>
                  <a:gd name="connsiteX48" fmla="*/ 149151 w 2029012"/>
                  <a:gd name="connsiteY48" fmla="*/ 861021 h 2179001"/>
                  <a:gd name="connsiteX49" fmla="*/ 152692 w 2029012"/>
                  <a:gd name="connsiteY49" fmla="*/ 867312 h 2179001"/>
                  <a:gd name="connsiteX50" fmla="*/ 141735 w 2029012"/>
                  <a:gd name="connsiteY50" fmla="*/ 876728 h 2179001"/>
                  <a:gd name="connsiteX51" fmla="*/ 131236 w 2029012"/>
                  <a:gd name="connsiteY51" fmla="*/ 882894 h 2179001"/>
                  <a:gd name="connsiteX52" fmla="*/ 131027 w 2029012"/>
                  <a:gd name="connsiteY52" fmla="*/ 885519 h 2179001"/>
                  <a:gd name="connsiteX53" fmla="*/ 130402 w 2029012"/>
                  <a:gd name="connsiteY53" fmla="*/ 889936 h 2179001"/>
                  <a:gd name="connsiteX54" fmla="*/ 128069 w 2029012"/>
                  <a:gd name="connsiteY54" fmla="*/ 893310 h 2179001"/>
                  <a:gd name="connsiteX55" fmla="*/ 127486 w 2029012"/>
                  <a:gd name="connsiteY55" fmla="*/ 893977 h 2179001"/>
                  <a:gd name="connsiteX56" fmla="*/ 125570 w 2029012"/>
                  <a:gd name="connsiteY56" fmla="*/ 897102 h 2179001"/>
                  <a:gd name="connsiteX57" fmla="*/ 122528 w 2029012"/>
                  <a:gd name="connsiteY57" fmla="*/ 905768 h 2179001"/>
                  <a:gd name="connsiteX58" fmla="*/ 128111 w 2029012"/>
                  <a:gd name="connsiteY58" fmla="*/ 914101 h 2179001"/>
                  <a:gd name="connsiteX59" fmla="*/ 132736 w 2029012"/>
                  <a:gd name="connsiteY59" fmla="*/ 919767 h 2179001"/>
                  <a:gd name="connsiteX60" fmla="*/ 133111 w 2029012"/>
                  <a:gd name="connsiteY60" fmla="*/ 919725 h 2179001"/>
                  <a:gd name="connsiteX61" fmla="*/ 133444 w 2029012"/>
                  <a:gd name="connsiteY61" fmla="*/ 922017 h 2179001"/>
                  <a:gd name="connsiteX62" fmla="*/ 131111 w 2029012"/>
                  <a:gd name="connsiteY62" fmla="*/ 922350 h 2179001"/>
                  <a:gd name="connsiteX63" fmla="*/ 133277 w 2029012"/>
                  <a:gd name="connsiteY63" fmla="*/ 923225 h 2179001"/>
                  <a:gd name="connsiteX64" fmla="*/ 131860 w 2029012"/>
                  <a:gd name="connsiteY64" fmla="*/ 931349 h 2179001"/>
                  <a:gd name="connsiteX65" fmla="*/ 117820 w 2029012"/>
                  <a:gd name="connsiteY65" fmla="*/ 953764 h 2179001"/>
                  <a:gd name="connsiteX66" fmla="*/ 107154 w 2029012"/>
                  <a:gd name="connsiteY66" fmla="*/ 949473 h 2179001"/>
                  <a:gd name="connsiteX67" fmla="*/ 99530 w 2029012"/>
                  <a:gd name="connsiteY67" fmla="*/ 945973 h 2179001"/>
                  <a:gd name="connsiteX68" fmla="*/ 79157 w 2029012"/>
                  <a:gd name="connsiteY68" fmla="*/ 956722 h 2179001"/>
                  <a:gd name="connsiteX69" fmla="*/ 78365 w 2029012"/>
                  <a:gd name="connsiteY69" fmla="*/ 959972 h 2179001"/>
                  <a:gd name="connsiteX70" fmla="*/ 72324 w 2029012"/>
                  <a:gd name="connsiteY70" fmla="*/ 966430 h 2179001"/>
                  <a:gd name="connsiteX71" fmla="*/ 66116 w 2029012"/>
                  <a:gd name="connsiteY71" fmla="*/ 967805 h 2179001"/>
                  <a:gd name="connsiteX72" fmla="*/ 58200 w 2029012"/>
                  <a:gd name="connsiteY72" fmla="*/ 970221 h 2179001"/>
                  <a:gd name="connsiteX73" fmla="*/ 49909 w 2029012"/>
                  <a:gd name="connsiteY73" fmla="*/ 977096 h 2179001"/>
                  <a:gd name="connsiteX74" fmla="*/ 26369 w 2029012"/>
                  <a:gd name="connsiteY74" fmla="*/ 987012 h 2179001"/>
                  <a:gd name="connsiteX75" fmla="*/ 21286 w 2029012"/>
                  <a:gd name="connsiteY75" fmla="*/ 985012 h 2179001"/>
                  <a:gd name="connsiteX76" fmla="*/ 19994 w 2029012"/>
                  <a:gd name="connsiteY76" fmla="*/ 984428 h 2179001"/>
                  <a:gd name="connsiteX77" fmla="*/ 18078 w 2029012"/>
                  <a:gd name="connsiteY77" fmla="*/ 986512 h 2179001"/>
                  <a:gd name="connsiteX78" fmla="*/ 16244 w 2029012"/>
                  <a:gd name="connsiteY78" fmla="*/ 990595 h 2179001"/>
                  <a:gd name="connsiteX79" fmla="*/ 13578 w 2029012"/>
                  <a:gd name="connsiteY79" fmla="*/ 996428 h 2179001"/>
                  <a:gd name="connsiteX80" fmla="*/ 11120 w 2029012"/>
                  <a:gd name="connsiteY80" fmla="*/ 999302 h 2179001"/>
                  <a:gd name="connsiteX81" fmla="*/ 10828 w 2029012"/>
                  <a:gd name="connsiteY81" fmla="*/ 1003302 h 2179001"/>
                  <a:gd name="connsiteX82" fmla="*/ 15495 w 2029012"/>
                  <a:gd name="connsiteY82" fmla="*/ 1010760 h 2179001"/>
                  <a:gd name="connsiteX83" fmla="*/ 18619 w 2029012"/>
                  <a:gd name="connsiteY83" fmla="*/ 1015135 h 2179001"/>
                  <a:gd name="connsiteX84" fmla="*/ 31577 w 2029012"/>
                  <a:gd name="connsiteY84" fmla="*/ 1031508 h 2179001"/>
                  <a:gd name="connsiteX85" fmla="*/ 49534 w 2029012"/>
                  <a:gd name="connsiteY85" fmla="*/ 1068131 h 2179001"/>
                  <a:gd name="connsiteX86" fmla="*/ 52367 w 2029012"/>
                  <a:gd name="connsiteY86" fmla="*/ 1110711 h 2179001"/>
                  <a:gd name="connsiteX87" fmla="*/ 53283 w 2029012"/>
                  <a:gd name="connsiteY87" fmla="*/ 1151291 h 2179001"/>
                  <a:gd name="connsiteX88" fmla="*/ 54450 w 2029012"/>
                  <a:gd name="connsiteY88" fmla="*/ 1193954 h 2179001"/>
                  <a:gd name="connsiteX89" fmla="*/ 55158 w 2029012"/>
                  <a:gd name="connsiteY89" fmla="*/ 1198121 h 2179001"/>
                  <a:gd name="connsiteX90" fmla="*/ 54658 w 2029012"/>
                  <a:gd name="connsiteY90" fmla="*/ 1215994 h 2179001"/>
                  <a:gd name="connsiteX91" fmla="*/ 42201 w 2029012"/>
                  <a:gd name="connsiteY91" fmla="*/ 1220661 h 2179001"/>
                  <a:gd name="connsiteX92" fmla="*/ 36785 w 2029012"/>
                  <a:gd name="connsiteY92" fmla="*/ 1220994 h 2179001"/>
                  <a:gd name="connsiteX93" fmla="*/ 26202 w 2029012"/>
                  <a:gd name="connsiteY93" fmla="*/ 1231952 h 2179001"/>
                  <a:gd name="connsiteX94" fmla="*/ 25160 w 2029012"/>
                  <a:gd name="connsiteY94" fmla="*/ 1234535 h 2179001"/>
                  <a:gd name="connsiteX95" fmla="*/ 13537 w 2029012"/>
                  <a:gd name="connsiteY95" fmla="*/ 1244951 h 2179001"/>
                  <a:gd name="connsiteX96" fmla="*/ 10620 w 2029012"/>
                  <a:gd name="connsiteY96" fmla="*/ 1245700 h 2179001"/>
                  <a:gd name="connsiteX97" fmla="*/ 3454 w 2029012"/>
                  <a:gd name="connsiteY97" fmla="*/ 1248825 h 2179001"/>
                  <a:gd name="connsiteX98" fmla="*/ 3412 w 2029012"/>
                  <a:gd name="connsiteY98" fmla="*/ 1251742 h 2179001"/>
                  <a:gd name="connsiteX99" fmla="*/ 17494 w 2029012"/>
                  <a:gd name="connsiteY99" fmla="*/ 1256991 h 2179001"/>
                  <a:gd name="connsiteX100" fmla="*/ 21994 w 2029012"/>
                  <a:gd name="connsiteY100" fmla="*/ 1257366 h 2179001"/>
                  <a:gd name="connsiteX101" fmla="*/ 39409 w 2029012"/>
                  <a:gd name="connsiteY101" fmla="*/ 1274073 h 2179001"/>
                  <a:gd name="connsiteX102" fmla="*/ 42284 w 2029012"/>
                  <a:gd name="connsiteY102" fmla="*/ 1294197 h 2179001"/>
                  <a:gd name="connsiteX103" fmla="*/ 42326 w 2029012"/>
                  <a:gd name="connsiteY103" fmla="*/ 1294988 h 2179001"/>
                  <a:gd name="connsiteX104" fmla="*/ 40868 w 2029012"/>
                  <a:gd name="connsiteY104" fmla="*/ 1309821 h 2179001"/>
                  <a:gd name="connsiteX105" fmla="*/ 39576 w 2029012"/>
                  <a:gd name="connsiteY105" fmla="*/ 1324861 h 2179001"/>
                  <a:gd name="connsiteX106" fmla="*/ 46784 w 2029012"/>
                  <a:gd name="connsiteY106" fmla="*/ 1338943 h 2179001"/>
                  <a:gd name="connsiteX107" fmla="*/ 52492 w 2029012"/>
                  <a:gd name="connsiteY107" fmla="*/ 1347026 h 2179001"/>
                  <a:gd name="connsiteX108" fmla="*/ 56616 w 2029012"/>
                  <a:gd name="connsiteY108" fmla="*/ 1368566 h 2179001"/>
                  <a:gd name="connsiteX109" fmla="*/ 66199 w 2029012"/>
                  <a:gd name="connsiteY109" fmla="*/ 1393481 h 2179001"/>
                  <a:gd name="connsiteX110" fmla="*/ 68199 w 2029012"/>
                  <a:gd name="connsiteY110" fmla="*/ 1394647 h 2179001"/>
                  <a:gd name="connsiteX111" fmla="*/ 82656 w 2029012"/>
                  <a:gd name="connsiteY111" fmla="*/ 1408855 h 2179001"/>
                  <a:gd name="connsiteX112" fmla="*/ 79698 w 2029012"/>
                  <a:gd name="connsiteY112" fmla="*/ 1419021 h 2179001"/>
                  <a:gd name="connsiteX113" fmla="*/ 71115 w 2029012"/>
                  <a:gd name="connsiteY113" fmla="*/ 1423062 h 2179001"/>
                  <a:gd name="connsiteX114" fmla="*/ 65907 w 2029012"/>
                  <a:gd name="connsiteY114" fmla="*/ 1424854 h 2179001"/>
                  <a:gd name="connsiteX115" fmla="*/ 59950 w 2029012"/>
                  <a:gd name="connsiteY115" fmla="*/ 1434020 h 2179001"/>
                  <a:gd name="connsiteX116" fmla="*/ 54617 w 2029012"/>
                  <a:gd name="connsiteY116" fmla="*/ 1442769 h 2179001"/>
                  <a:gd name="connsiteX117" fmla="*/ 50658 w 2029012"/>
                  <a:gd name="connsiteY117" fmla="*/ 1446560 h 2179001"/>
                  <a:gd name="connsiteX118" fmla="*/ 44201 w 2029012"/>
                  <a:gd name="connsiteY118" fmla="*/ 1455060 h 2179001"/>
                  <a:gd name="connsiteX119" fmla="*/ 49117 w 2029012"/>
                  <a:gd name="connsiteY119" fmla="*/ 1460392 h 2179001"/>
                  <a:gd name="connsiteX120" fmla="*/ 55491 w 2029012"/>
                  <a:gd name="connsiteY120" fmla="*/ 1467725 h 2179001"/>
                  <a:gd name="connsiteX121" fmla="*/ 54325 w 2029012"/>
                  <a:gd name="connsiteY121" fmla="*/ 1473975 h 2179001"/>
                  <a:gd name="connsiteX122" fmla="*/ 47326 w 2029012"/>
                  <a:gd name="connsiteY122" fmla="*/ 1475433 h 2179001"/>
                  <a:gd name="connsiteX123" fmla="*/ 44492 w 2029012"/>
                  <a:gd name="connsiteY123" fmla="*/ 1475391 h 2179001"/>
                  <a:gd name="connsiteX124" fmla="*/ 37576 w 2029012"/>
                  <a:gd name="connsiteY124" fmla="*/ 1493765 h 2179001"/>
                  <a:gd name="connsiteX125" fmla="*/ 37743 w 2029012"/>
                  <a:gd name="connsiteY125" fmla="*/ 1496765 h 2179001"/>
                  <a:gd name="connsiteX126" fmla="*/ 44659 w 2029012"/>
                  <a:gd name="connsiteY126" fmla="*/ 1508389 h 2179001"/>
                  <a:gd name="connsiteX127" fmla="*/ 47534 w 2029012"/>
                  <a:gd name="connsiteY127" fmla="*/ 1510264 h 2179001"/>
                  <a:gd name="connsiteX128" fmla="*/ 53033 w 2029012"/>
                  <a:gd name="connsiteY128" fmla="*/ 1515805 h 2179001"/>
                  <a:gd name="connsiteX129" fmla="*/ 61450 w 2029012"/>
                  <a:gd name="connsiteY129" fmla="*/ 1521429 h 2179001"/>
                  <a:gd name="connsiteX130" fmla="*/ 70574 w 2029012"/>
                  <a:gd name="connsiteY130" fmla="*/ 1513055 h 2179001"/>
                  <a:gd name="connsiteX131" fmla="*/ 78198 w 2029012"/>
                  <a:gd name="connsiteY131" fmla="*/ 1504847 h 2179001"/>
                  <a:gd name="connsiteX132" fmla="*/ 88322 w 2029012"/>
                  <a:gd name="connsiteY132" fmla="*/ 1507389 h 2179001"/>
                  <a:gd name="connsiteX133" fmla="*/ 97738 w 2029012"/>
                  <a:gd name="connsiteY133" fmla="*/ 1516847 h 2179001"/>
                  <a:gd name="connsiteX134" fmla="*/ 110570 w 2029012"/>
                  <a:gd name="connsiteY134" fmla="*/ 1528096 h 2179001"/>
                  <a:gd name="connsiteX135" fmla="*/ 112779 w 2029012"/>
                  <a:gd name="connsiteY135" fmla="*/ 1525429 h 2179001"/>
                  <a:gd name="connsiteX136" fmla="*/ 120112 w 2029012"/>
                  <a:gd name="connsiteY136" fmla="*/ 1520013 h 2179001"/>
                  <a:gd name="connsiteX137" fmla="*/ 120278 w 2029012"/>
                  <a:gd name="connsiteY137" fmla="*/ 1520013 h 2179001"/>
                  <a:gd name="connsiteX138" fmla="*/ 127570 w 2029012"/>
                  <a:gd name="connsiteY138" fmla="*/ 1525054 h 2179001"/>
                  <a:gd name="connsiteX139" fmla="*/ 130028 w 2029012"/>
                  <a:gd name="connsiteY139" fmla="*/ 1527929 h 2179001"/>
                  <a:gd name="connsiteX140" fmla="*/ 147318 w 2029012"/>
                  <a:gd name="connsiteY140" fmla="*/ 1521054 h 2179001"/>
                  <a:gd name="connsiteX141" fmla="*/ 148776 w 2029012"/>
                  <a:gd name="connsiteY141" fmla="*/ 1519763 h 2179001"/>
                  <a:gd name="connsiteX142" fmla="*/ 161817 w 2029012"/>
                  <a:gd name="connsiteY142" fmla="*/ 1514888 h 2179001"/>
                  <a:gd name="connsiteX143" fmla="*/ 170858 w 2029012"/>
                  <a:gd name="connsiteY143" fmla="*/ 1529804 h 2179001"/>
                  <a:gd name="connsiteX144" fmla="*/ 179191 w 2029012"/>
                  <a:gd name="connsiteY144" fmla="*/ 1551802 h 2179001"/>
                  <a:gd name="connsiteX145" fmla="*/ 179982 w 2029012"/>
                  <a:gd name="connsiteY145" fmla="*/ 1553594 h 2179001"/>
                  <a:gd name="connsiteX146" fmla="*/ 182315 w 2029012"/>
                  <a:gd name="connsiteY146" fmla="*/ 1568468 h 2179001"/>
                  <a:gd name="connsiteX147" fmla="*/ 172108 w 2029012"/>
                  <a:gd name="connsiteY147" fmla="*/ 1573884 h 2179001"/>
                  <a:gd name="connsiteX148" fmla="*/ 166983 w 2029012"/>
                  <a:gd name="connsiteY148" fmla="*/ 1573967 h 2179001"/>
                  <a:gd name="connsiteX149" fmla="*/ 163400 w 2029012"/>
                  <a:gd name="connsiteY149" fmla="*/ 1576634 h 2179001"/>
                  <a:gd name="connsiteX150" fmla="*/ 162275 w 2029012"/>
                  <a:gd name="connsiteY150" fmla="*/ 1590799 h 2179001"/>
                  <a:gd name="connsiteX151" fmla="*/ 163567 w 2029012"/>
                  <a:gd name="connsiteY151" fmla="*/ 1592674 h 2179001"/>
                  <a:gd name="connsiteX152" fmla="*/ 167983 w 2029012"/>
                  <a:gd name="connsiteY152" fmla="*/ 1591132 h 2179001"/>
                  <a:gd name="connsiteX153" fmla="*/ 179732 w 2029012"/>
                  <a:gd name="connsiteY153" fmla="*/ 1588883 h 2179001"/>
                  <a:gd name="connsiteX154" fmla="*/ 185065 w 2029012"/>
                  <a:gd name="connsiteY154" fmla="*/ 1591508 h 2179001"/>
                  <a:gd name="connsiteX155" fmla="*/ 189940 w 2029012"/>
                  <a:gd name="connsiteY155" fmla="*/ 1593299 h 2179001"/>
                  <a:gd name="connsiteX156" fmla="*/ 193314 w 2029012"/>
                  <a:gd name="connsiteY156" fmla="*/ 1592924 h 2179001"/>
                  <a:gd name="connsiteX157" fmla="*/ 203230 w 2029012"/>
                  <a:gd name="connsiteY157" fmla="*/ 1594549 h 2179001"/>
                  <a:gd name="connsiteX158" fmla="*/ 225145 w 2029012"/>
                  <a:gd name="connsiteY158" fmla="*/ 1630296 h 2179001"/>
                  <a:gd name="connsiteX159" fmla="*/ 226187 w 2029012"/>
                  <a:gd name="connsiteY159" fmla="*/ 1633629 h 2179001"/>
                  <a:gd name="connsiteX160" fmla="*/ 227812 w 2029012"/>
                  <a:gd name="connsiteY160" fmla="*/ 1641212 h 2179001"/>
                  <a:gd name="connsiteX161" fmla="*/ 230687 w 2029012"/>
                  <a:gd name="connsiteY161" fmla="*/ 1651711 h 2179001"/>
                  <a:gd name="connsiteX162" fmla="*/ 234353 w 2029012"/>
                  <a:gd name="connsiteY162" fmla="*/ 1654919 h 2179001"/>
                  <a:gd name="connsiteX163" fmla="*/ 239811 w 2029012"/>
                  <a:gd name="connsiteY163" fmla="*/ 1666335 h 2179001"/>
                  <a:gd name="connsiteX164" fmla="*/ 234770 w 2029012"/>
                  <a:gd name="connsiteY164" fmla="*/ 1671252 h 2179001"/>
                  <a:gd name="connsiteX165" fmla="*/ 232603 w 2029012"/>
                  <a:gd name="connsiteY165" fmla="*/ 1672751 h 2179001"/>
                  <a:gd name="connsiteX166" fmla="*/ 232353 w 2029012"/>
                  <a:gd name="connsiteY166" fmla="*/ 1675834 h 2179001"/>
                  <a:gd name="connsiteX167" fmla="*/ 232561 w 2029012"/>
                  <a:gd name="connsiteY167" fmla="*/ 1680126 h 2179001"/>
                  <a:gd name="connsiteX168" fmla="*/ 230020 w 2029012"/>
                  <a:gd name="connsiteY168" fmla="*/ 1686334 h 2179001"/>
                  <a:gd name="connsiteX169" fmla="*/ 228062 w 2029012"/>
                  <a:gd name="connsiteY169" fmla="*/ 1688750 h 2179001"/>
                  <a:gd name="connsiteX170" fmla="*/ 225395 w 2029012"/>
                  <a:gd name="connsiteY170" fmla="*/ 1691417 h 2179001"/>
                  <a:gd name="connsiteX171" fmla="*/ 222771 w 2029012"/>
                  <a:gd name="connsiteY171" fmla="*/ 1696333 h 2179001"/>
                  <a:gd name="connsiteX172" fmla="*/ 235895 w 2029012"/>
                  <a:gd name="connsiteY172" fmla="*/ 1707290 h 2179001"/>
                  <a:gd name="connsiteX173" fmla="*/ 244186 w 2029012"/>
                  <a:gd name="connsiteY173" fmla="*/ 1706166 h 2179001"/>
                  <a:gd name="connsiteX174" fmla="*/ 259851 w 2029012"/>
                  <a:gd name="connsiteY174" fmla="*/ 1708915 h 2179001"/>
                  <a:gd name="connsiteX175" fmla="*/ 263267 w 2029012"/>
                  <a:gd name="connsiteY175" fmla="*/ 1733163 h 2179001"/>
                  <a:gd name="connsiteX176" fmla="*/ 256434 w 2029012"/>
                  <a:gd name="connsiteY176" fmla="*/ 1745871 h 2179001"/>
                  <a:gd name="connsiteX177" fmla="*/ 249977 w 2029012"/>
                  <a:gd name="connsiteY177" fmla="*/ 1758453 h 2179001"/>
                  <a:gd name="connsiteX178" fmla="*/ 256226 w 2029012"/>
                  <a:gd name="connsiteY178" fmla="*/ 1783368 h 2179001"/>
                  <a:gd name="connsiteX179" fmla="*/ 260768 w 2029012"/>
                  <a:gd name="connsiteY179" fmla="*/ 1788368 h 2179001"/>
                  <a:gd name="connsiteX180" fmla="*/ 266934 w 2029012"/>
                  <a:gd name="connsiteY180" fmla="*/ 1807950 h 2179001"/>
                  <a:gd name="connsiteX181" fmla="*/ 266934 w 2029012"/>
                  <a:gd name="connsiteY181" fmla="*/ 1814616 h 2179001"/>
                  <a:gd name="connsiteX182" fmla="*/ 270558 w 2029012"/>
                  <a:gd name="connsiteY182" fmla="*/ 1815491 h 2179001"/>
                  <a:gd name="connsiteX183" fmla="*/ 278808 w 2029012"/>
                  <a:gd name="connsiteY183" fmla="*/ 1817449 h 2179001"/>
                  <a:gd name="connsiteX184" fmla="*/ 283849 w 2029012"/>
                  <a:gd name="connsiteY184" fmla="*/ 1823365 h 2179001"/>
                  <a:gd name="connsiteX185" fmla="*/ 285682 w 2029012"/>
                  <a:gd name="connsiteY185" fmla="*/ 1826948 h 2179001"/>
                  <a:gd name="connsiteX186" fmla="*/ 289765 w 2029012"/>
                  <a:gd name="connsiteY186" fmla="*/ 1828490 h 2179001"/>
                  <a:gd name="connsiteX187" fmla="*/ 293265 w 2029012"/>
                  <a:gd name="connsiteY187" fmla="*/ 1828115 h 2179001"/>
                  <a:gd name="connsiteX188" fmla="*/ 295015 w 2029012"/>
                  <a:gd name="connsiteY188" fmla="*/ 1827948 h 2179001"/>
                  <a:gd name="connsiteX189" fmla="*/ 304889 w 2029012"/>
                  <a:gd name="connsiteY189" fmla="*/ 1829698 h 2179001"/>
                  <a:gd name="connsiteX190" fmla="*/ 301639 w 2029012"/>
                  <a:gd name="connsiteY190" fmla="*/ 1858196 h 2179001"/>
                  <a:gd name="connsiteX191" fmla="*/ 295973 w 2029012"/>
                  <a:gd name="connsiteY191" fmla="*/ 1868528 h 2179001"/>
                  <a:gd name="connsiteX192" fmla="*/ 297348 w 2029012"/>
                  <a:gd name="connsiteY192" fmla="*/ 1874611 h 2179001"/>
                  <a:gd name="connsiteX193" fmla="*/ 297515 w 2029012"/>
                  <a:gd name="connsiteY193" fmla="*/ 1886069 h 2179001"/>
                  <a:gd name="connsiteX194" fmla="*/ 295015 w 2029012"/>
                  <a:gd name="connsiteY194" fmla="*/ 1889402 h 2179001"/>
                  <a:gd name="connsiteX195" fmla="*/ 292473 w 2029012"/>
                  <a:gd name="connsiteY195" fmla="*/ 1892901 h 2179001"/>
                  <a:gd name="connsiteX196" fmla="*/ 290765 w 2029012"/>
                  <a:gd name="connsiteY196" fmla="*/ 1896193 h 2179001"/>
                  <a:gd name="connsiteX197" fmla="*/ 287391 w 2029012"/>
                  <a:gd name="connsiteY197" fmla="*/ 1903192 h 2179001"/>
                  <a:gd name="connsiteX198" fmla="*/ 285349 w 2029012"/>
                  <a:gd name="connsiteY198" fmla="*/ 1914400 h 2179001"/>
                  <a:gd name="connsiteX199" fmla="*/ 283266 w 2029012"/>
                  <a:gd name="connsiteY199" fmla="*/ 1926399 h 2179001"/>
                  <a:gd name="connsiteX200" fmla="*/ 281141 w 2029012"/>
                  <a:gd name="connsiteY200" fmla="*/ 1931815 h 2179001"/>
                  <a:gd name="connsiteX201" fmla="*/ 277766 w 2029012"/>
                  <a:gd name="connsiteY201" fmla="*/ 1942398 h 2179001"/>
                  <a:gd name="connsiteX202" fmla="*/ 279183 w 2029012"/>
                  <a:gd name="connsiteY202" fmla="*/ 1948105 h 2179001"/>
                  <a:gd name="connsiteX203" fmla="*/ 281183 w 2029012"/>
                  <a:gd name="connsiteY203" fmla="*/ 1952439 h 2179001"/>
                  <a:gd name="connsiteX204" fmla="*/ 275600 w 2029012"/>
                  <a:gd name="connsiteY204" fmla="*/ 1980478 h 2179001"/>
                  <a:gd name="connsiteX205" fmla="*/ 273767 w 2029012"/>
                  <a:gd name="connsiteY205" fmla="*/ 1983686 h 2179001"/>
                  <a:gd name="connsiteX206" fmla="*/ 272017 w 2029012"/>
                  <a:gd name="connsiteY206" fmla="*/ 1991102 h 2179001"/>
                  <a:gd name="connsiteX207" fmla="*/ 274350 w 2029012"/>
                  <a:gd name="connsiteY207" fmla="*/ 1993102 h 2179001"/>
                  <a:gd name="connsiteX208" fmla="*/ 277724 w 2029012"/>
                  <a:gd name="connsiteY208" fmla="*/ 2000810 h 2179001"/>
                  <a:gd name="connsiteX209" fmla="*/ 269642 w 2029012"/>
                  <a:gd name="connsiteY209" fmla="*/ 2012017 h 2179001"/>
                  <a:gd name="connsiteX210" fmla="*/ 262559 w 2029012"/>
                  <a:gd name="connsiteY210" fmla="*/ 2025558 h 2179001"/>
                  <a:gd name="connsiteX211" fmla="*/ 271975 w 2029012"/>
                  <a:gd name="connsiteY211" fmla="*/ 2033516 h 2179001"/>
                  <a:gd name="connsiteX212" fmla="*/ 282432 w 2029012"/>
                  <a:gd name="connsiteY212" fmla="*/ 2035349 h 2179001"/>
                  <a:gd name="connsiteX213" fmla="*/ 289932 w 2029012"/>
                  <a:gd name="connsiteY213" fmla="*/ 2047681 h 2179001"/>
                  <a:gd name="connsiteX214" fmla="*/ 296098 w 2029012"/>
                  <a:gd name="connsiteY214" fmla="*/ 2058181 h 2179001"/>
                  <a:gd name="connsiteX215" fmla="*/ 326221 w 2029012"/>
                  <a:gd name="connsiteY215" fmla="*/ 2057639 h 2179001"/>
                  <a:gd name="connsiteX216" fmla="*/ 336304 w 2029012"/>
                  <a:gd name="connsiteY216" fmla="*/ 2044806 h 2179001"/>
                  <a:gd name="connsiteX217" fmla="*/ 336553 w 2029012"/>
                  <a:gd name="connsiteY217" fmla="*/ 2041015 h 2179001"/>
                  <a:gd name="connsiteX218" fmla="*/ 348803 w 2029012"/>
                  <a:gd name="connsiteY218" fmla="*/ 2027725 h 2179001"/>
                  <a:gd name="connsiteX219" fmla="*/ 357968 w 2029012"/>
                  <a:gd name="connsiteY219" fmla="*/ 2028433 h 2179001"/>
                  <a:gd name="connsiteX220" fmla="*/ 369468 w 2029012"/>
                  <a:gd name="connsiteY220" fmla="*/ 2027516 h 2179001"/>
                  <a:gd name="connsiteX221" fmla="*/ 371176 w 2029012"/>
                  <a:gd name="connsiteY221" fmla="*/ 2024266 h 2179001"/>
                  <a:gd name="connsiteX222" fmla="*/ 377925 w 2029012"/>
                  <a:gd name="connsiteY222" fmla="*/ 2017725 h 2179001"/>
                  <a:gd name="connsiteX223" fmla="*/ 385633 w 2029012"/>
                  <a:gd name="connsiteY223" fmla="*/ 2022017 h 2179001"/>
                  <a:gd name="connsiteX224" fmla="*/ 388133 w 2029012"/>
                  <a:gd name="connsiteY224" fmla="*/ 2024600 h 2179001"/>
                  <a:gd name="connsiteX225" fmla="*/ 395674 w 2029012"/>
                  <a:gd name="connsiteY225" fmla="*/ 2021642 h 2179001"/>
                  <a:gd name="connsiteX226" fmla="*/ 401965 w 2029012"/>
                  <a:gd name="connsiteY226" fmla="*/ 2016017 h 2179001"/>
                  <a:gd name="connsiteX227" fmla="*/ 403715 w 2029012"/>
                  <a:gd name="connsiteY227" fmla="*/ 2011434 h 2179001"/>
                  <a:gd name="connsiteX228" fmla="*/ 420422 w 2029012"/>
                  <a:gd name="connsiteY228" fmla="*/ 1990644 h 2179001"/>
                  <a:gd name="connsiteX229" fmla="*/ 427505 w 2029012"/>
                  <a:gd name="connsiteY229" fmla="*/ 2000810 h 2179001"/>
                  <a:gd name="connsiteX230" fmla="*/ 429963 w 2029012"/>
                  <a:gd name="connsiteY230" fmla="*/ 2006393 h 2179001"/>
                  <a:gd name="connsiteX231" fmla="*/ 434380 w 2029012"/>
                  <a:gd name="connsiteY231" fmla="*/ 2005101 h 2179001"/>
                  <a:gd name="connsiteX232" fmla="*/ 446670 w 2029012"/>
                  <a:gd name="connsiteY232" fmla="*/ 2004143 h 2179001"/>
                  <a:gd name="connsiteX233" fmla="*/ 449670 w 2029012"/>
                  <a:gd name="connsiteY233" fmla="*/ 2010726 h 2179001"/>
                  <a:gd name="connsiteX234" fmla="*/ 445212 w 2029012"/>
                  <a:gd name="connsiteY234" fmla="*/ 2019142 h 2179001"/>
                  <a:gd name="connsiteX235" fmla="*/ 441129 w 2029012"/>
                  <a:gd name="connsiteY235" fmla="*/ 2028391 h 2179001"/>
                  <a:gd name="connsiteX236" fmla="*/ 444045 w 2029012"/>
                  <a:gd name="connsiteY236" fmla="*/ 2033307 h 2179001"/>
                  <a:gd name="connsiteX237" fmla="*/ 461419 w 2029012"/>
                  <a:gd name="connsiteY237" fmla="*/ 2022350 h 2179001"/>
                  <a:gd name="connsiteX238" fmla="*/ 469502 w 2029012"/>
                  <a:gd name="connsiteY238" fmla="*/ 2015809 h 2179001"/>
                  <a:gd name="connsiteX239" fmla="*/ 476168 w 2029012"/>
                  <a:gd name="connsiteY239" fmla="*/ 2012934 h 2179001"/>
                  <a:gd name="connsiteX240" fmla="*/ 486709 w 2029012"/>
                  <a:gd name="connsiteY240" fmla="*/ 2005601 h 2179001"/>
                  <a:gd name="connsiteX241" fmla="*/ 485792 w 2029012"/>
                  <a:gd name="connsiteY241" fmla="*/ 1998268 h 2179001"/>
                  <a:gd name="connsiteX242" fmla="*/ 483876 w 2029012"/>
                  <a:gd name="connsiteY242" fmla="*/ 1986353 h 2179001"/>
                  <a:gd name="connsiteX243" fmla="*/ 488917 w 2029012"/>
                  <a:gd name="connsiteY243" fmla="*/ 1981936 h 2179001"/>
                  <a:gd name="connsiteX244" fmla="*/ 491084 w 2029012"/>
                  <a:gd name="connsiteY244" fmla="*/ 1980436 h 2179001"/>
                  <a:gd name="connsiteX245" fmla="*/ 490125 w 2029012"/>
                  <a:gd name="connsiteY245" fmla="*/ 1976937 h 2179001"/>
                  <a:gd name="connsiteX246" fmla="*/ 488834 w 2029012"/>
                  <a:gd name="connsiteY246" fmla="*/ 1969812 h 2179001"/>
                  <a:gd name="connsiteX247" fmla="*/ 494375 w 2029012"/>
                  <a:gd name="connsiteY247" fmla="*/ 1965062 h 2179001"/>
                  <a:gd name="connsiteX248" fmla="*/ 496208 w 2029012"/>
                  <a:gd name="connsiteY248" fmla="*/ 1964313 h 2179001"/>
                  <a:gd name="connsiteX249" fmla="*/ 497375 w 2029012"/>
                  <a:gd name="connsiteY249" fmla="*/ 1960771 h 2179001"/>
                  <a:gd name="connsiteX250" fmla="*/ 500000 w 2029012"/>
                  <a:gd name="connsiteY250" fmla="*/ 1954563 h 2179001"/>
                  <a:gd name="connsiteX251" fmla="*/ 505166 w 2029012"/>
                  <a:gd name="connsiteY251" fmla="*/ 1952230 h 2179001"/>
                  <a:gd name="connsiteX252" fmla="*/ 509707 w 2029012"/>
                  <a:gd name="connsiteY252" fmla="*/ 1950355 h 2179001"/>
                  <a:gd name="connsiteX253" fmla="*/ 510332 w 2029012"/>
                  <a:gd name="connsiteY253" fmla="*/ 1948856 h 2179001"/>
                  <a:gd name="connsiteX254" fmla="*/ 512165 w 2029012"/>
                  <a:gd name="connsiteY254" fmla="*/ 1945397 h 2179001"/>
                  <a:gd name="connsiteX255" fmla="*/ 516123 w 2029012"/>
                  <a:gd name="connsiteY255" fmla="*/ 1943772 h 2179001"/>
                  <a:gd name="connsiteX256" fmla="*/ 517540 w 2029012"/>
                  <a:gd name="connsiteY256" fmla="*/ 1943439 h 2179001"/>
                  <a:gd name="connsiteX257" fmla="*/ 519331 w 2029012"/>
                  <a:gd name="connsiteY257" fmla="*/ 1935106 h 2179001"/>
                  <a:gd name="connsiteX258" fmla="*/ 521456 w 2029012"/>
                  <a:gd name="connsiteY258" fmla="*/ 1924566 h 2179001"/>
                  <a:gd name="connsiteX259" fmla="*/ 525873 w 2029012"/>
                  <a:gd name="connsiteY259" fmla="*/ 1920608 h 2179001"/>
                  <a:gd name="connsiteX260" fmla="*/ 528372 w 2029012"/>
                  <a:gd name="connsiteY260" fmla="*/ 1918650 h 2179001"/>
                  <a:gd name="connsiteX261" fmla="*/ 527831 w 2029012"/>
                  <a:gd name="connsiteY261" fmla="*/ 1915983 h 2179001"/>
                  <a:gd name="connsiteX262" fmla="*/ 525039 w 2029012"/>
                  <a:gd name="connsiteY262" fmla="*/ 1911317 h 2179001"/>
                  <a:gd name="connsiteX263" fmla="*/ 536372 w 2029012"/>
                  <a:gd name="connsiteY263" fmla="*/ 1887485 h 2179001"/>
                  <a:gd name="connsiteX264" fmla="*/ 540122 w 2029012"/>
                  <a:gd name="connsiteY264" fmla="*/ 1886235 h 2179001"/>
                  <a:gd name="connsiteX265" fmla="*/ 548413 w 2029012"/>
                  <a:gd name="connsiteY265" fmla="*/ 1874611 h 2179001"/>
                  <a:gd name="connsiteX266" fmla="*/ 566453 w 2029012"/>
                  <a:gd name="connsiteY266" fmla="*/ 1851279 h 2179001"/>
                  <a:gd name="connsiteX267" fmla="*/ 590742 w 2029012"/>
                  <a:gd name="connsiteY267" fmla="*/ 1848446 h 2179001"/>
                  <a:gd name="connsiteX268" fmla="*/ 596867 w 2029012"/>
                  <a:gd name="connsiteY268" fmla="*/ 1851904 h 2179001"/>
                  <a:gd name="connsiteX269" fmla="*/ 611450 w 2029012"/>
                  <a:gd name="connsiteY269" fmla="*/ 1854446 h 2179001"/>
                  <a:gd name="connsiteX270" fmla="*/ 637406 w 2029012"/>
                  <a:gd name="connsiteY270" fmla="*/ 1858237 h 2179001"/>
                  <a:gd name="connsiteX271" fmla="*/ 648155 w 2029012"/>
                  <a:gd name="connsiteY271" fmla="*/ 1867987 h 2179001"/>
                  <a:gd name="connsiteX272" fmla="*/ 657404 w 2029012"/>
                  <a:gd name="connsiteY272" fmla="*/ 1876236 h 2179001"/>
                  <a:gd name="connsiteX273" fmla="*/ 661404 w 2029012"/>
                  <a:gd name="connsiteY273" fmla="*/ 1877361 h 2179001"/>
                  <a:gd name="connsiteX274" fmla="*/ 670195 w 2029012"/>
                  <a:gd name="connsiteY274" fmla="*/ 1882485 h 2179001"/>
                  <a:gd name="connsiteX275" fmla="*/ 667320 w 2029012"/>
                  <a:gd name="connsiteY275" fmla="*/ 1890943 h 2179001"/>
                  <a:gd name="connsiteX276" fmla="*/ 663320 w 2029012"/>
                  <a:gd name="connsiteY276" fmla="*/ 1894193 h 2179001"/>
                  <a:gd name="connsiteX277" fmla="*/ 662029 w 2029012"/>
                  <a:gd name="connsiteY277" fmla="*/ 1897859 h 2179001"/>
                  <a:gd name="connsiteX278" fmla="*/ 666487 w 2029012"/>
                  <a:gd name="connsiteY278" fmla="*/ 1900859 h 2179001"/>
                  <a:gd name="connsiteX279" fmla="*/ 671611 w 2029012"/>
                  <a:gd name="connsiteY279" fmla="*/ 1902609 h 2179001"/>
                  <a:gd name="connsiteX280" fmla="*/ 677194 w 2029012"/>
                  <a:gd name="connsiteY280" fmla="*/ 1917525 h 2179001"/>
                  <a:gd name="connsiteX281" fmla="*/ 677819 w 2029012"/>
                  <a:gd name="connsiteY281" fmla="*/ 1926399 h 2179001"/>
                  <a:gd name="connsiteX282" fmla="*/ 697860 w 2029012"/>
                  <a:gd name="connsiteY282" fmla="*/ 1932690 h 2179001"/>
                  <a:gd name="connsiteX283" fmla="*/ 700484 w 2029012"/>
                  <a:gd name="connsiteY283" fmla="*/ 1928482 h 2179001"/>
                  <a:gd name="connsiteX284" fmla="*/ 703150 w 2029012"/>
                  <a:gd name="connsiteY284" fmla="*/ 1924357 h 2179001"/>
                  <a:gd name="connsiteX285" fmla="*/ 708192 w 2029012"/>
                  <a:gd name="connsiteY285" fmla="*/ 1923691 h 2179001"/>
                  <a:gd name="connsiteX286" fmla="*/ 711359 w 2029012"/>
                  <a:gd name="connsiteY286" fmla="*/ 1927607 h 2179001"/>
                  <a:gd name="connsiteX287" fmla="*/ 712650 w 2029012"/>
                  <a:gd name="connsiteY287" fmla="*/ 1929898 h 2179001"/>
                  <a:gd name="connsiteX288" fmla="*/ 717525 w 2029012"/>
                  <a:gd name="connsiteY288" fmla="*/ 1933315 h 2179001"/>
                  <a:gd name="connsiteX289" fmla="*/ 717691 w 2029012"/>
                  <a:gd name="connsiteY289" fmla="*/ 1926565 h 2179001"/>
                  <a:gd name="connsiteX290" fmla="*/ 719316 w 2029012"/>
                  <a:gd name="connsiteY290" fmla="*/ 1914900 h 2179001"/>
                  <a:gd name="connsiteX291" fmla="*/ 726941 w 2029012"/>
                  <a:gd name="connsiteY291" fmla="*/ 1908650 h 2179001"/>
                  <a:gd name="connsiteX292" fmla="*/ 740940 w 2029012"/>
                  <a:gd name="connsiteY292" fmla="*/ 1912483 h 2179001"/>
                  <a:gd name="connsiteX293" fmla="*/ 750272 w 2029012"/>
                  <a:gd name="connsiteY293" fmla="*/ 1916899 h 2179001"/>
                  <a:gd name="connsiteX294" fmla="*/ 760355 w 2029012"/>
                  <a:gd name="connsiteY294" fmla="*/ 1921649 h 2179001"/>
                  <a:gd name="connsiteX295" fmla="*/ 769437 w 2029012"/>
                  <a:gd name="connsiteY295" fmla="*/ 1940439 h 2179001"/>
                  <a:gd name="connsiteX296" fmla="*/ 772271 w 2029012"/>
                  <a:gd name="connsiteY296" fmla="*/ 1960271 h 2179001"/>
                  <a:gd name="connsiteX297" fmla="*/ 774729 w 2029012"/>
                  <a:gd name="connsiteY297" fmla="*/ 1962105 h 2179001"/>
                  <a:gd name="connsiteX298" fmla="*/ 779311 w 2029012"/>
                  <a:gd name="connsiteY298" fmla="*/ 1967271 h 2179001"/>
                  <a:gd name="connsiteX299" fmla="*/ 779562 w 2029012"/>
                  <a:gd name="connsiteY299" fmla="*/ 1972104 h 2179001"/>
                  <a:gd name="connsiteX300" fmla="*/ 779687 w 2029012"/>
                  <a:gd name="connsiteY300" fmla="*/ 1975603 h 2179001"/>
                  <a:gd name="connsiteX301" fmla="*/ 783353 w 2029012"/>
                  <a:gd name="connsiteY301" fmla="*/ 1978520 h 2179001"/>
                  <a:gd name="connsiteX302" fmla="*/ 790394 w 2029012"/>
                  <a:gd name="connsiteY302" fmla="*/ 1987144 h 2179001"/>
                  <a:gd name="connsiteX303" fmla="*/ 789353 w 2029012"/>
                  <a:gd name="connsiteY303" fmla="*/ 1995227 h 2179001"/>
                  <a:gd name="connsiteX304" fmla="*/ 789978 w 2029012"/>
                  <a:gd name="connsiteY304" fmla="*/ 2004060 h 2179001"/>
                  <a:gd name="connsiteX305" fmla="*/ 796935 w 2029012"/>
                  <a:gd name="connsiteY305" fmla="*/ 2006101 h 2179001"/>
                  <a:gd name="connsiteX306" fmla="*/ 803435 w 2029012"/>
                  <a:gd name="connsiteY306" fmla="*/ 2007476 h 2179001"/>
                  <a:gd name="connsiteX307" fmla="*/ 810893 w 2029012"/>
                  <a:gd name="connsiteY307" fmla="*/ 2021142 h 2179001"/>
                  <a:gd name="connsiteX308" fmla="*/ 810768 w 2029012"/>
                  <a:gd name="connsiteY308" fmla="*/ 2028308 h 2179001"/>
                  <a:gd name="connsiteX309" fmla="*/ 815267 w 2029012"/>
                  <a:gd name="connsiteY309" fmla="*/ 2037391 h 2179001"/>
                  <a:gd name="connsiteX310" fmla="*/ 820225 w 2029012"/>
                  <a:gd name="connsiteY310" fmla="*/ 2047348 h 2179001"/>
                  <a:gd name="connsiteX311" fmla="*/ 821183 w 2029012"/>
                  <a:gd name="connsiteY311" fmla="*/ 2063347 h 2179001"/>
                  <a:gd name="connsiteX312" fmla="*/ 826225 w 2029012"/>
                  <a:gd name="connsiteY312" fmla="*/ 2086137 h 2179001"/>
                  <a:gd name="connsiteX313" fmla="*/ 828558 w 2029012"/>
                  <a:gd name="connsiteY313" fmla="*/ 2088012 h 2179001"/>
                  <a:gd name="connsiteX314" fmla="*/ 832516 w 2029012"/>
                  <a:gd name="connsiteY314" fmla="*/ 2092053 h 2179001"/>
                  <a:gd name="connsiteX315" fmla="*/ 833557 w 2029012"/>
                  <a:gd name="connsiteY315" fmla="*/ 2097803 h 2179001"/>
                  <a:gd name="connsiteX316" fmla="*/ 833974 w 2029012"/>
                  <a:gd name="connsiteY316" fmla="*/ 2101344 h 2179001"/>
                  <a:gd name="connsiteX317" fmla="*/ 836766 w 2029012"/>
                  <a:gd name="connsiteY317" fmla="*/ 2106302 h 2179001"/>
                  <a:gd name="connsiteX318" fmla="*/ 838807 w 2029012"/>
                  <a:gd name="connsiteY318" fmla="*/ 2104552 h 2179001"/>
                  <a:gd name="connsiteX319" fmla="*/ 840223 w 2029012"/>
                  <a:gd name="connsiteY319" fmla="*/ 2100677 h 2179001"/>
                  <a:gd name="connsiteX320" fmla="*/ 847848 w 2029012"/>
                  <a:gd name="connsiteY320" fmla="*/ 2089178 h 2179001"/>
                  <a:gd name="connsiteX321" fmla="*/ 847931 w 2029012"/>
                  <a:gd name="connsiteY321" fmla="*/ 2089178 h 2179001"/>
                  <a:gd name="connsiteX322" fmla="*/ 853598 w 2029012"/>
                  <a:gd name="connsiteY322" fmla="*/ 2096552 h 2179001"/>
                  <a:gd name="connsiteX323" fmla="*/ 853514 w 2029012"/>
                  <a:gd name="connsiteY323" fmla="*/ 2106344 h 2179001"/>
                  <a:gd name="connsiteX324" fmla="*/ 856389 w 2029012"/>
                  <a:gd name="connsiteY324" fmla="*/ 2117134 h 2179001"/>
                  <a:gd name="connsiteX325" fmla="*/ 859306 w 2029012"/>
                  <a:gd name="connsiteY325" fmla="*/ 2118259 h 2179001"/>
                  <a:gd name="connsiteX326" fmla="*/ 864638 w 2029012"/>
                  <a:gd name="connsiteY326" fmla="*/ 2120718 h 2179001"/>
                  <a:gd name="connsiteX327" fmla="*/ 869930 w 2029012"/>
                  <a:gd name="connsiteY327" fmla="*/ 2128425 h 2179001"/>
                  <a:gd name="connsiteX328" fmla="*/ 872846 w 2029012"/>
                  <a:gd name="connsiteY328" fmla="*/ 2140008 h 2179001"/>
                  <a:gd name="connsiteX329" fmla="*/ 874054 w 2029012"/>
                  <a:gd name="connsiteY329" fmla="*/ 2147507 h 2179001"/>
                  <a:gd name="connsiteX330" fmla="*/ 886345 w 2029012"/>
                  <a:gd name="connsiteY330" fmla="*/ 2151257 h 2179001"/>
                  <a:gd name="connsiteX331" fmla="*/ 888553 w 2029012"/>
                  <a:gd name="connsiteY331" fmla="*/ 2150882 h 2179001"/>
                  <a:gd name="connsiteX332" fmla="*/ 889095 w 2029012"/>
                  <a:gd name="connsiteY332" fmla="*/ 2153048 h 2179001"/>
                  <a:gd name="connsiteX333" fmla="*/ 891720 w 2029012"/>
                  <a:gd name="connsiteY333" fmla="*/ 2156423 h 2179001"/>
                  <a:gd name="connsiteX334" fmla="*/ 934466 w 2029012"/>
                  <a:gd name="connsiteY334" fmla="*/ 2127967 h 2179001"/>
                  <a:gd name="connsiteX335" fmla="*/ 946591 w 2029012"/>
                  <a:gd name="connsiteY335" fmla="*/ 2125467 h 2179001"/>
                  <a:gd name="connsiteX336" fmla="*/ 949382 w 2029012"/>
                  <a:gd name="connsiteY336" fmla="*/ 2125342 h 2179001"/>
                  <a:gd name="connsiteX337" fmla="*/ 957048 w 2029012"/>
                  <a:gd name="connsiteY337" fmla="*/ 2124509 h 2179001"/>
                  <a:gd name="connsiteX338" fmla="*/ 962589 w 2029012"/>
                  <a:gd name="connsiteY338" fmla="*/ 2123842 h 2179001"/>
                  <a:gd name="connsiteX339" fmla="*/ 980463 w 2029012"/>
                  <a:gd name="connsiteY339" fmla="*/ 2131425 h 2179001"/>
                  <a:gd name="connsiteX340" fmla="*/ 984962 w 2029012"/>
                  <a:gd name="connsiteY340" fmla="*/ 2137133 h 2179001"/>
                  <a:gd name="connsiteX341" fmla="*/ 1001336 w 2029012"/>
                  <a:gd name="connsiteY341" fmla="*/ 2138966 h 2179001"/>
                  <a:gd name="connsiteX342" fmla="*/ 1008628 w 2029012"/>
                  <a:gd name="connsiteY342" fmla="*/ 2136050 h 2179001"/>
                  <a:gd name="connsiteX343" fmla="*/ 1010711 w 2029012"/>
                  <a:gd name="connsiteY343" fmla="*/ 2135341 h 2179001"/>
                  <a:gd name="connsiteX344" fmla="*/ 1021460 w 2029012"/>
                  <a:gd name="connsiteY344" fmla="*/ 2134591 h 2179001"/>
                  <a:gd name="connsiteX345" fmla="*/ 1021501 w 2029012"/>
                  <a:gd name="connsiteY345" fmla="*/ 2134550 h 2179001"/>
                  <a:gd name="connsiteX346" fmla="*/ 1023168 w 2029012"/>
                  <a:gd name="connsiteY346" fmla="*/ 2135216 h 2179001"/>
                  <a:gd name="connsiteX347" fmla="*/ 1023501 w 2029012"/>
                  <a:gd name="connsiteY347" fmla="*/ 2135341 h 2179001"/>
                  <a:gd name="connsiteX348" fmla="*/ 1023501 w 2029012"/>
                  <a:gd name="connsiteY348" fmla="*/ 2135341 h 2179001"/>
                  <a:gd name="connsiteX349" fmla="*/ 1022585 w 2029012"/>
                  <a:gd name="connsiteY349" fmla="*/ 2137591 h 2179001"/>
                  <a:gd name="connsiteX350" fmla="*/ 1024918 w 2029012"/>
                  <a:gd name="connsiteY350" fmla="*/ 2137508 h 2179001"/>
                  <a:gd name="connsiteX351" fmla="*/ 1026960 w 2029012"/>
                  <a:gd name="connsiteY351" fmla="*/ 2142632 h 2179001"/>
                  <a:gd name="connsiteX352" fmla="*/ 1054416 w 2029012"/>
                  <a:gd name="connsiteY352" fmla="*/ 2151882 h 2179001"/>
                  <a:gd name="connsiteX353" fmla="*/ 1056082 w 2029012"/>
                  <a:gd name="connsiteY353" fmla="*/ 2146299 h 2179001"/>
                  <a:gd name="connsiteX354" fmla="*/ 1060040 w 2029012"/>
                  <a:gd name="connsiteY354" fmla="*/ 2137341 h 2179001"/>
                  <a:gd name="connsiteX355" fmla="*/ 1073248 w 2029012"/>
                  <a:gd name="connsiteY355" fmla="*/ 2140008 h 2179001"/>
                  <a:gd name="connsiteX356" fmla="*/ 1076622 w 2029012"/>
                  <a:gd name="connsiteY356" fmla="*/ 2141924 h 2179001"/>
                  <a:gd name="connsiteX357" fmla="*/ 1104037 w 2029012"/>
                  <a:gd name="connsiteY357" fmla="*/ 2143716 h 2179001"/>
                  <a:gd name="connsiteX358" fmla="*/ 1112995 w 2029012"/>
                  <a:gd name="connsiteY358" fmla="*/ 2139424 h 2179001"/>
                  <a:gd name="connsiteX359" fmla="*/ 1134368 w 2029012"/>
                  <a:gd name="connsiteY359" fmla="*/ 2137383 h 2179001"/>
                  <a:gd name="connsiteX360" fmla="*/ 1148784 w 2029012"/>
                  <a:gd name="connsiteY360" fmla="*/ 2149549 h 2179001"/>
                  <a:gd name="connsiteX361" fmla="*/ 1158825 w 2029012"/>
                  <a:gd name="connsiteY361" fmla="*/ 2158715 h 2179001"/>
                  <a:gd name="connsiteX362" fmla="*/ 1162574 w 2029012"/>
                  <a:gd name="connsiteY362" fmla="*/ 2160714 h 2179001"/>
                  <a:gd name="connsiteX363" fmla="*/ 1170115 w 2029012"/>
                  <a:gd name="connsiteY363" fmla="*/ 2165672 h 2179001"/>
                  <a:gd name="connsiteX364" fmla="*/ 1173365 w 2029012"/>
                  <a:gd name="connsiteY364" fmla="*/ 2171297 h 2179001"/>
                  <a:gd name="connsiteX365" fmla="*/ 1178323 w 2029012"/>
                  <a:gd name="connsiteY365" fmla="*/ 2177088 h 2179001"/>
                  <a:gd name="connsiteX366" fmla="*/ 1182322 w 2029012"/>
                  <a:gd name="connsiteY366" fmla="*/ 2174380 h 2179001"/>
                  <a:gd name="connsiteX367" fmla="*/ 1189114 w 2029012"/>
                  <a:gd name="connsiteY367" fmla="*/ 2169797 h 2179001"/>
                  <a:gd name="connsiteX368" fmla="*/ 1196322 w 2029012"/>
                  <a:gd name="connsiteY368" fmla="*/ 2171380 h 2179001"/>
                  <a:gd name="connsiteX369" fmla="*/ 1201696 w 2029012"/>
                  <a:gd name="connsiteY369" fmla="*/ 2172672 h 2179001"/>
                  <a:gd name="connsiteX370" fmla="*/ 1210279 w 2029012"/>
                  <a:gd name="connsiteY370" fmla="*/ 2167714 h 2179001"/>
                  <a:gd name="connsiteX371" fmla="*/ 1227694 w 2029012"/>
                  <a:gd name="connsiteY371" fmla="*/ 2162589 h 2179001"/>
                  <a:gd name="connsiteX372" fmla="*/ 1233902 w 2029012"/>
                  <a:gd name="connsiteY372" fmla="*/ 2166256 h 2179001"/>
                  <a:gd name="connsiteX373" fmla="*/ 1239277 w 2029012"/>
                  <a:gd name="connsiteY373" fmla="*/ 2168797 h 2179001"/>
                  <a:gd name="connsiteX374" fmla="*/ 1245235 w 2029012"/>
                  <a:gd name="connsiteY374" fmla="*/ 2163589 h 2179001"/>
                  <a:gd name="connsiteX375" fmla="*/ 1261983 w 2029012"/>
                  <a:gd name="connsiteY375" fmla="*/ 2157715 h 2179001"/>
                  <a:gd name="connsiteX376" fmla="*/ 1271691 w 2029012"/>
                  <a:gd name="connsiteY376" fmla="*/ 2163589 h 2179001"/>
                  <a:gd name="connsiteX377" fmla="*/ 1283482 w 2029012"/>
                  <a:gd name="connsiteY377" fmla="*/ 2168464 h 2179001"/>
                  <a:gd name="connsiteX378" fmla="*/ 1287982 w 2029012"/>
                  <a:gd name="connsiteY378" fmla="*/ 2167880 h 2179001"/>
                  <a:gd name="connsiteX379" fmla="*/ 1297022 w 2029012"/>
                  <a:gd name="connsiteY379" fmla="*/ 2166089 h 2179001"/>
                  <a:gd name="connsiteX380" fmla="*/ 1298231 w 2029012"/>
                  <a:gd name="connsiteY380" fmla="*/ 2162173 h 2179001"/>
                  <a:gd name="connsiteX381" fmla="*/ 1302939 w 2029012"/>
                  <a:gd name="connsiteY381" fmla="*/ 2153673 h 2179001"/>
                  <a:gd name="connsiteX382" fmla="*/ 1310979 w 2029012"/>
                  <a:gd name="connsiteY382" fmla="*/ 2155298 h 2179001"/>
                  <a:gd name="connsiteX383" fmla="*/ 1314271 w 2029012"/>
                  <a:gd name="connsiteY383" fmla="*/ 2156256 h 2179001"/>
                  <a:gd name="connsiteX384" fmla="*/ 1315813 w 2029012"/>
                  <a:gd name="connsiteY384" fmla="*/ 2151340 h 2179001"/>
                  <a:gd name="connsiteX385" fmla="*/ 1317229 w 2029012"/>
                  <a:gd name="connsiteY385" fmla="*/ 2144591 h 2179001"/>
                  <a:gd name="connsiteX386" fmla="*/ 1319312 w 2029012"/>
                  <a:gd name="connsiteY386" fmla="*/ 2142132 h 2179001"/>
                  <a:gd name="connsiteX387" fmla="*/ 1320021 w 2029012"/>
                  <a:gd name="connsiteY387" fmla="*/ 2143216 h 2179001"/>
                  <a:gd name="connsiteX388" fmla="*/ 1321562 w 2029012"/>
                  <a:gd name="connsiteY388" fmla="*/ 2142632 h 2179001"/>
                  <a:gd name="connsiteX389" fmla="*/ 1330228 w 2029012"/>
                  <a:gd name="connsiteY389" fmla="*/ 2139549 h 2179001"/>
                  <a:gd name="connsiteX390" fmla="*/ 1332603 w 2029012"/>
                  <a:gd name="connsiteY390" fmla="*/ 2139174 h 2179001"/>
                  <a:gd name="connsiteX391" fmla="*/ 1343394 w 2029012"/>
                  <a:gd name="connsiteY391" fmla="*/ 2140383 h 2179001"/>
                  <a:gd name="connsiteX392" fmla="*/ 1348185 w 2029012"/>
                  <a:gd name="connsiteY392" fmla="*/ 2144799 h 2179001"/>
                  <a:gd name="connsiteX393" fmla="*/ 1351977 w 2029012"/>
                  <a:gd name="connsiteY393" fmla="*/ 2146632 h 2179001"/>
                  <a:gd name="connsiteX394" fmla="*/ 1353018 w 2029012"/>
                  <a:gd name="connsiteY394" fmla="*/ 2141299 h 2179001"/>
                  <a:gd name="connsiteX395" fmla="*/ 1353518 w 2029012"/>
                  <a:gd name="connsiteY395" fmla="*/ 2133341 h 2179001"/>
                  <a:gd name="connsiteX396" fmla="*/ 1367683 w 2029012"/>
                  <a:gd name="connsiteY396" fmla="*/ 2129092 h 2179001"/>
                  <a:gd name="connsiteX397" fmla="*/ 1378933 w 2029012"/>
                  <a:gd name="connsiteY397" fmla="*/ 2127925 h 2179001"/>
                  <a:gd name="connsiteX398" fmla="*/ 1385599 w 2029012"/>
                  <a:gd name="connsiteY398" fmla="*/ 2121259 h 2179001"/>
                  <a:gd name="connsiteX399" fmla="*/ 1403056 w 2029012"/>
                  <a:gd name="connsiteY399" fmla="*/ 2118551 h 2179001"/>
                  <a:gd name="connsiteX400" fmla="*/ 1408264 w 2029012"/>
                  <a:gd name="connsiteY400" fmla="*/ 2121259 h 2179001"/>
                  <a:gd name="connsiteX401" fmla="*/ 1429304 w 2029012"/>
                  <a:gd name="connsiteY401" fmla="*/ 2124301 h 2179001"/>
                  <a:gd name="connsiteX402" fmla="*/ 1439678 w 2029012"/>
                  <a:gd name="connsiteY402" fmla="*/ 2119467 h 2179001"/>
                  <a:gd name="connsiteX403" fmla="*/ 1438887 w 2029012"/>
                  <a:gd name="connsiteY403" fmla="*/ 2108219 h 2179001"/>
                  <a:gd name="connsiteX404" fmla="*/ 1437012 w 2029012"/>
                  <a:gd name="connsiteY404" fmla="*/ 2104927 h 2179001"/>
                  <a:gd name="connsiteX405" fmla="*/ 1438095 w 2029012"/>
                  <a:gd name="connsiteY405" fmla="*/ 2094678 h 2179001"/>
                  <a:gd name="connsiteX406" fmla="*/ 1446803 w 2029012"/>
                  <a:gd name="connsiteY406" fmla="*/ 2087595 h 2179001"/>
                  <a:gd name="connsiteX407" fmla="*/ 1451969 w 2029012"/>
                  <a:gd name="connsiteY407" fmla="*/ 2084012 h 2179001"/>
                  <a:gd name="connsiteX408" fmla="*/ 1474301 w 2029012"/>
                  <a:gd name="connsiteY408" fmla="*/ 2073804 h 2179001"/>
                  <a:gd name="connsiteX409" fmla="*/ 1479592 w 2029012"/>
                  <a:gd name="connsiteY409" fmla="*/ 2072888 h 2179001"/>
                  <a:gd name="connsiteX410" fmla="*/ 1504298 w 2029012"/>
                  <a:gd name="connsiteY410" fmla="*/ 2063722 h 2179001"/>
                  <a:gd name="connsiteX411" fmla="*/ 1509298 w 2029012"/>
                  <a:gd name="connsiteY411" fmla="*/ 2060555 h 2179001"/>
                  <a:gd name="connsiteX412" fmla="*/ 1518006 w 2029012"/>
                  <a:gd name="connsiteY412" fmla="*/ 2055556 h 2179001"/>
                  <a:gd name="connsiteX413" fmla="*/ 1525297 w 2029012"/>
                  <a:gd name="connsiteY413" fmla="*/ 2054639 h 2179001"/>
                  <a:gd name="connsiteX414" fmla="*/ 1531088 w 2029012"/>
                  <a:gd name="connsiteY414" fmla="*/ 2052639 h 2179001"/>
                  <a:gd name="connsiteX415" fmla="*/ 1518797 w 2029012"/>
                  <a:gd name="connsiteY415" fmla="*/ 2040015 h 2179001"/>
                  <a:gd name="connsiteX416" fmla="*/ 1518464 w 2029012"/>
                  <a:gd name="connsiteY416" fmla="*/ 2029433 h 2179001"/>
                  <a:gd name="connsiteX417" fmla="*/ 1518797 w 2029012"/>
                  <a:gd name="connsiteY417" fmla="*/ 2023058 h 2179001"/>
                  <a:gd name="connsiteX418" fmla="*/ 1518089 w 2029012"/>
                  <a:gd name="connsiteY418" fmla="*/ 2018350 h 2179001"/>
                  <a:gd name="connsiteX419" fmla="*/ 1517422 w 2029012"/>
                  <a:gd name="connsiteY419" fmla="*/ 2008809 h 2179001"/>
                  <a:gd name="connsiteX420" fmla="*/ 1518089 w 2029012"/>
                  <a:gd name="connsiteY420" fmla="*/ 2003560 h 2179001"/>
                  <a:gd name="connsiteX421" fmla="*/ 1518255 w 2029012"/>
                  <a:gd name="connsiteY421" fmla="*/ 1994894 h 2179001"/>
                  <a:gd name="connsiteX422" fmla="*/ 1515214 w 2029012"/>
                  <a:gd name="connsiteY422" fmla="*/ 1987311 h 2179001"/>
                  <a:gd name="connsiteX423" fmla="*/ 1517547 w 2029012"/>
                  <a:gd name="connsiteY423" fmla="*/ 1962646 h 2179001"/>
                  <a:gd name="connsiteX424" fmla="*/ 1522547 w 2029012"/>
                  <a:gd name="connsiteY424" fmla="*/ 1964729 h 2179001"/>
                  <a:gd name="connsiteX425" fmla="*/ 1523630 w 2029012"/>
                  <a:gd name="connsiteY425" fmla="*/ 1966062 h 2179001"/>
                  <a:gd name="connsiteX426" fmla="*/ 1524380 w 2029012"/>
                  <a:gd name="connsiteY426" fmla="*/ 1964021 h 2179001"/>
                  <a:gd name="connsiteX427" fmla="*/ 1525213 w 2029012"/>
                  <a:gd name="connsiteY427" fmla="*/ 1961688 h 2179001"/>
                  <a:gd name="connsiteX428" fmla="*/ 1527380 w 2029012"/>
                  <a:gd name="connsiteY428" fmla="*/ 1954355 h 2179001"/>
                  <a:gd name="connsiteX429" fmla="*/ 1527838 w 2029012"/>
                  <a:gd name="connsiteY429" fmla="*/ 1953480 h 2179001"/>
                  <a:gd name="connsiteX430" fmla="*/ 1528755 w 2029012"/>
                  <a:gd name="connsiteY430" fmla="*/ 1951980 h 2179001"/>
                  <a:gd name="connsiteX431" fmla="*/ 1529338 w 2029012"/>
                  <a:gd name="connsiteY431" fmla="*/ 1952272 h 2179001"/>
                  <a:gd name="connsiteX432" fmla="*/ 1530546 w 2029012"/>
                  <a:gd name="connsiteY432" fmla="*/ 1951730 h 2179001"/>
                  <a:gd name="connsiteX433" fmla="*/ 1532755 w 2029012"/>
                  <a:gd name="connsiteY433" fmla="*/ 1950189 h 2179001"/>
                  <a:gd name="connsiteX434" fmla="*/ 1531838 w 2029012"/>
                  <a:gd name="connsiteY434" fmla="*/ 1939814 h 2179001"/>
                  <a:gd name="connsiteX435" fmla="*/ 1530546 w 2029012"/>
                  <a:gd name="connsiteY435" fmla="*/ 1927357 h 2179001"/>
                  <a:gd name="connsiteX436" fmla="*/ 1504756 w 2029012"/>
                  <a:gd name="connsiteY436" fmla="*/ 1915400 h 2179001"/>
                  <a:gd name="connsiteX437" fmla="*/ 1494507 w 2029012"/>
                  <a:gd name="connsiteY437" fmla="*/ 1914233 h 2179001"/>
                  <a:gd name="connsiteX438" fmla="*/ 1472843 w 2029012"/>
                  <a:gd name="connsiteY438" fmla="*/ 1905984 h 2179001"/>
                  <a:gd name="connsiteX439" fmla="*/ 1472051 w 2029012"/>
                  <a:gd name="connsiteY439" fmla="*/ 1895151 h 2179001"/>
                  <a:gd name="connsiteX440" fmla="*/ 1485716 w 2029012"/>
                  <a:gd name="connsiteY440" fmla="*/ 1891568 h 2179001"/>
                  <a:gd name="connsiteX441" fmla="*/ 1494382 w 2029012"/>
                  <a:gd name="connsiteY441" fmla="*/ 1890527 h 2179001"/>
                  <a:gd name="connsiteX442" fmla="*/ 1491424 w 2029012"/>
                  <a:gd name="connsiteY442" fmla="*/ 1873944 h 2179001"/>
                  <a:gd name="connsiteX443" fmla="*/ 1487300 w 2029012"/>
                  <a:gd name="connsiteY443" fmla="*/ 1860487 h 2179001"/>
                  <a:gd name="connsiteX444" fmla="*/ 1495632 w 2029012"/>
                  <a:gd name="connsiteY444" fmla="*/ 1848238 h 2179001"/>
                  <a:gd name="connsiteX445" fmla="*/ 1499507 w 2029012"/>
                  <a:gd name="connsiteY445" fmla="*/ 1836406 h 2179001"/>
                  <a:gd name="connsiteX446" fmla="*/ 1482800 w 2029012"/>
                  <a:gd name="connsiteY446" fmla="*/ 1827156 h 2179001"/>
                  <a:gd name="connsiteX447" fmla="*/ 1473092 w 2029012"/>
                  <a:gd name="connsiteY447" fmla="*/ 1824032 h 2179001"/>
                  <a:gd name="connsiteX448" fmla="*/ 1452219 w 2029012"/>
                  <a:gd name="connsiteY448" fmla="*/ 1807075 h 2179001"/>
                  <a:gd name="connsiteX449" fmla="*/ 1454135 w 2029012"/>
                  <a:gd name="connsiteY449" fmla="*/ 1800033 h 2179001"/>
                  <a:gd name="connsiteX450" fmla="*/ 1473592 w 2029012"/>
                  <a:gd name="connsiteY450" fmla="*/ 1797117 h 2179001"/>
                  <a:gd name="connsiteX451" fmla="*/ 1484050 w 2029012"/>
                  <a:gd name="connsiteY451" fmla="*/ 1796992 h 2179001"/>
                  <a:gd name="connsiteX452" fmla="*/ 1484050 w 2029012"/>
                  <a:gd name="connsiteY452" fmla="*/ 1796992 h 2179001"/>
                  <a:gd name="connsiteX453" fmla="*/ 1476634 w 2029012"/>
                  <a:gd name="connsiteY453" fmla="*/ 1787951 h 2179001"/>
                  <a:gd name="connsiteX454" fmla="*/ 1475301 w 2029012"/>
                  <a:gd name="connsiteY454" fmla="*/ 1784701 h 2179001"/>
                  <a:gd name="connsiteX455" fmla="*/ 1480550 w 2029012"/>
                  <a:gd name="connsiteY455" fmla="*/ 1777285 h 2179001"/>
                  <a:gd name="connsiteX456" fmla="*/ 1481883 w 2029012"/>
                  <a:gd name="connsiteY456" fmla="*/ 1776077 h 2179001"/>
                  <a:gd name="connsiteX457" fmla="*/ 1477967 w 2029012"/>
                  <a:gd name="connsiteY457" fmla="*/ 1767161 h 2179001"/>
                  <a:gd name="connsiteX458" fmla="*/ 1474759 w 2029012"/>
                  <a:gd name="connsiteY458" fmla="*/ 1763120 h 2179001"/>
                  <a:gd name="connsiteX459" fmla="*/ 1473092 w 2029012"/>
                  <a:gd name="connsiteY459" fmla="*/ 1754787 h 2179001"/>
                  <a:gd name="connsiteX460" fmla="*/ 1473425 w 2029012"/>
                  <a:gd name="connsiteY460" fmla="*/ 1752829 h 2179001"/>
                  <a:gd name="connsiteX461" fmla="*/ 1476509 w 2029012"/>
                  <a:gd name="connsiteY461" fmla="*/ 1748371 h 2179001"/>
                  <a:gd name="connsiteX462" fmla="*/ 1477592 w 2029012"/>
                  <a:gd name="connsiteY462" fmla="*/ 1747371 h 2179001"/>
                  <a:gd name="connsiteX463" fmla="*/ 1477759 w 2029012"/>
                  <a:gd name="connsiteY463" fmla="*/ 1743954 h 2179001"/>
                  <a:gd name="connsiteX464" fmla="*/ 1477592 w 2029012"/>
                  <a:gd name="connsiteY464" fmla="*/ 1739455 h 2179001"/>
                  <a:gd name="connsiteX465" fmla="*/ 1477884 w 2029012"/>
                  <a:gd name="connsiteY465" fmla="*/ 1738371 h 2179001"/>
                  <a:gd name="connsiteX466" fmla="*/ 1480634 w 2029012"/>
                  <a:gd name="connsiteY466" fmla="*/ 1728206 h 2179001"/>
                  <a:gd name="connsiteX467" fmla="*/ 1479425 w 2029012"/>
                  <a:gd name="connsiteY467" fmla="*/ 1727164 h 2179001"/>
                  <a:gd name="connsiteX468" fmla="*/ 1477050 w 2029012"/>
                  <a:gd name="connsiteY468" fmla="*/ 1724456 h 2179001"/>
                  <a:gd name="connsiteX469" fmla="*/ 1474426 w 2029012"/>
                  <a:gd name="connsiteY469" fmla="*/ 1721748 h 2179001"/>
                  <a:gd name="connsiteX470" fmla="*/ 1469718 w 2029012"/>
                  <a:gd name="connsiteY470" fmla="*/ 1713498 h 2179001"/>
                  <a:gd name="connsiteX471" fmla="*/ 1479883 w 2029012"/>
                  <a:gd name="connsiteY471" fmla="*/ 1705541 h 2179001"/>
                  <a:gd name="connsiteX472" fmla="*/ 1482758 w 2029012"/>
                  <a:gd name="connsiteY472" fmla="*/ 1705291 h 2179001"/>
                  <a:gd name="connsiteX473" fmla="*/ 1481550 w 2029012"/>
                  <a:gd name="connsiteY473" fmla="*/ 1700374 h 2179001"/>
                  <a:gd name="connsiteX474" fmla="*/ 1478133 w 2029012"/>
                  <a:gd name="connsiteY474" fmla="*/ 1694250 h 2179001"/>
                  <a:gd name="connsiteX475" fmla="*/ 1488716 w 2029012"/>
                  <a:gd name="connsiteY475" fmla="*/ 1655961 h 2179001"/>
                  <a:gd name="connsiteX476" fmla="*/ 1505340 w 2029012"/>
                  <a:gd name="connsiteY476" fmla="*/ 1648170 h 2179001"/>
                  <a:gd name="connsiteX477" fmla="*/ 1516089 w 2029012"/>
                  <a:gd name="connsiteY477" fmla="*/ 1645795 h 2179001"/>
                  <a:gd name="connsiteX478" fmla="*/ 1519755 w 2029012"/>
                  <a:gd name="connsiteY478" fmla="*/ 1641712 h 2179001"/>
                  <a:gd name="connsiteX479" fmla="*/ 1528463 w 2029012"/>
                  <a:gd name="connsiteY479" fmla="*/ 1635129 h 2179001"/>
                  <a:gd name="connsiteX480" fmla="*/ 1538796 w 2029012"/>
                  <a:gd name="connsiteY480" fmla="*/ 1636462 h 2179001"/>
                  <a:gd name="connsiteX481" fmla="*/ 1543462 w 2029012"/>
                  <a:gd name="connsiteY481" fmla="*/ 1637629 h 2179001"/>
                  <a:gd name="connsiteX482" fmla="*/ 1550337 w 2029012"/>
                  <a:gd name="connsiteY482" fmla="*/ 1633671 h 2179001"/>
                  <a:gd name="connsiteX483" fmla="*/ 1555045 w 2029012"/>
                  <a:gd name="connsiteY483" fmla="*/ 1628130 h 2179001"/>
                  <a:gd name="connsiteX484" fmla="*/ 1563627 w 2029012"/>
                  <a:gd name="connsiteY484" fmla="*/ 1626838 h 2179001"/>
                  <a:gd name="connsiteX485" fmla="*/ 1567377 w 2029012"/>
                  <a:gd name="connsiteY485" fmla="*/ 1627255 h 2179001"/>
                  <a:gd name="connsiteX486" fmla="*/ 1570876 w 2029012"/>
                  <a:gd name="connsiteY486" fmla="*/ 1625255 h 2179001"/>
                  <a:gd name="connsiteX487" fmla="*/ 1575460 w 2029012"/>
                  <a:gd name="connsiteY487" fmla="*/ 1622963 h 2179001"/>
                  <a:gd name="connsiteX488" fmla="*/ 1581459 w 2029012"/>
                  <a:gd name="connsiteY488" fmla="*/ 1623797 h 2179001"/>
                  <a:gd name="connsiteX489" fmla="*/ 1583209 w 2029012"/>
                  <a:gd name="connsiteY489" fmla="*/ 1624130 h 2179001"/>
                  <a:gd name="connsiteX490" fmla="*/ 1588667 w 2029012"/>
                  <a:gd name="connsiteY490" fmla="*/ 1617672 h 2179001"/>
                  <a:gd name="connsiteX491" fmla="*/ 1588542 w 2029012"/>
                  <a:gd name="connsiteY491" fmla="*/ 1615714 h 2179001"/>
                  <a:gd name="connsiteX492" fmla="*/ 1586750 w 2029012"/>
                  <a:gd name="connsiteY492" fmla="*/ 1603757 h 2179001"/>
                  <a:gd name="connsiteX493" fmla="*/ 1593583 w 2029012"/>
                  <a:gd name="connsiteY493" fmla="*/ 1575050 h 2179001"/>
                  <a:gd name="connsiteX494" fmla="*/ 1613082 w 2029012"/>
                  <a:gd name="connsiteY494" fmla="*/ 1569217 h 2179001"/>
                  <a:gd name="connsiteX495" fmla="*/ 1625539 w 2029012"/>
                  <a:gd name="connsiteY495" fmla="*/ 1569718 h 2179001"/>
                  <a:gd name="connsiteX496" fmla="*/ 1628872 w 2029012"/>
                  <a:gd name="connsiteY496" fmla="*/ 1567884 h 2179001"/>
                  <a:gd name="connsiteX497" fmla="*/ 1636080 w 2029012"/>
                  <a:gd name="connsiteY497" fmla="*/ 1564301 h 2179001"/>
                  <a:gd name="connsiteX498" fmla="*/ 1642413 w 2029012"/>
                  <a:gd name="connsiteY498" fmla="*/ 1563468 h 2179001"/>
                  <a:gd name="connsiteX499" fmla="*/ 1646412 w 2029012"/>
                  <a:gd name="connsiteY499" fmla="*/ 1560843 h 2179001"/>
                  <a:gd name="connsiteX500" fmla="*/ 1649746 w 2029012"/>
                  <a:gd name="connsiteY500" fmla="*/ 1555010 h 2179001"/>
                  <a:gd name="connsiteX501" fmla="*/ 1653662 w 2029012"/>
                  <a:gd name="connsiteY501" fmla="*/ 1548219 h 2179001"/>
                  <a:gd name="connsiteX502" fmla="*/ 1661411 w 2029012"/>
                  <a:gd name="connsiteY502" fmla="*/ 1537012 h 2179001"/>
                  <a:gd name="connsiteX503" fmla="*/ 1663786 w 2029012"/>
                  <a:gd name="connsiteY503" fmla="*/ 1533303 h 2179001"/>
                  <a:gd name="connsiteX504" fmla="*/ 1668827 w 2029012"/>
                  <a:gd name="connsiteY504" fmla="*/ 1525221 h 2179001"/>
                  <a:gd name="connsiteX505" fmla="*/ 1666411 w 2029012"/>
                  <a:gd name="connsiteY505" fmla="*/ 1521471 h 2179001"/>
                  <a:gd name="connsiteX506" fmla="*/ 1662078 w 2029012"/>
                  <a:gd name="connsiteY506" fmla="*/ 1514388 h 2179001"/>
                  <a:gd name="connsiteX507" fmla="*/ 1682368 w 2029012"/>
                  <a:gd name="connsiteY507" fmla="*/ 1488349 h 2179001"/>
                  <a:gd name="connsiteX508" fmla="*/ 1685118 w 2029012"/>
                  <a:gd name="connsiteY508" fmla="*/ 1487099 h 2179001"/>
                  <a:gd name="connsiteX509" fmla="*/ 1685743 w 2029012"/>
                  <a:gd name="connsiteY509" fmla="*/ 1490057 h 2179001"/>
                  <a:gd name="connsiteX510" fmla="*/ 1691534 w 2029012"/>
                  <a:gd name="connsiteY510" fmla="*/ 1496348 h 2179001"/>
                  <a:gd name="connsiteX511" fmla="*/ 1696492 w 2029012"/>
                  <a:gd name="connsiteY511" fmla="*/ 1489515 h 2179001"/>
                  <a:gd name="connsiteX512" fmla="*/ 1691951 w 2029012"/>
                  <a:gd name="connsiteY512" fmla="*/ 1482891 h 2179001"/>
                  <a:gd name="connsiteX513" fmla="*/ 1686826 w 2029012"/>
                  <a:gd name="connsiteY513" fmla="*/ 1475433 h 2179001"/>
                  <a:gd name="connsiteX514" fmla="*/ 1681368 w 2029012"/>
                  <a:gd name="connsiteY514" fmla="*/ 1465559 h 2179001"/>
                  <a:gd name="connsiteX515" fmla="*/ 1678743 w 2029012"/>
                  <a:gd name="connsiteY515" fmla="*/ 1460184 h 2179001"/>
                  <a:gd name="connsiteX516" fmla="*/ 1674285 w 2029012"/>
                  <a:gd name="connsiteY516" fmla="*/ 1453101 h 2179001"/>
                  <a:gd name="connsiteX517" fmla="*/ 1669577 w 2029012"/>
                  <a:gd name="connsiteY517" fmla="*/ 1429103 h 2179001"/>
                  <a:gd name="connsiteX518" fmla="*/ 1655620 w 2029012"/>
                  <a:gd name="connsiteY518" fmla="*/ 1405563 h 2179001"/>
                  <a:gd name="connsiteX519" fmla="*/ 1646621 w 2029012"/>
                  <a:gd name="connsiteY519" fmla="*/ 1395731 h 2179001"/>
                  <a:gd name="connsiteX520" fmla="*/ 1634538 w 2029012"/>
                  <a:gd name="connsiteY520" fmla="*/ 1389356 h 2179001"/>
                  <a:gd name="connsiteX521" fmla="*/ 1630455 w 2029012"/>
                  <a:gd name="connsiteY521" fmla="*/ 1379565 h 2179001"/>
                  <a:gd name="connsiteX522" fmla="*/ 1630789 w 2029012"/>
                  <a:gd name="connsiteY522" fmla="*/ 1375815 h 2179001"/>
                  <a:gd name="connsiteX523" fmla="*/ 1633247 w 2029012"/>
                  <a:gd name="connsiteY523" fmla="*/ 1372107 h 2179001"/>
                  <a:gd name="connsiteX524" fmla="*/ 1634330 w 2029012"/>
                  <a:gd name="connsiteY524" fmla="*/ 1371233 h 2179001"/>
                  <a:gd name="connsiteX525" fmla="*/ 1632955 w 2029012"/>
                  <a:gd name="connsiteY525" fmla="*/ 1369649 h 2179001"/>
                  <a:gd name="connsiteX526" fmla="*/ 1629997 w 2029012"/>
                  <a:gd name="connsiteY526" fmla="*/ 1366025 h 2179001"/>
                  <a:gd name="connsiteX527" fmla="*/ 1628289 w 2029012"/>
                  <a:gd name="connsiteY527" fmla="*/ 1363442 h 2179001"/>
                  <a:gd name="connsiteX528" fmla="*/ 1628497 w 2029012"/>
                  <a:gd name="connsiteY528" fmla="*/ 1353317 h 2179001"/>
                  <a:gd name="connsiteX529" fmla="*/ 1632997 w 2029012"/>
                  <a:gd name="connsiteY529" fmla="*/ 1349651 h 2179001"/>
                  <a:gd name="connsiteX530" fmla="*/ 1637330 w 2029012"/>
                  <a:gd name="connsiteY530" fmla="*/ 1344943 h 2179001"/>
                  <a:gd name="connsiteX531" fmla="*/ 1633622 w 2029012"/>
                  <a:gd name="connsiteY531" fmla="*/ 1341027 h 2179001"/>
                  <a:gd name="connsiteX532" fmla="*/ 1629414 w 2029012"/>
                  <a:gd name="connsiteY532" fmla="*/ 1337527 h 2179001"/>
                  <a:gd name="connsiteX533" fmla="*/ 1631747 w 2029012"/>
                  <a:gd name="connsiteY533" fmla="*/ 1329486 h 2179001"/>
                  <a:gd name="connsiteX534" fmla="*/ 1637288 w 2029012"/>
                  <a:gd name="connsiteY534" fmla="*/ 1326611 h 2179001"/>
                  <a:gd name="connsiteX535" fmla="*/ 1640746 w 2029012"/>
                  <a:gd name="connsiteY535" fmla="*/ 1325194 h 2179001"/>
                  <a:gd name="connsiteX536" fmla="*/ 1641204 w 2029012"/>
                  <a:gd name="connsiteY536" fmla="*/ 1320695 h 2179001"/>
                  <a:gd name="connsiteX537" fmla="*/ 1641663 w 2029012"/>
                  <a:gd name="connsiteY537" fmla="*/ 1314737 h 2179001"/>
                  <a:gd name="connsiteX538" fmla="*/ 1651079 w 2029012"/>
                  <a:gd name="connsiteY538" fmla="*/ 1303363 h 2179001"/>
                  <a:gd name="connsiteX539" fmla="*/ 1659703 w 2029012"/>
                  <a:gd name="connsiteY539" fmla="*/ 1290322 h 2179001"/>
                  <a:gd name="connsiteX540" fmla="*/ 1657245 w 2029012"/>
                  <a:gd name="connsiteY540" fmla="*/ 1280573 h 2179001"/>
                  <a:gd name="connsiteX541" fmla="*/ 1654662 w 2029012"/>
                  <a:gd name="connsiteY541" fmla="*/ 1272240 h 2179001"/>
                  <a:gd name="connsiteX542" fmla="*/ 1654412 w 2029012"/>
                  <a:gd name="connsiteY542" fmla="*/ 1262907 h 2179001"/>
                  <a:gd name="connsiteX543" fmla="*/ 1653329 w 2029012"/>
                  <a:gd name="connsiteY543" fmla="*/ 1251033 h 2179001"/>
                  <a:gd name="connsiteX544" fmla="*/ 1651245 w 2029012"/>
                  <a:gd name="connsiteY544" fmla="*/ 1247367 h 2179001"/>
                  <a:gd name="connsiteX545" fmla="*/ 1650746 w 2029012"/>
                  <a:gd name="connsiteY545" fmla="*/ 1239826 h 2179001"/>
                  <a:gd name="connsiteX546" fmla="*/ 1653995 w 2029012"/>
                  <a:gd name="connsiteY546" fmla="*/ 1234326 h 2179001"/>
                  <a:gd name="connsiteX547" fmla="*/ 1655953 w 2029012"/>
                  <a:gd name="connsiteY547" fmla="*/ 1227618 h 2179001"/>
                  <a:gd name="connsiteX548" fmla="*/ 1648871 w 2029012"/>
                  <a:gd name="connsiteY548" fmla="*/ 1214911 h 2179001"/>
                  <a:gd name="connsiteX549" fmla="*/ 1641204 w 2029012"/>
                  <a:gd name="connsiteY549" fmla="*/ 1202454 h 2179001"/>
                  <a:gd name="connsiteX550" fmla="*/ 1643704 w 2029012"/>
                  <a:gd name="connsiteY550" fmla="*/ 1191080 h 2179001"/>
                  <a:gd name="connsiteX551" fmla="*/ 1646038 w 2029012"/>
                  <a:gd name="connsiteY551" fmla="*/ 1188330 h 2179001"/>
                  <a:gd name="connsiteX552" fmla="*/ 1649204 w 2029012"/>
                  <a:gd name="connsiteY552" fmla="*/ 1185163 h 2179001"/>
                  <a:gd name="connsiteX553" fmla="*/ 1650246 w 2029012"/>
                  <a:gd name="connsiteY553" fmla="*/ 1184038 h 2179001"/>
                  <a:gd name="connsiteX554" fmla="*/ 1648537 w 2029012"/>
                  <a:gd name="connsiteY554" fmla="*/ 1181414 h 2179001"/>
                  <a:gd name="connsiteX555" fmla="*/ 1645704 w 2029012"/>
                  <a:gd name="connsiteY555" fmla="*/ 1176289 h 2179001"/>
                  <a:gd name="connsiteX556" fmla="*/ 1645454 w 2029012"/>
                  <a:gd name="connsiteY556" fmla="*/ 1174081 h 2179001"/>
                  <a:gd name="connsiteX557" fmla="*/ 1646412 w 2029012"/>
                  <a:gd name="connsiteY557" fmla="*/ 1166915 h 2179001"/>
                  <a:gd name="connsiteX558" fmla="*/ 1655412 w 2029012"/>
                  <a:gd name="connsiteY558" fmla="*/ 1164248 h 2179001"/>
                  <a:gd name="connsiteX559" fmla="*/ 1668244 w 2029012"/>
                  <a:gd name="connsiteY559" fmla="*/ 1166373 h 2179001"/>
                  <a:gd name="connsiteX560" fmla="*/ 1674869 w 2029012"/>
                  <a:gd name="connsiteY560" fmla="*/ 1167873 h 2179001"/>
                  <a:gd name="connsiteX561" fmla="*/ 1679368 w 2029012"/>
                  <a:gd name="connsiteY561" fmla="*/ 1168165 h 2179001"/>
                  <a:gd name="connsiteX562" fmla="*/ 1690076 w 2029012"/>
                  <a:gd name="connsiteY562" fmla="*/ 1170039 h 2179001"/>
                  <a:gd name="connsiteX563" fmla="*/ 1694034 w 2029012"/>
                  <a:gd name="connsiteY563" fmla="*/ 1170914 h 2179001"/>
                  <a:gd name="connsiteX564" fmla="*/ 1704158 w 2029012"/>
                  <a:gd name="connsiteY564" fmla="*/ 1175456 h 2179001"/>
                  <a:gd name="connsiteX565" fmla="*/ 1703783 w 2029012"/>
                  <a:gd name="connsiteY565" fmla="*/ 1182122 h 2179001"/>
                  <a:gd name="connsiteX566" fmla="*/ 1703200 w 2029012"/>
                  <a:gd name="connsiteY566" fmla="*/ 1185413 h 2179001"/>
                  <a:gd name="connsiteX567" fmla="*/ 1708991 w 2029012"/>
                  <a:gd name="connsiteY567" fmla="*/ 1188788 h 2179001"/>
                  <a:gd name="connsiteX568" fmla="*/ 1724282 w 2029012"/>
                  <a:gd name="connsiteY568" fmla="*/ 1178539 h 2179001"/>
                  <a:gd name="connsiteX569" fmla="*/ 1738614 w 2029012"/>
                  <a:gd name="connsiteY569" fmla="*/ 1168998 h 2179001"/>
                  <a:gd name="connsiteX570" fmla="*/ 1738655 w 2029012"/>
                  <a:gd name="connsiteY570" fmla="*/ 1168998 h 2179001"/>
                  <a:gd name="connsiteX571" fmla="*/ 1750696 w 2029012"/>
                  <a:gd name="connsiteY571" fmla="*/ 1177289 h 2179001"/>
                  <a:gd name="connsiteX572" fmla="*/ 1759529 w 2029012"/>
                  <a:gd name="connsiteY572" fmla="*/ 1184038 h 2179001"/>
                  <a:gd name="connsiteX573" fmla="*/ 1762237 w 2029012"/>
                  <a:gd name="connsiteY573" fmla="*/ 1181372 h 2179001"/>
                  <a:gd name="connsiteX574" fmla="*/ 1762029 w 2029012"/>
                  <a:gd name="connsiteY574" fmla="*/ 1178455 h 2179001"/>
                  <a:gd name="connsiteX575" fmla="*/ 1763404 w 2029012"/>
                  <a:gd name="connsiteY575" fmla="*/ 1168415 h 2179001"/>
                  <a:gd name="connsiteX576" fmla="*/ 1770153 w 2029012"/>
                  <a:gd name="connsiteY576" fmla="*/ 1164957 h 2179001"/>
                  <a:gd name="connsiteX577" fmla="*/ 1774153 w 2029012"/>
                  <a:gd name="connsiteY577" fmla="*/ 1163040 h 2179001"/>
                  <a:gd name="connsiteX578" fmla="*/ 1772986 w 2029012"/>
                  <a:gd name="connsiteY578" fmla="*/ 1153916 h 2179001"/>
                  <a:gd name="connsiteX579" fmla="*/ 1771153 w 2029012"/>
                  <a:gd name="connsiteY579" fmla="*/ 1141500 h 2179001"/>
                  <a:gd name="connsiteX580" fmla="*/ 1771736 w 2029012"/>
                  <a:gd name="connsiteY580" fmla="*/ 1139458 h 2179001"/>
                  <a:gd name="connsiteX581" fmla="*/ 1773820 w 2029012"/>
                  <a:gd name="connsiteY581" fmla="*/ 1139750 h 2179001"/>
                  <a:gd name="connsiteX582" fmla="*/ 1779402 w 2029012"/>
                  <a:gd name="connsiteY582" fmla="*/ 1141916 h 2179001"/>
                  <a:gd name="connsiteX583" fmla="*/ 1782527 w 2029012"/>
                  <a:gd name="connsiteY583" fmla="*/ 1143291 h 2179001"/>
                  <a:gd name="connsiteX584" fmla="*/ 1784943 w 2029012"/>
                  <a:gd name="connsiteY584" fmla="*/ 1139875 h 2179001"/>
                  <a:gd name="connsiteX585" fmla="*/ 1791360 w 2029012"/>
                  <a:gd name="connsiteY585" fmla="*/ 1134125 h 2179001"/>
                  <a:gd name="connsiteX586" fmla="*/ 1800484 w 2029012"/>
                  <a:gd name="connsiteY586" fmla="*/ 1143750 h 2179001"/>
                  <a:gd name="connsiteX587" fmla="*/ 1803150 w 2029012"/>
                  <a:gd name="connsiteY587" fmla="*/ 1149083 h 2179001"/>
                  <a:gd name="connsiteX588" fmla="*/ 1806359 w 2029012"/>
                  <a:gd name="connsiteY588" fmla="*/ 1147791 h 2179001"/>
                  <a:gd name="connsiteX589" fmla="*/ 1806651 w 2029012"/>
                  <a:gd name="connsiteY589" fmla="*/ 1144041 h 2179001"/>
                  <a:gd name="connsiteX590" fmla="*/ 1809567 w 2029012"/>
                  <a:gd name="connsiteY590" fmla="*/ 1135126 h 2179001"/>
                  <a:gd name="connsiteX591" fmla="*/ 1815733 w 2029012"/>
                  <a:gd name="connsiteY591" fmla="*/ 1133501 h 2179001"/>
                  <a:gd name="connsiteX592" fmla="*/ 1819650 w 2029012"/>
                  <a:gd name="connsiteY592" fmla="*/ 1137334 h 2179001"/>
                  <a:gd name="connsiteX593" fmla="*/ 1821691 w 2029012"/>
                  <a:gd name="connsiteY593" fmla="*/ 1140208 h 2179001"/>
                  <a:gd name="connsiteX594" fmla="*/ 1824440 w 2029012"/>
                  <a:gd name="connsiteY594" fmla="*/ 1145500 h 2179001"/>
                  <a:gd name="connsiteX595" fmla="*/ 1826524 w 2029012"/>
                  <a:gd name="connsiteY595" fmla="*/ 1148291 h 2179001"/>
                  <a:gd name="connsiteX596" fmla="*/ 1831149 w 2029012"/>
                  <a:gd name="connsiteY596" fmla="*/ 1146750 h 2179001"/>
                  <a:gd name="connsiteX597" fmla="*/ 1840648 w 2029012"/>
                  <a:gd name="connsiteY597" fmla="*/ 1125668 h 2179001"/>
                  <a:gd name="connsiteX598" fmla="*/ 1838773 w 2029012"/>
                  <a:gd name="connsiteY598" fmla="*/ 1122001 h 2179001"/>
                  <a:gd name="connsiteX599" fmla="*/ 1835606 w 2029012"/>
                  <a:gd name="connsiteY599" fmla="*/ 1114252 h 2179001"/>
                  <a:gd name="connsiteX600" fmla="*/ 1838023 w 2029012"/>
                  <a:gd name="connsiteY600" fmla="*/ 1107086 h 2179001"/>
                  <a:gd name="connsiteX601" fmla="*/ 1839731 w 2029012"/>
                  <a:gd name="connsiteY601" fmla="*/ 1103211 h 2179001"/>
                  <a:gd name="connsiteX602" fmla="*/ 1838940 w 2029012"/>
                  <a:gd name="connsiteY602" fmla="*/ 1096295 h 2179001"/>
                  <a:gd name="connsiteX603" fmla="*/ 1837981 w 2029012"/>
                  <a:gd name="connsiteY603" fmla="*/ 1089754 h 2179001"/>
                  <a:gd name="connsiteX604" fmla="*/ 1838523 w 2029012"/>
                  <a:gd name="connsiteY604" fmla="*/ 1082296 h 2179001"/>
                  <a:gd name="connsiteX605" fmla="*/ 1834898 w 2029012"/>
                  <a:gd name="connsiteY605" fmla="*/ 1067589 h 2179001"/>
                  <a:gd name="connsiteX606" fmla="*/ 1831690 w 2029012"/>
                  <a:gd name="connsiteY606" fmla="*/ 1065131 h 2179001"/>
                  <a:gd name="connsiteX607" fmla="*/ 1825357 w 2029012"/>
                  <a:gd name="connsiteY607" fmla="*/ 1054007 h 2179001"/>
                  <a:gd name="connsiteX608" fmla="*/ 1833273 w 2029012"/>
                  <a:gd name="connsiteY608" fmla="*/ 1047715 h 2179001"/>
                  <a:gd name="connsiteX609" fmla="*/ 1836939 w 2029012"/>
                  <a:gd name="connsiteY609" fmla="*/ 1045799 h 2179001"/>
                  <a:gd name="connsiteX610" fmla="*/ 1822899 w 2029012"/>
                  <a:gd name="connsiteY610" fmla="*/ 1031217 h 2179001"/>
                  <a:gd name="connsiteX611" fmla="*/ 1814900 w 2029012"/>
                  <a:gd name="connsiteY611" fmla="*/ 1023551 h 2179001"/>
                  <a:gd name="connsiteX612" fmla="*/ 1802317 w 2029012"/>
                  <a:gd name="connsiteY612" fmla="*/ 1007843 h 2179001"/>
                  <a:gd name="connsiteX613" fmla="*/ 1774736 w 2029012"/>
                  <a:gd name="connsiteY613" fmla="*/ 958514 h 2179001"/>
                  <a:gd name="connsiteX614" fmla="*/ 1775278 w 2029012"/>
                  <a:gd name="connsiteY614" fmla="*/ 950598 h 2179001"/>
                  <a:gd name="connsiteX615" fmla="*/ 1775028 w 2029012"/>
                  <a:gd name="connsiteY615" fmla="*/ 941223 h 2179001"/>
                  <a:gd name="connsiteX616" fmla="*/ 1769986 w 2029012"/>
                  <a:gd name="connsiteY616" fmla="*/ 938474 h 2179001"/>
                  <a:gd name="connsiteX617" fmla="*/ 1763028 w 2029012"/>
                  <a:gd name="connsiteY617" fmla="*/ 935224 h 2179001"/>
                  <a:gd name="connsiteX618" fmla="*/ 1759279 w 2029012"/>
                  <a:gd name="connsiteY618" fmla="*/ 927599 h 2179001"/>
                  <a:gd name="connsiteX619" fmla="*/ 1765653 w 2029012"/>
                  <a:gd name="connsiteY619" fmla="*/ 917934 h 2179001"/>
                  <a:gd name="connsiteX620" fmla="*/ 1772236 w 2029012"/>
                  <a:gd name="connsiteY620" fmla="*/ 909643 h 2179001"/>
                  <a:gd name="connsiteX621" fmla="*/ 1772070 w 2029012"/>
                  <a:gd name="connsiteY621" fmla="*/ 891811 h 2179001"/>
                  <a:gd name="connsiteX622" fmla="*/ 1769070 w 2029012"/>
                  <a:gd name="connsiteY622" fmla="*/ 886769 h 2179001"/>
                  <a:gd name="connsiteX623" fmla="*/ 1764653 w 2029012"/>
                  <a:gd name="connsiteY623" fmla="*/ 877645 h 2179001"/>
                  <a:gd name="connsiteX624" fmla="*/ 1796609 w 2029012"/>
                  <a:gd name="connsiteY624" fmla="*/ 859105 h 2179001"/>
                  <a:gd name="connsiteX625" fmla="*/ 1796776 w 2029012"/>
                  <a:gd name="connsiteY625" fmla="*/ 859105 h 2179001"/>
                  <a:gd name="connsiteX626" fmla="*/ 1802984 w 2029012"/>
                  <a:gd name="connsiteY626" fmla="*/ 862729 h 2179001"/>
                  <a:gd name="connsiteX627" fmla="*/ 1803567 w 2029012"/>
                  <a:gd name="connsiteY627" fmla="*/ 863438 h 2179001"/>
                  <a:gd name="connsiteX628" fmla="*/ 1805359 w 2029012"/>
                  <a:gd name="connsiteY628" fmla="*/ 861688 h 2179001"/>
                  <a:gd name="connsiteX629" fmla="*/ 1805359 w 2029012"/>
                  <a:gd name="connsiteY629" fmla="*/ 855438 h 2179001"/>
                  <a:gd name="connsiteX630" fmla="*/ 1805817 w 2029012"/>
                  <a:gd name="connsiteY630" fmla="*/ 845231 h 2179001"/>
                  <a:gd name="connsiteX631" fmla="*/ 1815275 w 2029012"/>
                  <a:gd name="connsiteY631" fmla="*/ 838940 h 2179001"/>
                  <a:gd name="connsiteX632" fmla="*/ 1824066 w 2029012"/>
                  <a:gd name="connsiteY632" fmla="*/ 842106 h 2179001"/>
                  <a:gd name="connsiteX633" fmla="*/ 1825274 w 2029012"/>
                  <a:gd name="connsiteY633" fmla="*/ 850647 h 2179001"/>
                  <a:gd name="connsiteX634" fmla="*/ 1825316 w 2029012"/>
                  <a:gd name="connsiteY634" fmla="*/ 855313 h 2179001"/>
                  <a:gd name="connsiteX635" fmla="*/ 1835648 w 2029012"/>
                  <a:gd name="connsiteY635" fmla="*/ 856397 h 2179001"/>
                  <a:gd name="connsiteX636" fmla="*/ 1844148 w 2029012"/>
                  <a:gd name="connsiteY636" fmla="*/ 841398 h 2179001"/>
                  <a:gd name="connsiteX637" fmla="*/ 1829940 w 2029012"/>
                  <a:gd name="connsiteY637" fmla="*/ 819108 h 2179001"/>
                  <a:gd name="connsiteX638" fmla="*/ 1822649 w 2029012"/>
                  <a:gd name="connsiteY638" fmla="*/ 817941 h 2179001"/>
                  <a:gd name="connsiteX639" fmla="*/ 1808567 w 2029012"/>
                  <a:gd name="connsiteY639" fmla="*/ 812358 h 2179001"/>
                  <a:gd name="connsiteX640" fmla="*/ 1809317 w 2029012"/>
                  <a:gd name="connsiteY640" fmla="*/ 798318 h 2179001"/>
                  <a:gd name="connsiteX641" fmla="*/ 1816316 w 2029012"/>
                  <a:gd name="connsiteY641" fmla="*/ 789735 h 2179001"/>
                  <a:gd name="connsiteX642" fmla="*/ 1828065 w 2029012"/>
                  <a:gd name="connsiteY642" fmla="*/ 791485 h 2179001"/>
                  <a:gd name="connsiteX643" fmla="*/ 1835981 w 2029012"/>
                  <a:gd name="connsiteY643" fmla="*/ 793235 h 2179001"/>
                  <a:gd name="connsiteX644" fmla="*/ 1858855 w 2029012"/>
                  <a:gd name="connsiteY644" fmla="*/ 770320 h 2179001"/>
                  <a:gd name="connsiteX645" fmla="*/ 1859772 w 2029012"/>
                  <a:gd name="connsiteY645" fmla="*/ 760654 h 2179001"/>
                  <a:gd name="connsiteX646" fmla="*/ 1868604 w 2029012"/>
                  <a:gd name="connsiteY646" fmla="*/ 743613 h 2179001"/>
                  <a:gd name="connsiteX647" fmla="*/ 1879936 w 2029012"/>
                  <a:gd name="connsiteY647" fmla="*/ 742447 h 2179001"/>
                  <a:gd name="connsiteX648" fmla="*/ 1884686 w 2029012"/>
                  <a:gd name="connsiteY648" fmla="*/ 750780 h 2179001"/>
                  <a:gd name="connsiteX649" fmla="*/ 1887561 w 2029012"/>
                  <a:gd name="connsiteY649" fmla="*/ 757612 h 2179001"/>
                  <a:gd name="connsiteX650" fmla="*/ 1912017 w 2029012"/>
                  <a:gd name="connsiteY650" fmla="*/ 759779 h 2179001"/>
                  <a:gd name="connsiteX651" fmla="*/ 1918142 w 2029012"/>
                  <a:gd name="connsiteY651" fmla="*/ 755946 h 2179001"/>
                  <a:gd name="connsiteX652" fmla="*/ 1916184 w 2029012"/>
                  <a:gd name="connsiteY652" fmla="*/ 752779 h 2179001"/>
                  <a:gd name="connsiteX653" fmla="*/ 1911851 w 2029012"/>
                  <a:gd name="connsiteY653" fmla="*/ 744238 h 2179001"/>
                  <a:gd name="connsiteX654" fmla="*/ 1925850 w 2029012"/>
                  <a:gd name="connsiteY654" fmla="*/ 723948 h 2179001"/>
                  <a:gd name="connsiteX655" fmla="*/ 1931474 w 2029012"/>
                  <a:gd name="connsiteY655" fmla="*/ 719657 h 2179001"/>
                  <a:gd name="connsiteX656" fmla="*/ 1934557 w 2029012"/>
                  <a:gd name="connsiteY656" fmla="*/ 717490 h 2179001"/>
                  <a:gd name="connsiteX657" fmla="*/ 1934266 w 2029012"/>
                  <a:gd name="connsiteY657" fmla="*/ 712824 h 2179001"/>
                  <a:gd name="connsiteX658" fmla="*/ 1933224 w 2029012"/>
                  <a:gd name="connsiteY658" fmla="*/ 711616 h 2179001"/>
                  <a:gd name="connsiteX659" fmla="*/ 1930474 w 2029012"/>
                  <a:gd name="connsiteY659" fmla="*/ 704200 h 2179001"/>
                  <a:gd name="connsiteX660" fmla="*/ 1937474 w 2029012"/>
                  <a:gd name="connsiteY660" fmla="*/ 695825 h 2179001"/>
                  <a:gd name="connsiteX661" fmla="*/ 1942848 w 2029012"/>
                  <a:gd name="connsiteY661" fmla="*/ 690701 h 2179001"/>
                  <a:gd name="connsiteX662" fmla="*/ 1942348 w 2029012"/>
                  <a:gd name="connsiteY662" fmla="*/ 683660 h 2179001"/>
                  <a:gd name="connsiteX663" fmla="*/ 1952223 w 2029012"/>
                  <a:gd name="connsiteY663" fmla="*/ 683201 h 2179001"/>
                  <a:gd name="connsiteX664" fmla="*/ 1957181 w 2029012"/>
                  <a:gd name="connsiteY664" fmla="*/ 689701 h 2179001"/>
                  <a:gd name="connsiteX665" fmla="*/ 1961139 w 2029012"/>
                  <a:gd name="connsiteY665" fmla="*/ 693450 h 2179001"/>
                  <a:gd name="connsiteX666" fmla="*/ 1966138 w 2029012"/>
                  <a:gd name="connsiteY666" fmla="*/ 691242 h 2179001"/>
                  <a:gd name="connsiteX667" fmla="*/ 1960139 w 2029012"/>
                  <a:gd name="connsiteY667" fmla="*/ 677827 h 2179001"/>
                  <a:gd name="connsiteX668" fmla="*/ 1956098 w 2029012"/>
                  <a:gd name="connsiteY668" fmla="*/ 670786 h 2179001"/>
                  <a:gd name="connsiteX669" fmla="*/ 1955264 w 2029012"/>
                  <a:gd name="connsiteY669" fmla="*/ 657328 h 2179001"/>
                  <a:gd name="connsiteX670" fmla="*/ 1946682 w 2029012"/>
                  <a:gd name="connsiteY670" fmla="*/ 645954 h 2179001"/>
                  <a:gd name="connsiteX671" fmla="*/ 1942515 w 2029012"/>
                  <a:gd name="connsiteY671" fmla="*/ 645079 h 2179001"/>
                  <a:gd name="connsiteX672" fmla="*/ 1932683 w 2029012"/>
                  <a:gd name="connsiteY672" fmla="*/ 639580 h 2179001"/>
                  <a:gd name="connsiteX673" fmla="*/ 1931182 w 2029012"/>
                  <a:gd name="connsiteY673" fmla="*/ 630747 h 2179001"/>
                  <a:gd name="connsiteX674" fmla="*/ 1930016 w 2029012"/>
                  <a:gd name="connsiteY674" fmla="*/ 624331 h 2179001"/>
                  <a:gd name="connsiteX675" fmla="*/ 1925850 w 2029012"/>
                  <a:gd name="connsiteY675" fmla="*/ 623539 h 2179001"/>
                  <a:gd name="connsiteX676" fmla="*/ 1915184 w 2029012"/>
                  <a:gd name="connsiteY676" fmla="*/ 619040 h 2179001"/>
                  <a:gd name="connsiteX677" fmla="*/ 1918600 w 2029012"/>
                  <a:gd name="connsiteY677" fmla="*/ 600374 h 2179001"/>
                  <a:gd name="connsiteX678" fmla="*/ 1919059 w 2029012"/>
                  <a:gd name="connsiteY678" fmla="*/ 599791 h 2179001"/>
                  <a:gd name="connsiteX679" fmla="*/ 1922767 w 2029012"/>
                  <a:gd name="connsiteY679" fmla="*/ 595375 h 2179001"/>
                  <a:gd name="connsiteX680" fmla="*/ 1930058 w 2029012"/>
                  <a:gd name="connsiteY680" fmla="*/ 584584 h 2179001"/>
                  <a:gd name="connsiteX681" fmla="*/ 1932599 w 2029012"/>
                  <a:gd name="connsiteY681" fmla="*/ 578126 h 2179001"/>
                  <a:gd name="connsiteX682" fmla="*/ 1935266 w 2029012"/>
                  <a:gd name="connsiteY682" fmla="*/ 571293 h 2179001"/>
                  <a:gd name="connsiteX683" fmla="*/ 1930766 w 2029012"/>
                  <a:gd name="connsiteY683" fmla="*/ 570043 h 2179001"/>
                  <a:gd name="connsiteX684" fmla="*/ 1924600 w 2029012"/>
                  <a:gd name="connsiteY684" fmla="*/ 568252 h 2179001"/>
                  <a:gd name="connsiteX685" fmla="*/ 1917892 w 2029012"/>
                  <a:gd name="connsiteY685" fmla="*/ 561711 h 2179001"/>
                  <a:gd name="connsiteX686" fmla="*/ 1915476 w 2029012"/>
                  <a:gd name="connsiteY686" fmla="*/ 557252 h 2179001"/>
                  <a:gd name="connsiteX687" fmla="*/ 1907976 w 2029012"/>
                  <a:gd name="connsiteY687" fmla="*/ 550920 h 2179001"/>
                  <a:gd name="connsiteX688" fmla="*/ 1899976 w 2029012"/>
                  <a:gd name="connsiteY688" fmla="*/ 527671 h 2179001"/>
                  <a:gd name="connsiteX689" fmla="*/ 1919017 w 2029012"/>
                  <a:gd name="connsiteY689" fmla="*/ 520922 h 2179001"/>
                  <a:gd name="connsiteX690" fmla="*/ 1924392 w 2029012"/>
                  <a:gd name="connsiteY690" fmla="*/ 521880 h 2179001"/>
                  <a:gd name="connsiteX691" fmla="*/ 1926433 w 2029012"/>
                  <a:gd name="connsiteY691" fmla="*/ 516756 h 2179001"/>
                  <a:gd name="connsiteX692" fmla="*/ 1917808 w 2029012"/>
                  <a:gd name="connsiteY692" fmla="*/ 504715 h 2179001"/>
                  <a:gd name="connsiteX693" fmla="*/ 1908476 w 2029012"/>
                  <a:gd name="connsiteY693" fmla="*/ 498715 h 2179001"/>
                  <a:gd name="connsiteX694" fmla="*/ 1900435 w 2029012"/>
                  <a:gd name="connsiteY694" fmla="*/ 479133 h 2179001"/>
                  <a:gd name="connsiteX695" fmla="*/ 1904726 w 2029012"/>
                  <a:gd name="connsiteY695" fmla="*/ 471967 h 2179001"/>
                  <a:gd name="connsiteX696" fmla="*/ 1913017 w 2029012"/>
                  <a:gd name="connsiteY696" fmla="*/ 472217 h 2179001"/>
                  <a:gd name="connsiteX697" fmla="*/ 1915434 w 2029012"/>
                  <a:gd name="connsiteY697" fmla="*/ 472884 h 2179001"/>
                  <a:gd name="connsiteX698" fmla="*/ 1920933 w 2029012"/>
                  <a:gd name="connsiteY698" fmla="*/ 473342 h 2179001"/>
                  <a:gd name="connsiteX699" fmla="*/ 1921142 w 2029012"/>
                  <a:gd name="connsiteY699" fmla="*/ 472884 h 2179001"/>
                  <a:gd name="connsiteX700" fmla="*/ 1923683 w 2029012"/>
                  <a:gd name="connsiteY700" fmla="*/ 468134 h 2179001"/>
                  <a:gd name="connsiteX701" fmla="*/ 1924141 w 2029012"/>
                  <a:gd name="connsiteY701" fmla="*/ 465718 h 2179001"/>
                  <a:gd name="connsiteX702" fmla="*/ 1927266 w 2029012"/>
                  <a:gd name="connsiteY702" fmla="*/ 458968 h 2179001"/>
                  <a:gd name="connsiteX703" fmla="*/ 1934974 w 2029012"/>
                  <a:gd name="connsiteY703" fmla="*/ 458718 h 2179001"/>
                  <a:gd name="connsiteX704" fmla="*/ 1935599 w 2029012"/>
                  <a:gd name="connsiteY704" fmla="*/ 459135 h 2179001"/>
                  <a:gd name="connsiteX705" fmla="*/ 1942640 w 2029012"/>
                  <a:gd name="connsiteY705" fmla="*/ 453344 h 2179001"/>
                  <a:gd name="connsiteX706" fmla="*/ 1946515 w 2029012"/>
                  <a:gd name="connsiteY706" fmla="*/ 448261 h 2179001"/>
                  <a:gd name="connsiteX707" fmla="*/ 1956597 w 2029012"/>
                  <a:gd name="connsiteY707" fmla="*/ 441428 h 2179001"/>
                  <a:gd name="connsiteX708" fmla="*/ 1961722 w 2029012"/>
                  <a:gd name="connsiteY708" fmla="*/ 439845 h 2179001"/>
                  <a:gd name="connsiteX709" fmla="*/ 1964055 w 2029012"/>
                  <a:gd name="connsiteY709" fmla="*/ 439012 h 2179001"/>
                  <a:gd name="connsiteX710" fmla="*/ 1976096 w 2029012"/>
                  <a:gd name="connsiteY710" fmla="*/ 428471 h 2179001"/>
                  <a:gd name="connsiteX711" fmla="*/ 1974096 w 2029012"/>
                  <a:gd name="connsiteY711" fmla="*/ 423304 h 2179001"/>
                  <a:gd name="connsiteX712" fmla="*/ 1972096 w 2029012"/>
                  <a:gd name="connsiteY712" fmla="*/ 418346 h 2179001"/>
                  <a:gd name="connsiteX713" fmla="*/ 1978262 w 2029012"/>
                  <a:gd name="connsiteY713" fmla="*/ 412014 h 2179001"/>
                  <a:gd name="connsiteX714" fmla="*/ 1994969 w 2029012"/>
                  <a:gd name="connsiteY714" fmla="*/ 415805 h 2179001"/>
                  <a:gd name="connsiteX715" fmla="*/ 1999511 w 2029012"/>
                  <a:gd name="connsiteY715" fmla="*/ 420596 h 2179001"/>
                  <a:gd name="connsiteX716" fmla="*/ 2006552 w 2029012"/>
                  <a:gd name="connsiteY716" fmla="*/ 422013 h 2179001"/>
                  <a:gd name="connsiteX717" fmla="*/ 2008135 w 2029012"/>
                  <a:gd name="connsiteY717" fmla="*/ 407222 h 2179001"/>
                  <a:gd name="connsiteX718" fmla="*/ 2007968 w 2029012"/>
                  <a:gd name="connsiteY718" fmla="*/ 405181 h 2179001"/>
                  <a:gd name="connsiteX719" fmla="*/ 2020426 w 2029012"/>
                  <a:gd name="connsiteY719" fmla="*/ 368309 h 2179001"/>
                  <a:gd name="connsiteX720" fmla="*/ 2026050 w 2029012"/>
                  <a:gd name="connsiteY720" fmla="*/ 363892 h 2179001"/>
                  <a:gd name="connsiteX721" fmla="*/ 2026384 w 2029012"/>
                  <a:gd name="connsiteY721" fmla="*/ 363642 h 2179001"/>
                  <a:gd name="connsiteX722" fmla="*/ 2026134 w 2029012"/>
                  <a:gd name="connsiteY722" fmla="*/ 363226 h 2179001"/>
                  <a:gd name="connsiteX723" fmla="*/ 2024176 w 2029012"/>
                  <a:gd name="connsiteY723" fmla="*/ 359559 h 2179001"/>
                  <a:gd name="connsiteX724" fmla="*/ 2021218 w 2029012"/>
                  <a:gd name="connsiteY724" fmla="*/ 354684 h 2179001"/>
                  <a:gd name="connsiteX725" fmla="*/ 2017968 w 2029012"/>
                  <a:gd name="connsiteY725" fmla="*/ 349060 h 2179001"/>
                  <a:gd name="connsiteX726" fmla="*/ 2011676 w 2029012"/>
                  <a:gd name="connsiteY726" fmla="*/ 349560 h 2179001"/>
                  <a:gd name="connsiteX727" fmla="*/ 1995261 w 2029012"/>
                  <a:gd name="connsiteY727" fmla="*/ 329353 h 2179001"/>
                  <a:gd name="connsiteX728" fmla="*/ 1993511 w 2029012"/>
                  <a:gd name="connsiteY728" fmla="*/ 323312 h 2179001"/>
                  <a:gd name="connsiteX729" fmla="*/ 1958430 w 2029012"/>
                  <a:gd name="connsiteY729" fmla="*/ 297439 h 2179001"/>
                  <a:gd name="connsiteX730" fmla="*/ 1955181 w 2029012"/>
                  <a:gd name="connsiteY730" fmla="*/ 298480 h 2179001"/>
                  <a:gd name="connsiteX731" fmla="*/ 1918850 w 2029012"/>
                  <a:gd name="connsiteY731" fmla="*/ 302647 h 2179001"/>
                  <a:gd name="connsiteX732" fmla="*/ 1915684 w 2029012"/>
                  <a:gd name="connsiteY732" fmla="*/ 294564 h 2179001"/>
                  <a:gd name="connsiteX733" fmla="*/ 1914892 w 2029012"/>
                  <a:gd name="connsiteY733" fmla="*/ 290939 h 2179001"/>
                  <a:gd name="connsiteX734" fmla="*/ 1909768 w 2029012"/>
                  <a:gd name="connsiteY734" fmla="*/ 289439 h 2179001"/>
                  <a:gd name="connsiteX735" fmla="*/ 1903226 w 2029012"/>
                  <a:gd name="connsiteY735" fmla="*/ 287606 h 2179001"/>
                  <a:gd name="connsiteX736" fmla="*/ 1894435 w 2029012"/>
                  <a:gd name="connsiteY736" fmla="*/ 262400 h 2179001"/>
                  <a:gd name="connsiteX737" fmla="*/ 1899185 w 2029012"/>
                  <a:gd name="connsiteY737" fmla="*/ 258400 h 2179001"/>
                  <a:gd name="connsiteX738" fmla="*/ 1901726 w 2029012"/>
                  <a:gd name="connsiteY738" fmla="*/ 256609 h 2179001"/>
                  <a:gd name="connsiteX739" fmla="*/ 1900893 w 2029012"/>
                  <a:gd name="connsiteY739" fmla="*/ 254734 h 2179001"/>
                  <a:gd name="connsiteX740" fmla="*/ 1893935 w 2029012"/>
                  <a:gd name="connsiteY740" fmla="*/ 254526 h 2179001"/>
                  <a:gd name="connsiteX741" fmla="*/ 1887811 w 2029012"/>
                  <a:gd name="connsiteY741" fmla="*/ 255234 h 2179001"/>
                  <a:gd name="connsiteX742" fmla="*/ 1883645 w 2029012"/>
                  <a:gd name="connsiteY742" fmla="*/ 254484 h 2179001"/>
                  <a:gd name="connsiteX743" fmla="*/ 1881895 w 2029012"/>
                  <a:gd name="connsiteY743" fmla="*/ 254275 h 2179001"/>
                  <a:gd name="connsiteX744" fmla="*/ 1881228 w 2029012"/>
                  <a:gd name="connsiteY744" fmla="*/ 252526 h 2179001"/>
                  <a:gd name="connsiteX745" fmla="*/ 1880853 w 2029012"/>
                  <a:gd name="connsiteY745" fmla="*/ 250817 h 2179001"/>
                  <a:gd name="connsiteX746" fmla="*/ 1882353 w 2029012"/>
                  <a:gd name="connsiteY746" fmla="*/ 249901 h 2179001"/>
                  <a:gd name="connsiteX747" fmla="*/ 1881436 w 2029012"/>
                  <a:gd name="connsiteY747" fmla="*/ 247234 h 2179001"/>
                  <a:gd name="connsiteX748" fmla="*/ 1879645 w 2029012"/>
                  <a:gd name="connsiteY748" fmla="*/ 244151 h 2179001"/>
                  <a:gd name="connsiteX749" fmla="*/ 1875603 w 2029012"/>
                  <a:gd name="connsiteY749" fmla="*/ 235610 h 2179001"/>
                  <a:gd name="connsiteX750" fmla="*/ 1884603 w 2029012"/>
                  <a:gd name="connsiteY750" fmla="*/ 213570 h 2179001"/>
                  <a:gd name="connsiteX751" fmla="*/ 1891019 w 2029012"/>
                  <a:gd name="connsiteY751" fmla="*/ 205071 h 2179001"/>
                  <a:gd name="connsiteX752" fmla="*/ 1892144 w 2029012"/>
                  <a:gd name="connsiteY752" fmla="*/ 199780 h 2179001"/>
                  <a:gd name="connsiteX753" fmla="*/ 1893894 w 2029012"/>
                  <a:gd name="connsiteY753" fmla="*/ 192239 h 2179001"/>
                  <a:gd name="connsiteX754" fmla="*/ 1899018 w 2029012"/>
                  <a:gd name="connsiteY754" fmla="*/ 182989 h 2179001"/>
                  <a:gd name="connsiteX755" fmla="*/ 1906143 w 2029012"/>
                  <a:gd name="connsiteY755" fmla="*/ 168740 h 2179001"/>
                  <a:gd name="connsiteX756" fmla="*/ 1916434 w 2029012"/>
                  <a:gd name="connsiteY756" fmla="*/ 147200 h 2179001"/>
                  <a:gd name="connsiteX757" fmla="*/ 1918434 w 2029012"/>
                  <a:gd name="connsiteY757" fmla="*/ 143701 h 2179001"/>
                  <a:gd name="connsiteX758" fmla="*/ 1941223 w 2029012"/>
                  <a:gd name="connsiteY758" fmla="*/ 112328 h 2179001"/>
                  <a:gd name="connsiteX759" fmla="*/ 1948056 w 2029012"/>
                  <a:gd name="connsiteY759" fmla="*/ 107287 h 2179001"/>
                  <a:gd name="connsiteX760" fmla="*/ 1968679 w 2029012"/>
                  <a:gd name="connsiteY760" fmla="*/ 88080 h 2179001"/>
                  <a:gd name="connsiteX761" fmla="*/ 1951431 w 2029012"/>
                  <a:gd name="connsiteY761" fmla="*/ 61332 h 2179001"/>
                  <a:gd name="connsiteX762" fmla="*/ 1945265 w 2029012"/>
                  <a:gd name="connsiteY762" fmla="*/ 58499 h 2179001"/>
                  <a:gd name="connsiteX763" fmla="*/ 1936224 w 2029012"/>
                  <a:gd name="connsiteY763" fmla="*/ 53374 h 2179001"/>
                  <a:gd name="connsiteX764" fmla="*/ 1934057 w 2029012"/>
                  <a:gd name="connsiteY764" fmla="*/ 44958 h 2179001"/>
                  <a:gd name="connsiteX765" fmla="*/ 1931433 w 2029012"/>
                  <a:gd name="connsiteY765" fmla="*/ 39375 h 2179001"/>
                  <a:gd name="connsiteX766" fmla="*/ 1924141 w 2029012"/>
                  <a:gd name="connsiteY766" fmla="*/ 39375 h 2179001"/>
                  <a:gd name="connsiteX767" fmla="*/ 1916600 w 2029012"/>
                  <a:gd name="connsiteY767" fmla="*/ 40208 h 2179001"/>
                  <a:gd name="connsiteX768" fmla="*/ 1908351 w 2029012"/>
                  <a:gd name="connsiteY768" fmla="*/ 35584 h 2179001"/>
                  <a:gd name="connsiteX769" fmla="*/ 1908101 w 2029012"/>
                  <a:gd name="connsiteY769" fmla="*/ 26959 h 2179001"/>
                  <a:gd name="connsiteX770" fmla="*/ 1907143 w 2029012"/>
                  <a:gd name="connsiteY770" fmla="*/ 18210 h 2179001"/>
                  <a:gd name="connsiteX771" fmla="*/ 1887311 w 2029012"/>
                  <a:gd name="connsiteY771" fmla="*/ 14877 h 2179001"/>
                  <a:gd name="connsiteX772" fmla="*/ 1870646 w 2029012"/>
                  <a:gd name="connsiteY772" fmla="*/ 13002 h 2179001"/>
                  <a:gd name="connsiteX773" fmla="*/ 1859480 w 2029012"/>
                  <a:gd name="connsiteY773" fmla="*/ 7003 h 2179001"/>
                  <a:gd name="connsiteX774" fmla="*/ 1855105 w 2029012"/>
                  <a:gd name="connsiteY774" fmla="*/ 26293 h 2179001"/>
                  <a:gd name="connsiteX775" fmla="*/ 1843606 w 2029012"/>
                  <a:gd name="connsiteY775" fmla="*/ 19627 h 2179001"/>
                  <a:gd name="connsiteX776" fmla="*/ 1845148 w 2029012"/>
                  <a:gd name="connsiteY776" fmla="*/ 32959 h 2179001"/>
                  <a:gd name="connsiteX777" fmla="*/ 1845397 w 2029012"/>
                  <a:gd name="connsiteY777" fmla="*/ 45625 h 2179001"/>
                  <a:gd name="connsiteX778" fmla="*/ 1828440 w 2029012"/>
                  <a:gd name="connsiteY778" fmla="*/ 39000 h 2179001"/>
                  <a:gd name="connsiteX779" fmla="*/ 1805442 w 2029012"/>
                  <a:gd name="connsiteY779" fmla="*/ 53916 h 2179001"/>
                  <a:gd name="connsiteX780" fmla="*/ 1795235 w 2029012"/>
                  <a:gd name="connsiteY780" fmla="*/ 55666 h 2179001"/>
                  <a:gd name="connsiteX781" fmla="*/ 1783360 w 2029012"/>
                  <a:gd name="connsiteY781" fmla="*/ 58457 h 2179001"/>
                  <a:gd name="connsiteX782" fmla="*/ 1770153 w 2029012"/>
                  <a:gd name="connsiteY782" fmla="*/ 42333 h 2179001"/>
                  <a:gd name="connsiteX783" fmla="*/ 1760071 w 2029012"/>
                  <a:gd name="connsiteY783" fmla="*/ 33334 h 2179001"/>
                  <a:gd name="connsiteX784" fmla="*/ 1720490 w 2029012"/>
                  <a:gd name="connsiteY784" fmla="*/ 3919 h 2179001"/>
                  <a:gd name="connsiteX785" fmla="*/ 1694201 w 2029012"/>
                  <a:gd name="connsiteY785" fmla="*/ 4503 h 2179001"/>
                  <a:gd name="connsiteX786" fmla="*/ 1637872 w 2029012"/>
                  <a:gd name="connsiteY786" fmla="*/ 26876 h 2179001"/>
                  <a:gd name="connsiteX787" fmla="*/ 1612998 w 2029012"/>
                  <a:gd name="connsiteY787" fmla="*/ 50541 h 2179001"/>
                  <a:gd name="connsiteX788" fmla="*/ 1594083 w 2029012"/>
                  <a:gd name="connsiteY788" fmla="*/ 68623 h 2179001"/>
                  <a:gd name="connsiteX789" fmla="*/ 1588125 w 2029012"/>
                  <a:gd name="connsiteY789" fmla="*/ 76206 h 2179001"/>
                  <a:gd name="connsiteX790" fmla="*/ 1588917 w 2029012"/>
                  <a:gd name="connsiteY790" fmla="*/ 83663 h 2179001"/>
                  <a:gd name="connsiteX791" fmla="*/ 1577876 w 2029012"/>
                  <a:gd name="connsiteY791" fmla="*/ 89121 h 2179001"/>
                  <a:gd name="connsiteX792" fmla="*/ 1563961 w 2029012"/>
                  <a:gd name="connsiteY792" fmla="*/ 109161 h 2179001"/>
                  <a:gd name="connsiteX793" fmla="*/ 1555419 w 2029012"/>
                  <a:gd name="connsiteY793" fmla="*/ 131243 h 2179001"/>
                  <a:gd name="connsiteX794" fmla="*/ 1543337 w 2029012"/>
                  <a:gd name="connsiteY794" fmla="*/ 148409 h 2179001"/>
                  <a:gd name="connsiteX795" fmla="*/ 1531254 w 2029012"/>
                  <a:gd name="connsiteY795" fmla="*/ 165740 h 2179001"/>
                  <a:gd name="connsiteX796" fmla="*/ 1512131 w 2029012"/>
                  <a:gd name="connsiteY796" fmla="*/ 180031 h 2179001"/>
                  <a:gd name="connsiteX797" fmla="*/ 1487049 w 2029012"/>
                  <a:gd name="connsiteY797" fmla="*/ 183906 h 2179001"/>
                  <a:gd name="connsiteX798" fmla="*/ 1494799 w 2029012"/>
                  <a:gd name="connsiteY798" fmla="*/ 172157 h 2179001"/>
                  <a:gd name="connsiteX799" fmla="*/ 1477050 w 2029012"/>
                  <a:gd name="connsiteY799" fmla="*/ 167032 h 2179001"/>
                  <a:gd name="connsiteX800" fmla="*/ 1456510 w 2029012"/>
                  <a:gd name="connsiteY800" fmla="*/ 164449 h 2179001"/>
                  <a:gd name="connsiteX801" fmla="*/ 1438887 w 2029012"/>
                  <a:gd name="connsiteY801" fmla="*/ 172073 h 2179001"/>
                  <a:gd name="connsiteX802" fmla="*/ 1430554 w 2029012"/>
                  <a:gd name="connsiteY802" fmla="*/ 185114 h 2179001"/>
                  <a:gd name="connsiteX803" fmla="*/ 1421346 w 2029012"/>
                  <a:gd name="connsiteY803" fmla="*/ 169449 h 2179001"/>
                  <a:gd name="connsiteX804" fmla="*/ 1409222 w 2029012"/>
                  <a:gd name="connsiteY804" fmla="*/ 178740 h 2179001"/>
                  <a:gd name="connsiteX805" fmla="*/ 1405598 w 2029012"/>
                  <a:gd name="connsiteY805" fmla="*/ 189114 h 2179001"/>
                  <a:gd name="connsiteX806" fmla="*/ 1400431 w 2029012"/>
                  <a:gd name="connsiteY806" fmla="*/ 180781 h 2179001"/>
                  <a:gd name="connsiteX807" fmla="*/ 1366684 w 2029012"/>
                  <a:gd name="connsiteY807" fmla="*/ 194780 h 2179001"/>
                  <a:gd name="connsiteX808" fmla="*/ 1360601 w 2029012"/>
                  <a:gd name="connsiteY808" fmla="*/ 195988 h 2179001"/>
                  <a:gd name="connsiteX809" fmla="*/ 1361976 w 2029012"/>
                  <a:gd name="connsiteY809" fmla="*/ 191155 h 2179001"/>
                  <a:gd name="connsiteX810" fmla="*/ 1356268 w 2029012"/>
                  <a:gd name="connsiteY810" fmla="*/ 182406 h 2179001"/>
                  <a:gd name="connsiteX811" fmla="*/ 1362976 w 2029012"/>
                  <a:gd name="connsiteY811" fmla="*/ 176573 h 2179001"/>
                  <a:gd name="connsiteX812" fmla="*/ 1360476 w 2029012"/>
                  <a:gd name="connsiteY812" fmla="*/ 167949 h 2179001"/>
                  <a:gd name="connsiteX813" fmla="*/ 1381224 w 2029012"/>
                  <a:gd name="connsiteY813" fmla="*/ 161824 h 2179001"/>
                  <a:gd name="connsiteX814" fmla="*/ 1372142 w 2029012"/>
                  <a:gd name="connsiteY814" fmla="*/ 144575 h 2179001"/>
                  <a:gd name="connsiteX815" fmla="*/ 1348394 w 2029012"/>
                  <a:gd name="connsiteY815" fmla="*/ 141159 h 2179001"/>
                  <a:gd name="connsiteX816" fmla="*/ 1350227 w 2029012"/>
                  <a:gd name="connsiteY816" fmla="*/ 154783 h 2179001"/>
                  <a:gd name="connsiteX817" fmla="*/ 1353226 w 2029012"/>
                  <a:gd name="connsiteY817" fmla="*/ 172407 h 2179001"/>
                  <a:gd name="connsiteX818" fmla="*/ 1338478 w 2029012"/>
                  <a:gd name="connsiteY818" fmla="*/ 154783 h 2179001"/>
                  <a:gd name="connsiteX819" fmla="*/ 1334561 w 2029012"/>
                  <a:gd name="connsiteY819" fmla="*/ 145659 h 2179001"/>
                  <a:gd name="connsiteX820" fmla="*/ 1316438 w 2029012"/>
                  <a:gd name="connsiteY820" fmla="*/ 152533 h 2179001"/>
                  <a:gd name="connsiteX821" fmla="*/ 1292189 w 2029012"/>
                  <a:gd name="connsiteY821" fmla="*/ 166032 h 2179001"/>
                  <a:gd name="connsiteX822" fmla="*/ 1276357 w 2029012"/>
                  <a:gd name="connsiteY822" fmla="*/ 179323 h 2179001"/>
                  <a:gd name="connsiteX823" fmla="*/ 1280065 w 2029012"/>
                  <a:gd name="connsiteY823" fmla="*/ 201321 h 2179001"/>
                  <a:gd name="connsiteX824" fmla="*/ 1282190 w 2029012"/>
                  <a:gd name="connsiteY824" fmla="*/ 227777 h 2179001"/>
                  <a:gd name="connsiteX825" fmla="*/ 1275316 w 2029012"/>
                  <a:gd name="connsiteY825" fmla="*/ 256400 h 2179001"/>
                  <a:gd name="connsiteX826" fmla="*/ 1270108 w 2029012"/>
                  <a:gd name="connsiteY826" fmla="*/ 263358 h 2179001"/>
                  <a:gd name="connsiteX827" fmla="*/ 1265941 w 2029012"/>
                  <a:gd name="connsiteY827" fmla="*/ 273357 h 2179001"/>
                  <a:gd name="connsiteX828" fmla="*/ 1255067 w 2029012"/>
                  <a:gd name="connsiteY828" fmla="*/ 281273 h 2179001"/>
                  <a:gd name="connsiteX829" fmla="*/ 1248942 w 2029012"/>
                  <a:gd name="connsiteY829" fmla="*/ 271024 h 2179001"/>
                  <a:gd name="connsiteX830" fmla="*/ 1248568 w 2029012"/>
                  <a:gd name="connsiteY830" fmla="*/ 265316 h 2179001"/>
                  <a:gd name="connsiteX831" fmla="*/ 1236902 w 2029012"/>
                  <a:gd name="connsiteY831" fmla="*/ 261608 h 2179001"/>
                  <a:gd name="connsiteX832" fmla="*/ 1252568 w 2029012"/>
                  <a:gd name="connsiteY832" fmla="*/ 251901 h 2179001"/>
                  <a:gd name="connsiteX833" fmla="*/ 1252317 w 2029012"/>
                  <a:gd name="connsiteY833" fmla="*/ 236985 h 2179001"/>
                  <a:gd name="connsiteX834" fmla="*/ 1244693 w 2029012"/>
                  <a:gd name="connsiteY834" fmla="*/ 232236 h 2179001"/>
                  <a:gd name="connsiteX835" fmla="*/ 1243693 w 2029012"/>
                  <a:gd name="connsiteY835" fmla="*/ 224986 h 2179001"/>
                  <a:gd name="connsiteX836" fmla="*/ 1232277 w 2029012"/>
                  <a:gd name="connsiteY836" fmla="*/ 221861 h 2179001"/>
                  <a:gd name="connsiteX837" fmla="*/ 1214445 w 2029012"/>
                  <a:gd name="connsiteY837" fmla="*/ 243360 h 2179001"/>
                  <a:gd name="connsiteX838" fmla="*/ 1210154 w 2029012"/>
                  <a:gd name="connsiteY838" fmla="*/ 253401 h 2179001"/>
                  <a:gd name="connsiteX839" fmla="*/ 1192364 w 2029012"/>
                  <a:gd name="connsiteY839" fmla="*/ 248859 h 2179001"/>
                  <a:gd name="connsiteX840" fmla="*/ 1201488 w 2029012"/>
                  <a:gd name="connsiteY840" fmla="*/ 238360 h 2179001"/>
                  <a:gd name="connsiteX841" fmla="*/ 1206529 w 2029012"/>
                  <a:gd name="connsiteY841" fmla="*/ 229861 h 2179001"/>
                  <a:gd name="connsiteX842" fmla="*/ 1220278 w 2029012"/>
                  <a:gd name="connsiteY842" fmla="*/ 212612 h 2179001"/>
                  <a:gd name="connsiteX843" fmla="*/ 1231694 w 2029012"/>
                  <a:gd name="connsiteY843" fmla="*/ 205029 h 2179001"/>
                  <a:gd name="connsiteX844" fmla="*/ 1249859 w 2029012"/>
                  <a:gd name="connsiteY844" fmla="*/ 192905 h 2179001"/>
                  <a:gd name="connsiteX845" fmla="*/ 1244110 w 2029012"/>
                  <a:gd name="connsiteY845" fmla="*/ 184531 h 2179001"/>
                  <a:gd name="connsiteX846" fmla="*/ 1225445 w 2029012"/>
                  <a:gd name="connsiteY846" fmla="*/ 191655 h 2179001"/>
                  <a:gd name="connsiteX847" fmla="*/ 1178906 w 2029012"/>
                  <a:gd name="connsiteY847" fmla="*/ 215195 h 2179001"/>
                  <a:gd name="connsiteX848" fmla="*/ 1122369 w 2029012"/>
                  <a:gd name="connsiteY848" fmla="*/ 238902 h 2179001"/>
                  <a:gd name="connsiteX849" fmla="*/ 1093413 w 2029012"/>
                  <a:gd name="connsiteY849" fmla="*/ 247401 h 2179001"/>
                  <a:gd name="connsiteX850" fmla="*/ 1064373 w 2029012"/>
                  <a:gd name="connsiteY850" fmla="*/ 251484 h 2179001"/>
                  <a:gd name="connsiteX851" fmla="*/ 1081955 w 2029012"/>
                  <a:gd name="connsiteY851" fmla="*/ 294564 h 2179001"/>
                  <a:gd name="connsiteX852" fmla="*/ 1053541 w 2029012"/>
                  <a:gd name="connsiteY852" fmla="*/ 310938 h 2179001"/>
                  <a:gd name="connsiteX853" fmla="*/ 1049291 w 2029012"/>
                  <a:gd name="connsiteY853" fmla="*/ 350268 h 2179001"/>
                  <a:gd name="connsiteX854" fmla="*/ 1067540 w 2029012"/>
                  <a:gd name="connsiteY854" fmla="*/ 345019 h 2179001"/>
                  <a:gd name="connsiteX855" fmla="*/ 1072748 w 2029012"/>
                  <a:gd name="connsiteY855" fmla="*/ 332061 h 2179001"/>
                  <a:gd name="connsiteX856" fmla="*/ 1088205 w 2029012"/>
                  <a:gd name="connsiteY856" fmla="*/ 326603 h 2179001"/>
                  <a:gd name="connsiteX857" fmla="*/ 1082913 w 2029012"/>
                  <a:gd name="connsiteY857" fmla="*/ 340686 h 2179001"/>
                  <a:gd name="connsiteX858" fmla="*/ 1082122 w 2029012"/>
                  <a:gd name="connsiteY858" fmla="*/ 356268 h 2179001"/>
                  <a:gd name="connsiteX859" fmla="*/ 1078956 w 2029012"/>
                  <a:gd name="connsiteY859" fmla="*/ 361226 h 2179001"/>
                  <a:gd name="connsiteX860" fmla="*/ 1081372 w 2029012"/>
                  <a:gd name="connsiteY860" fmla="*/ 370642 h 2179001"/>
                  <a:gd name="connsiteX861" fmla="*/ 1094787 w 2029012"/>
                  <a:gd name="connsiteY861" fmla="*/ 372600 h 2179001"/>
                  <a:gd name="connsiteX862" fmla="*/ 1104787 w 2029012"/>
                  <a:gd name="connsiteY862" fmla="*/ 381807 h 2179001"/>
                  <a:gd name="connsiteX863" fmla="*/ 1121286 w 2029012"/>
                  <a:gd name="connsiteY863" fmla="*/ 397848 h 2179001"/>
                  <a:gd name="connsiteX864" fmla="*/ 1107995 w 2029012"/>
                  <a:gd name="connsiteY864" fmla="*/ 403473 h 2179001"/>
                  <a:gd name="connsiteX865" fmla="*/ 1102954 w 2029012"/>
                  <a:gd name="connsiteY865" fmla="*/ 405722 h 2179001"/>
                  <a:gd name="connsiteX866" fmla="*/ 1102370 w 2029012"/>
                  <a:gd name="connsiteY866" fmla="*/ 413138 h 2179001"/>
                  <a:gd name="connsiteX867" fmla="*/ 1099454 w 2029012"/>
                  <a:gd name="connsiteY867" fmla="*/ 416222 h 2179001"/>
                  <a:gd name="connsiteX868" fmla="*/ 1075331 w 2029012"/>
                  <a:gd name="connsiteY868" fmla="*/ 403556 h 2179001"/>
                  <a:gd name="connsiteX869" fmla="*/ 1074622 w 2029012"/>
                  <a:gd name="connsiteY869" fmla="*/ 418596 h 2179001"/>
                  <a:gd name="connsiteX870" fmla="*/ 1062999 w 2029012"/>
                  <a:gd name="connsiteY870" fmla="*/ 414180 h 2179001"/>
                  <a:gd name="connsiteX871" fmla="*/ 1058749 w 2029012"/>
                  <a:gd name="connsiteY871" fmla="*/ 426471 h 2179001"/>
                  <a:gd name="connsiteX872" fmla="*/ 1062498 w 2029012"/>
                  <a:gd name="connsiteY872" fmla="*/ 440345 h 2179001"/>
                  <a:gd name="connsiteX873" fmla="*/ 1079456 w 2029012"/>
                  <a:gd name="connsiteY873" fmla="*/ 448219 h 2179001"/>
                  <a:gd name="connsiteX874" fmla="*/ 1076914 w 2029012"/>
                  <a:gd name="connsiteY874" fmla="*/ 455469 h 2179001"/>
                  <a:gd name="connsiteX875" fmla="*/ 1080706 w 2029012"/>
                  <a:gd name="connsiteY875" fmla="*/ 460718 h 2179001"/>
                  <a:gd name="connsiteX876" fmla="*/ 1072206 w 2029012"/>
                  <a:gd name="connsiteY876" fmla="*/ 468884 h 2179001"/>
                  <a:gd name="connsiteX877" fmla="*/ 1050458 w 2029012"/>
                  <a:gd name="connsiteY877" fmla="*/ 456135 h 2179001"/>
                  <a:gd name="connsiteX878" fmla="*/ 1018335 w 2029012"/>
                  <a:gd name="connsiteY878" fmla="*/ 449636 h 2179001"/>
                  <a:gd name="connsiteX879" fmla="*/ 990504 w 2029012"/>
                  <a:gd name="connsiteY879" fmla="*/ 453135 h 2179001"/>
                  <a:gd name="connsiteX880" fmla="*/ 970547 w 2029012"/>
                  <a:gd name="connsiteY880" fmla="*/ 475217 h 2179001"/>
                  <a:gd name="connsiteX881" fmla="*/ 960840 w 2029012"/>
                  <a:gd name="connsiteY881" fmla="*/ 483841 h 2179001"/>
                  <a:gd name="connsiteX882" fmla="*/ 962089 w 2029012"/>
                  <a:gd name="connsiteY882" fmla="*/ 497799 h 2179001"/>
                  <a:gd name="connsiteX883" fmla="*/ 907843 w 2029012"/>
                  <a:gd name="connsiteY883" fmla="*/ 506590 h 2179001"/>
                  <a:gd name="connsiteX884" fmla="*/ 886470 w 2029012"/>
                  <a:gd name="connsiteY884" fmla="*/ 497299 h 2179001"/>
                  <a:gd name="connsiteX885" fmla="*/ 879220 w 2029012"/>
                  <a:gd name="connsiteY885" fmla="*/ 488466 h 2179001"/>
                  <a:gd name="connsiteX886" fmla="*/ 874804 w 2029012"/>
                  <a:gd name="connsiteY886" fmla="*/ 479633 h 2179001"/>
                  <a:gd name="connsiteX887" fmla="*/ 870263 w 2029012"/>
                  <a:gd name="connsiteY887" fmla="*/ 508298 h 2179001"/>
                  <a:gd name="connsiteX888" fmla="*/ 875596 w 2029012"/>
                  <a:gd name="connsiteY888" fmla="*/ 537712 h 2179001"/>
                  <a:gd name="connsiteX889" fmla="*/ 879929 w 2029012"/>
                  <a:gd name="connsiteY889" fmla="*/ 549045 h 2179001"/>
                  <a:gd name="connsiteX890" fmla="*/ 889262 w 2029012"/>
                  <a:gd name="connsiteY890" fmla="*/ 556669 h 2179001"/>
                  <a:gd name="connsiteX891" fmla="*/ 883970 w 2029012"/>
                  <a:gd name="connsiteY891" fmla="*/ 575626 h 2179001"/>
                  <a:gd name="connsiteX892" fmla="*/ 883221 w 2029012"/>
                  <a:gd name="connsiteY892" fmla="*/ 601041 h 2179001"/>
                  <a:gd name="connsiteX893" fmla="*/ 871929 w 2029012"/>
                  <a:gd name="connsiteY893" fmla="*/ 617165 h 2179001"/>
                  <a:gd name="connsiteX894" fmla="*/ 856597 w 2029012"/>
                  <a:gd name="connsiteY894" fmla="*/ 604749 h 2179001"/>
                  <a:gd name="connsiteX895" fmla="*/ 853389 w 2029012"/>
                  <a:gd name="connsiteY895" fmla="*/ 614040 h 2179001"/>
                  <a:gd name="connsiteX896" fmla="*/ 843682 w 2029012"/>
                  <a:gd name="connsiteY896" fmla="*/ 611623 h 2179001"/>
                  <a:gd name="connsiteX897" fmla="*/ 834516 w 2029012"/>
                  <a:gd name="connsiteY897" fmla="*/ 609249 h 2179001"/>
                  <a:gd name="connsiteX898" fmla="*/ 827558 w 2029012"/>
                  <a:gd name="connsiteY898" fmla="*/ 602374 h 2179001"/>
                  <a:gd name="connsiteX899" fmla="*/ 811101 w 2029012"/>
                  <a:gd name="connsiteY899" fmla="*/ 599874 h 2179001"/>
                  <a:gd name="connsiteX900" fmla="*/ 808226 w 2029012"/>
                  <a:gd name="connsiteY900" fmla="*/ 588584 h 2179001"/>
                  <a:gd name="connsiteX901" fmla="*/ 798602 w 2029012"/>
                  <a:gd name="connsiteY901" fmla="*/ 587292 h 2179001"/>
                  <a:gd name="connsiteX902" fmla="*/ 786103 w 2029012"/>
                  <a:gd name="connsiteY902" fmla="*/ 574460 h 2179001"/>
                  <a:gd name="connsiteX903" fmla="*/ 781478 w 2029012"/>
                  <a:gd name="connsiteY903" fmla="*/ 566877 h 2179001"/>
                  <a:gd name="connsiteX904" fmla="*/ 773896 w 2029012"/>
                  <a:gd name="connsiteY904" fmla="*/ 567710 h 2179001"/>
                  <a:gd name="connsiteX905" fmla="*/ 765021 w 2029012"/>
                  <a:gd name="connsiteY905" fmla="*/ 552253 h 2179001"/>
                  <a:gd name="connsiteX906" fmla="*/ 746939 w 2029012"/>
                  <a:gd name="connsiteY906" fmla="*/ 539296 h 2179001"/>
                  <a:gd name="connsiteX907" fmla="*/ 723899 w 2029012"/>
                  <a:gd name="connsiteY907" fmla="*/ 520339 h 2179001"/>
                  <a:gd name="connsiteX908" fmla="*/ 698568 w 2029012"/>
                  <a:gd name="connsiteY908" fmla="*/ 506756 h 2179001"/>
                  <a:gd name="connsiteX909" fmla="*/ 732315 w 2029012"/>
                  <a:gd name="connsiteY909" fmla="*/ 511548 h 2179001"/>
                  <a:gd name="connsiteX910" fmla="*/ 753772 w 2029012"/>
                  <a:gd name="connsiteY910" fmla="*/ 516672 h 2179001"/>
                  <a:gd name="connsiteX911" fmla="*/ 756480 w 2029012"/>
                  <a:gd name="connsiteY911" fmla="*/ 496632 h 2179001"/>
                  <a:gd name="connsiteX912" fmla="*/ 745397 w 2029012"/>
                  <a:gd name="connsiteY912" fmla="*/ 478175 h 2179001"/>
                  <a:gd name="connsiteX913" fmla="*/ 734357 w 2029012"/>
                  <a:gd name="connsiteY913" fmla="*/ 485258 h 2179001"/>
                  <a:gd name="connsiteX914" fmla="*/ 724316 w 2029012"/>
                  <a:gd name="connsiteY914" fmla="*/ 480508 h 2179001"/>
                  <a:gd name="connsiteX915" fmla="*/ 727232 w 2029012"/>
                  <a:gd name="connsiteY915" fmla="*/ 471592 h 2179001"/>
                  <a:gd name="connsiteX916" fmla="*/ 722774 w 2029012"/>
                  <a:gd name="connsiteY916" fmla="*/ 465634 h 2179001"/>
                  <a:gd name="connsiteX917" fmla="*/ 731898 w 2029012"/>
                  <a:gd name="connsiteY917" fmla="*/ 461510 h 2179001"/>
                  <a:gd name="connsiteX918" fmla="*/ 730690 w 2029012"/>
                  <a:gd name="connsiteY918" fmla="*/ 453760 h 2179001"/>
                  <a:gd name="connsiteX919" fmla="*/ 727982 w 2029012"/>
                  <a:gd name="connsiteY919" fmla="*/ 449927 h 2179001"/>
                  <a:gd name="connsiteX920" fmla="*/ 728399 w 2029012"/>
                  <a:gd name="connsiteY920" fmla="*/ 444969 h 2179001"/>
                  <a:gd name="connsiteX921" fmla="*/ 719899 w 2029012"/>
                  <a:gd name="connsiteY921" fmla="*/ 441428 h 2179001"/>
                  <a:gd name="connsiteX922" fmla="*/ 706192 w 2029012"/>
                  <a:gd name="connsiteY922" fmla="*/ 438511 h 2179001"/>
                  <a:gd name="connsiteX923" fmla="*/ 714150 w 2029012"/>
                  <a:gd name="connsiteY923" fmla="*/ 426762 h 2179001"/>
                  <a:gd name="connsiteX924" fmla="*/ 709025 w 2029012"/>
                  <a:gd name="connsiteY924" fmla="*/ 419680 h 2179001"/>
                  <a:gd name="connsiteX925" fmla="*/ 704567 w 2029012"/>
                  <a:gd name="connsiteY925" fmla="*/ 420305 h 2179001"/>
                  <a:gd name="connsiteX926" fmla="*/ 702484 w 2029012"/>
                  <a:gd name="connsiteY926" fmla="*/ 415097 h 2179001"/>
                  <a:gd name="connsiteX927" fmla="*/ 693693 w 2029012"/>
                  <a:gd name="connsiteY927" fmla="*/ 409472 h 2179001"/>
                  <a:gd name="connsiteX928" fmla="*/ 684527 w 2029012"/>
                  <a:gd name="connsiteY928" fmla="*/ 413138 h 2179001"/>
                  <a:gd name="connsiteX929" fmla="*/ 676069 w 2029012"/>
                  <a:gd name="connsiteY929" fmla="*/ 407472 h 2179001"/>
                  <a:gd name="connsiteX930" fmla="*/ 668320 w 2029012"/>
                  <a:gd name="connsiteY930" fmla="*/ 407472 h 2179001"/>
                  <a:gd name="connsiteX931" fmla="*/ 658654 w 2029012"/>
                  <a:gd name="connsiteY931" fmla="*/ 401348 h 2179001"/>
                  <a:gd name="connsiteX932" fmla="*/ 632031 w 2029012"/>
                  <a:gd name="connsiteY932" fmla="*/ 403889 h 2179001"/>
                  <a:gd name="connsiteX933" fmla="*/ 629281 w 2029012"/>
                  <a:gd name="connsiteY933" fmla="*/ 403514 h 2179001"/>
                  <a:gd name="connsiteX934" fmla="*/ 628406 w 2029012"/>
                  <a:gd name="connsiteY934" fmla="*/ 429304 h 2179001"/>
                  <a:gd name="connsiteX935" fmla="*/ 615116 w 2029012"/>
                  <a:gd name="connsiteY935" fmla="*/ 418763 h 2179001"/>
                  <a:gd name="connsiteX936" fmla="*/ 599325 w 2029012"/>
                  <a:gd name="connsiteY936" fmla="*/ 421888 h 2179001"/>
                  <a:gd name="connsiteX937" fmla="*/ 590118 w 2029012"/>
                  <a:gd name="connsiteY937" fmla="*/ 426471 h 2179001"/>
                  <a:gd name="connsiteX938" fmla="*/ 583868 w 2029012"/>
                  <a:gd name="connsiteY938" fmla="*/ 420430 h 2179001"/>
                  <a:gd name="connsiteX939" fmla="*/ 571536 w 2029012"/>
                  <a:gd name="connsiteY939" fmla="*/ 419305 h 2179001"/>
                  <a:gd name="connsiteX940" fmla="*/ 562661 w 2029012"/>
                  <a:gd name="connsiteY940" fmla="*/ 413888 h 2179001"/>
                  <a:gd name="connsiteX941" fmla="*/ 542871 w 2029012"/>
                  <a:gd name="connsiteY941" fmla="*/ 411930 h 2179001"/>
                  <a:gd name="connsiteX942" fmla="*/ 538121 w 2029012"/>
                  <a:gd name="connsiteY942" fmla="*/ 421638 h 2179001"/>
                  <a:gd name="connsiteX943" fmla="*/ 534289 w 2029012"/>
                  <a:gd name="connsiteY943" fmla="*/ 425346 h 2179001"/>
                  <a:gd name="connsiteX944" fmla="*/ 530664 w 2029012"/>
                  <a:gd name="connsiteY944" fmla="*/ 429804 h 2179001"/>
                  <a:gd name="connsiteX945" fmla="*/ 520581 w 2029012"/>
                  <a:gd name="connsiteY945" fmla="*/ 450969 h 2179001"/>
                  <a:gd name="connsiteX946" fmla="*/ 535205 w 2029012"/>
                  <a:gd name="connsiteY946" fmla="*/ 472967 h 2179001"/>
                  <a:gd name="connsiteX947" fmla="*/ 536747 w 2029012"/>
                  <a:gd name="connsiteY947" fmla="*/ 498257 h 2179001"/>
                  <a:gd name="connsiteX948" fmla="*/ 521123 w 2029012"/>
                  <a:gd name="connsiteY948" fmla="*/ 504423 h 2179001"/>
                  <a:gd name="connsiteX949" fmla="*/ 509124 w 2029012"/>
                  <a:gd name="connsiteY949" fmla="*/ 517756 h 2179001"/>
                  <a:gd name="connsiteX950" fmla="*/ 480751 w 2029012"/>
                  <a:gd name="connsiteY950" fmla="*/ 520464 h 2179001"/>
                  <a:gd name="connsiteX951" fmla="*/ 452961 w 2029012"/>
                  <a:gd name="connsiteY951" fmla="*/ 534588 h 2179001"/>
                  <a:gd name="connsiteX952" fmla="*/ 438421 w 2029012"/>
                  <a:gd name="connsiteY952" fmla="*/ 534629 h 2179001"/>
                  <a:gd name="connsiteX953" fmla="*/ 437546 w 2029012"/>
                  <a:gd name="connsiteY953" fmla="*/ 524005 h 2179001"/>
                  <a:gd name="connsiteX954" fmla="*/ 416131 w 2029012"/>
                  <a:gd name="connsiteY954" fmla="*/ 521297 h 2179001"/>
                  <a:gd name="connsiteX955" fmla="*/ 406132 w 2029012"/>
                  <a:gd name="connsiteY955" fmla="*/ 534088 h 2179001"/>
                  <a:gd name="connsiteX956" fmla="*/ 381550 w 2029012"/>
                  <a:gd name="connsiteY956" fmla="*/ 528088 h 2179001"/>
                  <a:gd name="connsiteX957" fmla="*/ 369884 w 2029012"/>
                  <a:gd name="connsiteY957" fmla="*/ 509214 h 2179001"/>
                  <a:gd name="connsiteX958" fmla="*/ 383217 w 2029012"/>
                  <a:gd name="connsiteY958" fmla="*/ 498257 h 2179001"/>
                  <a:gd name="connsiteX959" fmla="*/ 364926 w 2029012"/>
                  <a:gd name="connsiteY959" fmla="*/ 487008 h 2179001"/>
                  <a:gd name="connsiteX960" fmla="*/ 338803 w 2029012"/>
                  <a:gd name="connsiteY960" fmla="*/ 495507 h 2179001"/>
                  <a:gd name="connsiteX961" fmla="*/ 311097 w 2029012"/>
                  <a:gd name="connsiteY961" fmla="*/ 492799 h 2179001"/>
                  <a:gd name="connsiteX962" fmla="*/ 298306 w 2029012"/>
                  <a:gd name="connsiteY962" fmla="*/ 495840 h 2179001"/>
                  <a:gd name="connsiteX963" fmla="*/ 280725 w 2029012"/>
                  <a:gd name="connsiteY963" fmla="*/ 495216 h 2179001"/>
                  <a:gd name="connsiteX964" fmla="*/ 258434 w 2029012"/>
                  <a:gd name="connsiteY964" fmla="*/ 505715 h 2179001"/>
                  <a:gd name="connsiteX965" fmla="*/ 247727 w 2029012"/>
                  <a:gd name="connsiteY965" fmla="*/ 515214 h 2179001"/>
                  <a:gd name="connsiteX966" fmla="*/ 234728 w 2029012"/>
                  <a:gd name="connsiteY966" fmla="*/ 515297 h 2179001"/>
                  <a:gd name="connsiteX967" fmla="*/ 225895 w 2029012"/>
                  <a:gd name="connsiteY967" fmla="*/ 520547 h 2179001"/>
                  <a:gd name="connsiteX968" fmla="*/ 214563 w 2029012"/>
                  <a:gd name="connsiteY968" fmla="*/ 529005 h 2179001"/>
                  <a:gd name="connsiteX969" fmla="*/ 227604 w 2029012"/>
                  <a:gd name="connsiteY969" fmla="*/ 542295 h 2179001"/>
                  <a:gd name="connsiteX970" fmla="*/ 203772 w 2029012"/>
                  <a:gd name="connsiteY970" fmla="*/ 539879 h 2179001"/>
                  <a:gd name="connsiteX971" fmla="*/ 204605 w 2029012"/>
                  <a:gd name="connsiteY971" fmla="*/ 515714 h 2179001"/>
                  <a:gd name="connsiteX972" fmla="*/ 188690 w 2029012"/>
                  <a:gd name="connsiteY972" fmla="*/ 490716 h 2179001"/>
                  <a:gd name="connsiteX973" fmla="*/ 183732 w 2029012"/>
                  <a:gd name="connsiteY973" fmla="*/ 503798 h 2179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</a:cxnLst>
                <a:rect l="l" t="t" r="r" b="b"/>
                <a:pathLst>
                  <a:path w="2029012" h="2179001">
                    <a:moveTo>
                      <a:pt x="183732" y="503798"/>
                    </a:moveTo>
                    <a:cubicBezTo>
                      <a:pt x="182065" y="510464"/>
                      <a:pt x="176941" y="512548"/>
                      <a:pt x="170608" y="514422"/>
                    </a:cubicBezTo>
                    <a:cubicBezTo>
                      <a:pt x="162817" y="516714"/>
                      <a:pt x="154317" y="518630"/>
                      <a:pt x="146568" y="515089"/>
                    </a:cubicBezTo>
                    <a:cubicBezTo>
                      <a:pt x="142860" y="513381"/>
                      <a:pt x="139818" y="509590"/>
                      <a:pt x="136735" y="506381"/>
                    </a:cubicBezTo>
                    <a:cubicBezTo>
                      <a:pt x="133111" y="509839"/>
                      <a:pt x="128861" y="514589"/>
                      <a:pt x="125694" y="519130"/>
                    </a:cubicBezTo>
                    <a:cubicBezTo>
                      <a:pt x="126194" y="519672"/>
                      <a:pt x="126611" y="520297"/>
                      <a:pt x="126944" y="521172"/>
                    </a:cubicBezTo>
                    <a:cubicBezTo>
                      <a:pt x="127861" y="523547"/>
                      <a:pt x="126236" y="525797"/>
                      <a:pt x="123528" y="527921"/>
                    </a:cubicBezTo>
                    <a:cubicBezTo>
                      <a:pt x="130194" y="535837"/>
                      <a:pt x="130986" y="544628"/>
                      <a:pt x="125486" y="553003"/>
                    </a:cubicBezTo>
                    <a:cubicBezTo>
                      <a:pt x="123945" y="555378"/>
                      <a:pt x="120612" y="557628"/>
                      <a:pt x="117154" y="560002"/>
                    </a:cubicBezTo>
                    <a:cubicBezTo>
                      <a:pt x="113654" y="562377"/>
                      <a:pt x="108321" y="566002"/>
                      <a:pt x="108404" y="568127"/>
                    </a:cubicBezTo>
                    <a:cubicBezTo>
                      <a:pt x="108446" y="569002"/>
                      <a:pt x="108446" y="569168"/>
                      <a:pt x="110904" y="569627"/>
                    </a:cubicBezTo>
                    <a:cubicBezTo>
                      <a:pt x="112195" y="569877"/>
                      <a:pt x="113654" y="570168"/>
                      <a:pt x="114987" y="570960"/>
                    </a:cubicBezTo>
                    <a:cubicBezTo>
                      <a:pt x="117737" y="572668"/>
                      <a:pt x="119695" y="574210"/>
                      <a:pt x="120070" y="576209"/>
                    </a:cubicBezTo>
                    <a:cubicBezTo>
                      <a:pt x="120403" y="578001"/>
                      <a:pt x="119487" y="579293"/>
                      <a:pt x="118779" y="580209"/>
                    </a:cubicBezTo>
                    <a:cubicBezTo>
                      <a:pt x="118028" y="581209"/>
                      <a:pt x="117403" y="582126"/>
                      <a:pt x="117695" y="584001"/>
                    </a:cubicBezTo>
                    <a:cubicBezTo>
                      <a:pt x="118403" y="584084"/>
                      <a:pt x="119070" y="584125"/>
                      <a:pt x="119695" y="584167"/>
                    </a:cubicBezTo>
                    <a:cubicBezTo>
                      <a:pt x="127403" y="584834"/>
                      <a:pt x="130986" y="585542"/>
                      <a:pt x="134777" y="594625"/>
                    </a:cubicBezTo>
                    <a:cubicBezTo>
                      <a:pt x="138610" y="603791"/>
                      <a:pt x="137277" y="607249"/>
                      <a:pt x="134361" y="612998"/>
                    </a:cubicBezTo>
                    <a:cubicBezTo>
                      <a:pt x="133652" y="614373"/>
                      <a:pt x="132861" y="615915"/>
                      <a:pt x="132069" y="617831"/>
                    </a:cubicBezTo>
                    <a:cubicBezTo>
                      <a:pt x="129069" y="624997"/>
                      <a:pt x="133569" y="636622"/>
                      <a:pt x="139235" y="640788"/>
                    </a:cubicBezTo>
                    <a:cubicBezTo>
                      <a:pt x="140818" y="641954"/>
                      <a:pt x="143110" y="642829"/>
                      <a:pt x="145526" y="643788"/>
                    </a:cubicBezTo>
                    <a:cubicBezTo>
                      <a:pt x="151318" y="646079"/>
                      <a:pt x="159275" y="649204"/>
                      <a:pt x="157276" y="658203"/>
                    </a:cubicBezTo>
                    <a:cubicBezTo>
                      <a:pt x="156692" y="660828"/>
                      <a:pt x="155067" y="662578"/>
                      <a:pt x="153776" y="663953"/>
                    </a:cubicBezTo>
                    <a:cubicBezTo>
                      <a:pt x="151943" y="665911"/>
                      <a:pt x="151443" y="666619"/>
                      <a:pt x="152192" y="668452"/>
                    </a:cubicBezTo>
                    <a:cubicBezTo>
                      <a:pt x="152942" y="670244"/>
                      <a:pt x="156859" y="670619"/>
                      <a:pt x="159400" y="670869"/>
                    </a:cubicBezTo>
                    <a:cubicBezTo>
                      <a:pt x="160275" y="670952"/>
                      <a:pt x="161108" y="671036"/>
                      <a:pt x="161733" y="671119"/>
                    </a:cubicBezTo>
                    <a:cubicBezTo>
                      <a:pt x="168066" y="672202"/>
                      <a:pt x="170899" y="674535"/>
                      <a:pt x="174232" y="677243"/>
                    </a:cubicBezTo>
                    <a:cubicBezTo>
                      <a:pt x="176024" y="678743"/>
                      <a:pt x="177857" y="680243"/>
                      <a:pt x="180649" y="681868"/>
                    </a:cubicBezTo>
                    <a:cubicBezTo>
                      <a:pt x="192273" y="688701"/>
                      <a:pt x="192523" y="693825"/>
                      <a:pt x="193064" y="705116"/>
                    </a:cubicBezTo>
                    <a:lnTo>
                      <a:pt x="193106" y="706325"/>
                    </a:lnTo>
                    <a:cubicBezTo>
                      <a:pt x="193273" y="709866"/>
                      <a:pt x="193314" y="713699"/>
                      <a:pt x="193356" y="717657"/>
                    </a:cubicBezTo>
                    <a:cubicBezTo>
                      <a:pt x="193439" y="729906"/>
                      <a:pt x="193564" y="743738"/>
                      <a:pt x="198189" y="753779"/>
                    </a:cubicBezTo>
                    <a:cubicBezTo>
                      <a:pt x="200939" y="759779"/>
                      <a:pt x="206105" y="761820"/>
                      <a:pt x="212022" y="764237"/>
                    </a:cubicBezTo>
                    <a:cubicBezTo>
                      <a:pt x="216854" y="766153"/>
                      <a:pt x="221812" y="768153"/>
                      <a:pt x="225687" y="772528"/>
                    </a:cubicBezTo>
                    <a:cubicBezTo>
                      <a:pt x="230811" y="778319"/>
                      <a:pt x="224895" y="787068"/>
                      <a:pt x="220604" y="793443"/>
                    </a:cubicBezTo>
                    <a:cubicBezTo>
                      <a:pt x="219895" y="794485"/>
                      <a:pt x="219229" y="795485"/>
                      <a:pt x="218688" y="796359"/>
                    </a:cubicBezTo>
                    <a:cubicBezTo>
                      <a:pt x="215605" y="801276"/>
                      <a:pt x="211313" y="802401"/>
                      <a:pt x="207147" y="803484"/>
                    </a:cubicBezTo>
                    <a:cubicBezTo>
                      <a:pt x="204147" y="804275"/>
                      <a:pt x="201272" y="804984"/>
                      <a:pt x="198564" y="807150"/>
                    </a:cubicBezTo>
                    <a:cubicBezTo>
                      <a:pt x="196147" y="809067"/>
                      <a:pt x="194315" y="811692"/>
                      <a:pt x="192398" y="814483"/>
                    </a:cubicBezTo>
                    <a:cubicBezTo>
                      <a:pt x="190689" y="816941"/>
                      <a:pt x="188940" y="819483"/>
                      <a:pt x="186690" y="821566"/>
                    </a:cubicBezTo>
                    <a:cubicBezTo>
                      <a:pt x="184148" y="823899"/>
                      <a:pt x="180857" y="825857"/>
                      <a:pt x="177649" y="827774"/>
                    </a:cubicBezTo>
                    <a:cubicBezTo>
                      <a:pt x="176441" y="828482"/>
                      <a:pt x="175232" y="829190"/>
                      <a:pt x="174149" y="829898"/>
                    </a:cubicBezTo>
                    <a:cubicBezTo>
                      <a:pt x="171774" y="831440"/>
                      <a:pt x="169316" y="832398"/>
                      <a:pt x="166941" y="833315"/>
                    </a:cubicBezTo>
                    <a:cubicBezTo>
                      <a:pt x="165067" y="834065"/>
                      <a:pt x="163275" y="834773"/>
                      <a:pt x="161525" y="835731"/>
                    </a:cubicBezTo>
                    <a:cubicBezTo>
                      <a:pt x="158567" y="837398"/>
                      <a:pt x="157692" y="838856"/>
                      <a:pt x="156400" y="841148"/>
                    </a:cubicBezTo>
                    <a:cubicBezTo>
                      <a:pt x="155734" y="842314"/>
                      <a:pt x="154984" y="843606"/>
                      <a:pt x="153901" y="845064"/>
                    </a:cubicBezTo>
                    <a:cubicBezTo>
                      <a:pt x="152859" y="846481"/>
                      <a:pt x="151651" y="847689"/>
                      <a:pt x="150526" y="848855"/>
                    </a:cubicBezTo>
                    <a:cubicBezTo>
                      <a:pt x="148318" y="851105"/>
                      <a:pt x="146401" y="853022"/>
                      <a:pt x="146235" y="855605"/>
                    </a:cubicBezTo>
                    <a:cubicBezTo>
                      <a:pt x="146068" y="857563"/>
                      <a:pt x="147235" y="858938"/>
                      <a:pt x="149151" y="861021"/>
                    </a:cubicBezTo>
                    <a:cubicBezTo>
                      <a:pt x="150734" y="862729"/>
                      <a:pt x="152568" y="864646"/>
                      <a:pt x="152692" y="867312"/>
                    </a:cubicBezTo>
                    <a:cubicBezTo>
                      <a:pt x="153026" y="873229"/>
                      <a:pt x="147026" y="875062"/>
                      <a:pt x="141735" y="876728"/>
                    </a:cubicBezTo>
                    <a:cubicBezTo>
                      <a:pt x="137235" y="878103"/>
                      <a:pt x="132611" y="879561"/>
                      <a:pt x="131236" y="882894"/>
                    </a:cubicBezTo>
                    <a:cubicBezTo>
                      <a:pt x="130986" y="883520"/>
                      <a:pt x="130986" y="884561"/>
                      <a:pt x="131027" y="885519"/>
                    </a:cubicBezTo>
                    <a:cubicBezTo>
                      <a:pt x="131069" y="886936"/>
                      <a:pt x="131069" y="888477"/>
                      <a:pt x="130402" y="889936"/>
                    </a:cubicBezTo>
                    <a:cubicBezTo>
                      <a:pt x="129736" y="891394"/>
                      <a:pt x="128777" y="892519"/>
                      <a:pt x="128069" y="893310"/>
                    </a:cubicBezTo>
                    <a:cubicBezTo>
                      <a:pt x="127819" y="893560"/>
                      <a:pt x="127611" y="893810"/>
                      <a:pt x="127486" y="893977"/>
                    </a:cubicBezTo>
                    <a:cubicBezTo>
                      <a:pt x="126903" y="895019"/>
                      <a:pt x="126236" y="896060"/>
                      <a:pt x="125570" y="897102"/>
                    </a:cubicBezTo>
                    <a:cubicBezTo>
                      <a:pt x="123695" y="899977"/>
                      <a:pt x="122070" y="902435"/>
                      <a:pt x="122528" y="905768"/>
                    </a:cubicBezTo>
                    <a:cubicBezTo>
                      <a:pt x="122986" y="909059"/>
                      <a:pt x="125611" y="911601"/>
                      <a:pt x="128111" y="914101"/>
                    </a:cubicBezTo>
                    <a:cubicBezTo>
                      <a:pt x="129986" y="915934"/>
                      <a:pt x="131736" y="917725"/>
                      <a:pt x="132736" y="919767"/>
                    </a:cubicBezTo>
                    <a:lnTo>
                      <a:pt x="133111" y="919725"/>
                    </a:lnTo>
                    <a:lnTo>
                      <a:pt x="133444" y="922017"/>
                    </a:lnTo>
                    <a:lnTo>
                      <a:pt x="131111" y="922350"/>
                    </a:lnTo>
                    <a:lnTo>
                      <a:pt x="133277" y="923225"/>
                    </a:lnTo>
                    <a:cubicBezTo>
                      <a:pt x="132985" y="924100"/>
                      <a:pt x="131819" y="929849"/>
                      <a:pt x="131860" y="931349"/>
                    </a:cubicBezTo>
                    <a:cubicBezTo>
                      <a:pt x="132069" y="950473"/>
                      <a:pt x="123153" y="953597"/>
                      <a:pt x="117820" y="953764"/>
                    </a:cubicBezTo>
                    <a:cubicBezTo>
                      <a:pt x="113362" y="953889"/>
                      <a:pt x="110112" y="951556"/>
                      <a:pt x="107154" y="949473"/>
                    </a:cubicBezTo>
                    <a:cubicBezTo>
                      <a:pt x="104613" y="947723"/>
                      <a:pt x="102238" y="946056"/>
                      <a:pt x="99530" y="945973"/>
                    </a:cubicBezTo>
                    <a:cubicBezTo>
                      <a:pt x="90531" y="945723"/>
                      <a:pt x="82531" y="949973"/>
                      <a:pt x="79157" y="956722"/>
                    </a:cubicBezTo>
                    <a:cubicBezTo>
                      <a:pt x="78448" y="958180"/>
                      <a:pt x="78406" y="959055"/>
                      <a:pt x="78365" y="959972"/>
                    </a:cubicBezTo>
                    <a:cubicBezTo>
                      <a:pt x="78240" y="963263"/>
                      <a:pt x="76865" y="964722"/>
                      <a:pt x="72324" y="966430"/>
                    </a:cubicBezTo>
                    <a:cubicBezTo>
                      <a:pt x="70115" y="967263"/>
                      <a:pt x="68074" y="967513"/>
                      <a:pt x="66116" y="967805"/>
                    </a:cubicBezTo>
                    <a:cubicBezTo>
                      <a:pt x="63366" y="968180"/>
                      <a:pt x="60991" y="968513"/>
                      <a:pt x="58200" y="970221"/>
                    </a:cubicBezTo>
                    <a:cubicBezTo>
                      <a:pt x="55325" y="972013"/>
                      <a:pt x="52700" y="974471"/>
                      <a:pt x="49909" y="977096"/>
                    </a:cubicBezTo>
                    <a:cubicBezTo>
                      <a:pt x="43617" y="983012"/>
                      <a:pt x="36410" y="989678"/>
                      <a:pt x="26369" y="987012"/>
                    </a:cubicBezTo>
                    <a:cubicBezTo>
                      <a:pt x="24035" y="986387"/>
                      <a:pt x="22453" y="985595"/>
                      <a:pt x="21286" y="985012"/>
                    </a:cubicBezTo>
                    <a:cubicBezTo>
                      <a:pt x="20786" y="984762"/>
                      <a:pt x="20203" y="984470"/>
                      <a:pt x="19994" y="984428"/>
                    </a:cubicBezTo>
                    <a:cubicBezTo>
                      <a:pt x="20036" y="984428"/>
                      <a:pt x="19536" y="984720"/>
                      <a:pt x="18078" y="986512"/>
                    </a:cubicBezTo>
                    <a:cubicBezTo>
                      <a:pt x="17453" y="987262"/>
                      <a:pt x="16869" y="988970"/>
                      <a:pt x="16244" y="990595"/>
                    </a:cubicBezTo>
                    <a:cubicBezTo>
                      <a:pt x="15495" y="992636"/>
                      <a:pt x="14703" y="994761"/>
                      <a:pt x="13578" y="996428"/>
                    </a:cubicBezTo>
                    <a:cubicBezTo>
                      <a:pt x="12661" y="997803"/>
                      <a:pt x="11786" y="998677"/>
                      <a:pt x="11120" y="999302"/>
                    </a:cubicBezTo>
                    <a:cubicBezTo>
                      <a:pt x="10036" y="1000386"/>
                      <a:pt x="9954" y="1000469"/>
                      <a:pt x="10828" y="1003302"/>
                    </a:cubicBezTo>
                    <a:cubicBezTo>
                      <a:pt x="11536" y="1005594"/>
                      <a:pt x="13578" y="1008218"/>
                      <a:pt x="15495" y="1010760"/>
                    </a:cubicBezTo>
                    <a:cubicBezTo>
                      <a:pt x="16661" y="1012301"/>
                      <a:pt x="17786" y="1013760"/>
                      <a:pt x="18619" y="1015135"/>
                    </a:cubicBezTo>
                    <a:cubicBezTo>
                      <a:pt x="22494" y="1021467"/>
                      <a:pt x="27119" y="1026550"/>
                      <a:pt x="31577" y="1031508"/>
                    </a:cubicBezTo>
                    <a:cubicBezTo>
                      <a:pt x="40618" y="1041507"/>
                      <a:pt x="49159" y="1050965"/>
                      <a:pt x="49534" y="1068131"/>
                    </a:cubicBezTo>
                    <a:cubicBezTo>
                      <a:pt x="49825" y="1080963"/>
                      <a:pt x="50742" y="1094462"/>
                      <a:pt x="52367" y="1110711"/>
                    </a:cubicBezTo>
                    <a:cubicBezTo>
                      <a:pt x="53741" y="1124251"/>
                      <a:pt x="53492" y="1138000"/>
                      <a:pt x="53283" y="1151291"/>
                    </a:cubicBezTo>
                    <a:cubicBezTo>
                      <a:pt x="53033" y="1165332"/>
                      <a:pt x="52825" y="1179872"/>
                      <a:pt x="54450" y="1193954"/>
                    </a:cubicBezTo>
                    <a:cubicBezTo>
                      <a:pt x="54575" y="1195121"/>
                      <a:pt x="54866" y="1196538"/>
                      <a:pt x="55158" y="1198121"/>
                    </a:cubicBezTo>
                    <a:cubicBezTo>
                      <a:pt x="56325" y="1204079"/>
                      <a:pt x="57741" y="1211453"/>
                      <a:pt x="54658" y="1215994"/>
                    </a:cubicBezTo>
                    <a:cubicBezTo>
                      <a:pt x="51408" y="1220786"/>
                      <a:pt x="46326" y="1220702"/>
                      <a:pt x="42201" y="1220661"/>
                    </a:cubicBezTo>
                    <a:cubicBezTo>
                      <a:pt x="40242" y="1220619"/>
                      <a:pt x="38410" y="1220619"/>
                      <a:pt x="36785" y="1220994"/>
                    </a:cubicBezTo>
                    <a:cubicBezTo>
                      <a:pt x="29910" y="1222619"/>
                      <a:pt x="28577" y="1225952"/>
                      <a:pt x="26202" y="1231952"/>
                    </a:cubicBezTo>
                    <a:lnTo>
                      <a:pt x="25160" y="1234535"/>
                    </a:lnTo>
                    <a:cubicBezTo>
                      <a:pt x="22161" y="1241701"/>
                      <a:pt x="21077" y="1242659"/>
                      <a:pt x="13537" y="1244951"/>
                    </a:cubicBezTo>
                    <a:cubicBezTo>
                      <a:pt x="12661" y="1245200"/>
                      <a:pt x="11661" y="1245450"/>
                      <a:pt x="10620" y="1245700"/>
                    </a:cubicBezTo>
                    <a:cubicBezTo>
                      <a:pt x="7870" y="1246325"/>
                      <a:pt x="4454" y="1247117"/>
                      <a:pt x="3454" y="1248825"/>
                    </a:cubicBezTo>
                    <a:cubicBezTo>
                      <a:pt x="3287" y="1249075"/>
                      <a:pt x="2829" y="1249867"/>
                      <a:pt x="3412" y="1251742"/>
                    </a:cubicBezTo>
                    <a:cubicBezTo>
                      <a:pt x="4704" y="1256158"/>
                      <a:pt x="11786" y="1256616"/>
                      <a:pt x="17494" y="1256991"/>
                    </a:cubicBezTo>
                    <a:cubicBezTo>
                      <a:pt x="19161" y="1257116"/>
                      <a:pt x="20744" y="1257200"/>
                      <a:pt x="21994" y="1257366"/>
                    </a:cubicBezTo>
                    <a:cubicBezTo>
                      <a:pt x="32868" y="1258949"/>
                      <a:pt x="35785" y="1263907"/>
                      <a:pt x="39409" y="1274073"/>
                    </a:cubicBezTo>
                    <a:cubicBezTo>
                      <a:pt x="41284" y="1279323"/>
                      <a:pt x="41867" y="1288239"/>
                      <a:pt x="42284" y="1294197"/>
                    </a:cubicBezTo>
                    <a:lnTo>
                      <a:pt x="42326" y="1294988"/>
                    </a:lnTo>
                    <a:cubicBezTo>
                      <a:pt x="42659" y="1300071"/>
                      <a:pt x="41742" y="1305029"/>
                      <a:pt x="40868" y="1309821"/>
                    </a:cubicBezTo>
                    <a:cubicBezTo>
                      <a:pt x="39909" y="1315029"/>
                      <a:pt x="38993" y="1319903"/>
                      <a:pt x="39576" y="1324861"/>
                    </a:cubicBezTo>
                    <a:cubicBezTo>
                      <a:pt x="40326" y="1330902"/>
                      <a:pt x="43326" y="1334610"/>
                      <a:pt x="46784" y="1338943"/>
                    </a:cubicBezTo>
                    <a:cubicBezTo>
                      <a:pt x="48742" y="1341401"/>
                      <a:pt x="50783" y="1343901"/>
                      <a:pt x="52492" y="1347026"/>
                    </a:cubicBezTo>
                    <a:cubicBezTo>
                      <a:pt x="56116" y="1353526"/>
                      <a:pt x="56366" y="1361150"/>
                      <a:pt x="56616" y="1368566"/>
                    </a:cubicBezTo>
                    <a:cubicBezTo>
                      <a:pt x="56950" y="1379065"/>
                      <a:pt x="57241" y="1388148"/>
                      <a:pt x="66199" y="1393481"/>
                    </a:cubicBezTo>
                    <a:lnTo>
                      <a:pt x="68199" y="1394647"/>
                    </a:lnTo>
                    <a:cubicBezTo>
                      <a:pt x="74073" y="1398022"/>
                      <a:pt x="81364" y="1402272"/>
                      <a:pt x="82656" y="1408855"/>
                    </a:cubicBezTo>
                    <a:cubicBezTo>
                      <a:pt x="83323" y="1412188"/>
                      <a:pt x="82323" y="1415604"/>
                      <a:pt x="79698" y="1419021"/>
                    </a:cubicBezTo>
                    <a:cubicBezTo>
                      <a:pt x="77198" y="1422270"/>
                      <a:pt x="73823" y="1422729"/>
                      <a:pt x="71115" y="1423062"/>
                    </a:cubicBezTo>
                    <a:cubicBezTo>
                      <a:pt x="69032" y="1423354"/>
                      <a:pt x="67282" y="1423562"/>
                      <a:pt x="65907" y="1424854"/>
                    </a:cubicBezTo>
                    <a:cubicBezTo>
                      <a:pt x="63491" y="1427145"/>
                      <a:pt x="61783" y="1430478"/>
                      <a:pt x="59950" y="1434020"/>
                    </a:cubicBezTo>
                    <a:cubicBezTo>
                      <a:pt x="58366" y="1437061"/>
                      <a:pt x="56783" y="1440227"/>
                      <a:pt x="54617" y="1442769"/>
                    </a:cubicBezTo>
                    <a:cubicBezTo>
                      <a:pt x="53575" y="1443977"/>
                      <a:pt x="52158" y="1445227"/>
                      <a:pt x="50658" y="1446560"/>
                    </a:cubicBezTo>
                    <a:cubicBezTo>
                      <a:pt x="47700" y="1449143"/>
                      <a:pt x="43992" y="1452393"/>
                      <a:pt x="44201" y="1455060"/>
                    </a:cubicBezTo>
                    <a:cubicBezTo>
                      <a:pt x="44367" y="1457101"/>
                      <a:pt x="46159" y="1458434"/>
                      <a:pt x="49117" y="1460392"/>
                    </a:cubicBezTo>
                    <a:cubicBezTo>
                      <a:pt x="51783" y="1462184"/>
                      <a:pt x="54825" y="1464226"/>
                      <a:pt x="55491" y="1467725"/>
                    </a:cubicBezTo>
                    <a:cubicBezTo>
                      <a:pt x="55991" y="1470558"/>
                      <a:pt x="55617" y="1472600"/>
                      <a:pt x="54325" y="1473975"/>
                    </a:cubicBezTo>
                    <a:cubicBezTo>
                      <a:pt x="52492" y="1475975"/>
                      <a:pt x="49658" y="1475683"/>
                      <a:pt x="47326" y="1475433"/>
                    </a:cubicBezTo>
                    <a:cubicBezTo>
                      <a:pt x="46284" y="1475350"/>
                      <a:pt x="45076" y="1475225"/>
                      <a:pt x="44492" y="1475391"/>
                    </a:cubicBezTo>
                    <a:cubicBezTo>
                      <a:pt x="37035" y="1477558"/>
                      <a:pt x="36910" y="1484099"/>
                      <a:pt x="37576" y="1493765"/>
                    </a:cubicBezTo>
                    <a:cubicBezTo>
                      <a:pt x="37659" y="1494765"/>
                      <a:pt x="37701" y="1495765"/>
                      <a:pt x="37743" y="1496765"/>
                    </a:cubicBezTo>
                    <a:cubicBezTo>
                      <a:pt x="38118" y="1504222"/>
                      <a:pt x="39784" y="1505264"/>
                      <a:pt x="44659" y="1508389"/>
                    </a:cubicBezTo>
                    <a:cubicBezTo>
                      <a:pt x="45534" y="1508930"/>
                      <a:pt x="46492" y="1509555"/>
                      <a:pt x="47534" y="1510264"/>
                    </a:cubicBezTo>
                    <a:cubicBezTo>
                      <a:pt x="49700" y="1511722"/>
                      <a:pt x="51408" y="1513805"/>
                      <a:pt x="53033" y="1515805"/>
                    </a:cubicBezTo>
                    <a:cubicBezTo>
                      <a:pt x="56033" y="1519471"/>
                      <a:pt x="58075" y="1521679"/>
                      <a:pt x="61450" y="1521429"/>
                    </a:cubicBezTo>
                    <a:cubicBezTo>
                      <a:pt x="66324" y="1521054"/>
                      <a:pt x="68407" y="1517180"/>
                      <a:pt x="70574" y="1513055"/>
                    </a:cubicBezTo>
                    <a:cubicBezTo>
                      <a:pt x="72407" y="1509514"/>
                      <a:pt x="74365" y="1505889"/>
                      <a:pt x="78198" y="1504847"/>
                    </a:cubicBezTo>
                    <a:cubicBezTo>
                      <a:pt x="81031" y="1504098"/>
                      <a:pt x="84323" y="1504931"/>
                      <a:pt x="88322" y="1507389"/>
                    </a:cubicBezTo>
                    <a:cubicBezTo>
                      <a:pt x="91072" y="1509097"/>
                      <a:pt x="94322" y="1512889"/>
                      <a:pt x="97738" y="1516847"/>
                    </a:cubicBezTo>
                    <a:cubicBezTo>
                      <a:pt x="101613" y="1521346"/>
                      <a:pt x="108112" y="1528846"/>
                      <a:pt x="110570" y="1528096"/>
                    </a:cubicBezTo>
                    <a:cubicBezTo>
                      <a:pt x="111487" y="1527804"/>
                      <a:pt x="111987" y="1526929"/>
                      <a:pt x="112779" y="1525429"/>
                    </a:cubicBezTo>
                    <a:cubicBezTo>
                      <a:pt x="113904" y="1523304"/>
                      <a:pt x="115612" y="1520096"/>
                      <a:pt x="120112" y="1520013"/>
                    </a:cubicBezTo>
                    <a:lnTo>
                      <a:pt x="120278" y="1520013"/>
                    </a:lnTo>
                    <a:cubicBezTo>
                      <a:pt x="124528" y="1520013"/>
                      <a:pt x="126278" y="1522929"/>
                      <a:pt x="127570" y="1525054"/>
                    </a:cubicBezTo>
                    <a:cubicBezTo>
                      <a:pt x="128319" y="1526346"/>
                      <a:pt x="128986" y="1527429"/>
                      <a:pt x="130028" y="1527929"/>
                    </a:cubicBezTo>
                    <a:cubicBezTo>
                      <a:pt x="136194" y="1530845"/>
                      <a:pt x="142360" y="1525429"/>
                      <a:pt x="147318" y="1521054"/>
                    </a:cubicBezTo>
                    <a:lnTo>
                      <a:pt x="148776" y="1519763"/>
                    </a:lnTo>
                    <a:cubicBezTo>
                      <a:pt x="153984" y="1515263"/>
                      <a:pt x="158150" y="1513722"/>
                      <a:pt x="161817" y="1514888"/>
                    </a:cubicBezTo>
                    <a:cubicBezTo>
                      <a:pt x="166900" y="1516513"/>
                      <a:pt x="169191" y="1523013"/>
                      <a:pt x="170858" y="1529804"/>
                    </a:cubicBezTo>
                    <a:cubicBezTo>
                      <a:pt x="172733" y="1537262"/>
                      <a:pt x="175982" y="1544678"/>
                      <a:pt x="179191" y="1551802"/>
                    </a:cubicBezTo>
                    <a:lnTo>
                      <a:pt x="179982" y="1553594"/>
                    </a:lnTo>
                    <a:cubicBezTo>
                      <a:pt x="182274" y="1558802"/>
                      <a:pt x="184690" y="1564176"/>
                      <a:pt x="182315" y="1568468"/>
                    </a:cubicBezTo>
                    <a:cubicBezTo>
                      <a:pt x="180732" y="1571342"/>
                      <a:pt x="177524" y="1573051"/>
                      <a:pt x="172108" y="1573884"/>
                    </a:cubicBezTo>
                    <a:cubicBezTo>
                      <a:pt x="169899" y="1574217"/>
                      <a:pt x="168191" y="1574092"/>
                      <a:pt x="166983" y="1573967"/>
                    </a:cubicBezTo>
                    <a:cubicBezTo>
                      <a:pt x="165025" y="1573801"/>
                      <a:pt x="164858" y="1573759"/>
                      <a:pt x="163400" y="1576634"/>
                    </a:cubicBezTo>
                    <a:cubicBezTo>
                      <a:pt x="162525" y="1578509"/>
                      <a:pt x="161692" y="1588966"/>
                      <a:pt x="162275" y="1590799"/>
                    </a:cubicBezTo>
                    <a:cubicBezTo>
                      <a:pt x="162858" y="1592257"/>
                      <a:pt x="163358" y="1592591"/>
                      <a:pt x="163567" y="1592674"/>
                    </a:cubicBezTo>
                    <a:cubicBezTo>
                      <a:pt x="164358" y="1593007"/>
                      <a:pt x="166358" y="1591966"/>
                      <a:pt x="167983" y="1591132"/>
                    </a:cubicBezTo>
                    <a:cubicBezTo>
                      <a:pt x="171191" y="1589508"/>
                      <a:pt x="175191" y="1587466"/>
                      <a:pt x="179732" y="1588883"/>
                    </a:cubicBezTo>
                    <a:cubicBezTo>
                      <a:pt x="182149" y="1589633"/>
                      <a:pt x="183774" y="1590674"/>
                      <a:pt x="185065" y="1591508"/>
                    </a:cubicBezTo>
                    <a:cubicBezTo>
                      <a:pt x="186690" y="1592549"/>
                      <a:pt x="187773" y="1593257"/>
                      <a:pt x="189940" y="1593299"/>
                    </a:cubicBezTo>
                    <a:cubicBezTo>
                      <a:pt x="191106" y="1593341"/>
                      <a:pt x="192190" y="1593132"/>
                      <a:pt x="193314" y="1592924"/>
                    </a:cubicBezTo>
                    <a:cubicBezTo>
                      <a:pt x="195939" y="1592424"/>
                      <a:pt x="198939" y="1591841"/>
                      <a:pt x="203230" y="1594549"/>
                    </a:cubicBezTo>
                    <a:cubicBezTo>
                      <a:pt x="216646" y="1602923"/>
                      <a:pt x="220979" y="1616839"/>
                      <a:pt x="225145" y="1630296"/>
                    </a:cubicBezTo>
                    <a:lnTo>
                      <a:pt x="226187" y="1633629"/>
                    </a:lnTo>
                    <a:cubicBezTo>
                      <a:pt x="226895" y="1635879"/>
                      <a:pt x="227353" y="1638462"/>
                      <a:pt x="227812" y="1641212"/>
                    </a:cubicBezTo>
                    <a:cubicBezTo>
                      <a:pt x="228478" y="1645170"/>
                      <a:pt x="229187" y="1649253"/>
                      <a:pt x="230687" y="1651711"/>
                    </a:cubicBezTo>
                    <a:cubicBezTo>
                      <a:pt x="231353" y="1652878"/>
                      <a:pt x="232812" y="1653878"/>
                      <a:pt x="234353" y="1654919"/>
                    </a:cubicBezTo>
                    <a:cubicBezTo>
                      <a:pt x="237394" y="1657002"/>
                      <a:pt x="241977" y="1660169"/>
                      <a:pt x="239811" y="1666335"/>
                    </a:cubicBezTo>
                    <a:cubicBezTo>
                      <a:pt x="238811" y="1669168"/>
                      <a:pt x="236478" y="1670377"/>
                      <a:pt x="234770" y="1671252"/>
                    </a:cubicBezTo>
                    <a:cubicBezTo>
                      <a:pt x="233811" y="1671752"/>
                      <a:pt x="232894" y="1672210"/>
                      <a:pt x="232603" y="1672751"/>
                    </a:cubicBezTo>
                    <a:cubicBezTo>
                      <a:pt x="231936" y="1674001"/>
                      <a:pt x="232061" y="1674585"/>
                      <a:pt x="232353" y="1675834"/>
                    </a:cubicBezTo>
                    <a:cubicBezTo>
                      <a:pt x="232603" y="1676959"/>
                      <a:pt x="232936" y="1678334"/>
                      <a:pt x="232561" y="1680126"/>
                    </a:cubicBezTo>
                    <a:cubicBezTo>
                      <a:pt x="231812" y="1683834"/>
                      <a:pt x="231603" y="1684501"/>
                      <a:pt x="230020" y="1686334"/>
                    </a:cubicBezTo>
                    <a:cubicBezTo>
                      <a:pt x="229562" y="1686834"/>
                      <a:pt x="228937" y="1687542"/>
                      <a:pt x="228062" y="1688750"/>
                    </a:cubicBezTo>
                    <a:cubicBezTo>
                      <a:pt x="227312" y="1689750"/>
                      <a:pt x="226354" y="1690583"/>
                      <a:pt x="225395" y="1691417"/>
                    </a:cubicBezTo>
                    <a:cubicBezTo>
                      <a:pt x="223020" y="1693458"/>
                      <a:pt x="222187" y="1694416"/>
                      <a:pt x="222771" y="1696333"/>
                    </a:cubicBezTo>
                    <a:cubicBezTo>
                      <a:pt x="223729" y="1697708"/>
                      <a:pt x="234145" y="1706457"/>
                      <a:pt x="235895" y="1707290"/>
                    </a:cubicBezTo>
                    <a:cubicBezTo>
                      <a:pt x="238102" y="1708082"/>
                      <a:pt x="241061" y="1707124"/>
                      <a:pt x="244186" y="1706166"/>
                    </a:cubicBezTo>
                    <a:cubicBezTo>
                      <a:pt x="249185" y="1704582"/>
                      <a:pt x="255393" y="1702666"/>
                      <a:pt x="259851" y="1708915"/>
                    </a:cubicBezTo>
                    <a:cubicBezTo>
                      <a:pt x="263226" y="1713623"/>
                      <a:pt x="264559" y="1728414"/>
                      <a:pt x="263267" y="1733163"/>
                    </a:cubicBezTo>
                    <a:cubicBezTo>
                      <a:pt x="261893" y="1738121"/>
                      <a:pt x="259101" y="1742080"/>
                      <a:pt x="256434" y="1745871"/>
                    </a:cubicBezTo>
                    <a:cubicBezTo>
                      <a:pt x="253602" y="1749871"/>
                      <a:pt x="250935" y="1753662"/>
                      <a:pt x="249977" y="1758453"/>
                    </a:cubicBezTo>
                    <a:cubicBezTo>
                      <a:pt x="248102" y="1768119"/>
                      <a:pt x="250060" y="1776035"/>
                      <a:pt x="256226" y="1783368"/>
                    </a:cubicBezTo>
                    <a:cubicBezTo>
                      <a:pt x="257893" y="1785368"/>
                      <a:pt x="259434" y="1786951"/>
                      <a:pt x="260768" y="1788368"/>
                    </a:cubicBezTo>
                    <a:cubicBezTo>
                      <a:pt x="265850" y="1793700"/>
                      <a:pt x="268892" y="1796909"/>
                      <a:pt x="266934" y="1807950"/>
                    </a:cubicBezTo>
                    <a:cubicBezTo>
                      <a:pt x="266059" y="1812866"/>
                      <a:pt x="266642" y="1814241"/>
                      <a:pt x="266934" y="1814616"/>
                    </a:cubicBezTo>
                    <a:cubicBezTo>
                      <a:pt x="267350" y="1815157"/>
                      <a:pt x="268850" y="1815324"/>
                      <a:pt x="270558" y="1815491"/>
                    </a:cubicBezTo>
                    <a:cubicBezTo>
                      <a:pt x="272850" y="1815699"/>
                      <a:pt x="275725" y="1815991"/>
                      <a:pt x="278808" y="1817449"/>
                    </a:cubicBezTo>
                    <a:cubicBezTo>
                      <a:pt x="282641" y="1819240"/>
                      <a:pt x="283266" y="1821448"/>
                      <a:pt x="283849" y="1823365"/>
                    </a:cubicBezTo>
                    <a:cubicBezTo>
                      <a:pt x="284182" y="1824490"/>
                      <a:pt x="284474" y="1825573"/>
                      <a:pt x="285682" y="1826948"/>
                    </a:cubicBezTo>
                    <a:cubicBezTo>
                      <a:pt x="287432" y="1828990"/>
                      <a:pt x="288016" y="1828864"/>
                      <a:pt x="289765" y="1828490"/>
                    </a:cubicBezTo>
                    <a:cubicBezTo>
                      <a:pt x="290723" y="1828281"/>
                      <a:pt x="291890" y="1828073"/>
                      <a:pt x="293265" y="1828115"/>
                    </a:cubicBezTo>
                    <a:cubicBezTo>
                      <a:pt x="293682" y="1828115"/>
                      <a:pt x="294307" y="1828031"/>
                      <a:pt x="295015" y="1827948"/>
                    </a:cubicBezTo>
                    <a:cubicBezTo>
                      <a:pt x="297932" y="1827615"/>
                      <a:pt x="302306" y="1827115"/>
                      <a:pt x="304889" y="1829698"/>
                    </a:cubicBezTo>
                    <a:cubicBezTo>
                      <a:pt x="314638" y="1839447"/>
                      <a:pt x="307139" y="1850280"/>
                      <a:pt x="301639" y="1858196"/>
                    </a:cubicBezTo>
                    <a:cubicBezTo>
                      <a:pt x="298973" y="1862029"/>
                      <a:pt x="296473" y="1865653"/>
                      <a:pt x="295973" y="1868528"/>
                    </a:cubicBezTo>
                    <a:cubicBezTo>
                      <a:pt x="295557" y="1870945"/>
                      <a:pt x="296390" y="1872653"/>
                      <a:pt x="297348" y="1874611"/>
                    </a:cubicBezTo>
                    <a:cubicBezTo>
                      <a:pt x="298723" y="1877403"/>
                      <a:pt x="300431" y="1880902"/>
                      <a:pt x="297515" y="1886069"/>
                    </a:cubicBezTo>
                    <a:cubicBezTo>
                      <a:pt x="296890" y="1887193"/>
                      <a:pt x="295973" y="1888277"/>
                      <a:pt x="295015" y="1889402"/>
                    </a:cubicBezTo>
                    <a:cubicBezTo>
                      <a:pt x="294015" y="1890568"/>
                      <a:pt x="292973" y="1891818"/>
                      <a:pt x="292473" y="1892901"/>
                    </a:cubicBezTo>
                    <a:cubicBezTo>
                      <a:pt x="291974" y="1893901"/>
                      <a:pt x="291390" y="1895026"/>
                      <a:pt x="290765" y="1896193"/>
                    </a:cubicBezTo>
                    <a:cubicBezTo>
                      <a:pt x="289557" y="1898526"/>
                      <a:pt x="288182" y="1901151"/>
                      <a:pt x="287391" y="1903192"/>
                    </a:cubicBezTo>
                    <a:cubicBezTo>
                      <a:pt x="286057" y="1906650"/>
                      <a:pt x="285724" y="1910400"/>
                      <a:pt x="285349" y="1914400"/>
                    </a:cubicBezTo>
                    <a:cubicBezTo>
                      <a:pt x="285016" y="1918316"/>
                      <a:pt x="284641" y="1922399"/>
                      <a:pt x="283266" y="1926399"/>
                    </a:cubicBezTo>
                    <a:cubicBezTo>
                      <a:pt x="282683" y="1928107"/>
                      <a:pt x="281933" y="1929940"/>
                      <a:pt x="281141" y="1931815"/>
                    </a:cubicBezTo>
                    <a:cubicBezTo>
                      <a:pt x="279600" y="1935481"/>
                      <a:pt x="278016" y="1939273"/>
                      <a:pt x="277766" y="1942398"/>
                    </a:cubicBezTo>
                    <a:cubicBezTo>
                      <a:pt x="277558" y="1945231"/>
                      <a:pt x="278183" y="1946314"/>
                      <a:pt x="279183" y="1948105"/>
                    </a:cubicBezTo>
                    <a:cubicBezTo>
                      <a:pt x="279849" y="1949272"/>
                      <a:pt x="280599" y="1950564"/>
                      <a:pt x="281183" y="1952439"/>
                    </a:cubicBezTo>
                    <a:cubicBezTo>
                      <a:pt x="284224" y="1961729"/>
                      <a:pt x="280266" y="1971020"/>
                      <a:pt x="275600" y="1980478"/>
                    </a:cubicBezTo>
                    <a:cubicBezTo>
                      <a:pt x="275058" y="1981603"/>
                      <a:pt x="274392" y="1982686"/>
                      <a:pt x="273767" y="1983686"/>
                    </a:cubicBezTo>
                    <a:cubicBezTo>
                      <a:pt x="271850" y="1986894"/>
                      <a:pt x="270892" y="1988686"/>
                      <a:pt x="272017" y="1991102"/>
                    </a:cubicBezTo>
                    <a:cubicBezTo>
                      <a:pt x="272600" y="1992394"/>
                      <a:pt x="273308" y="1992685"/>
                      <a:pt x="274350" y="1993102"/>
                    </a:cubicBezTo>
                    <a:cubicBezTo>
                      <a:pt x="277141" y="1994227"/>
                      <a:pt x="278766" y="1995977"/>
                      <a:pt x="277724" y="2000810"/>
                    </a:cubicBezTo>
                    <a:cubicBezTo>
                      <a:pt x="276600" y="2006018"/>
                      <a:pt x="272892" y="2009184"/>
                      <a:pt x="269642" y="2012017"/>
                    </a:cubicBezTo>
                    <a:cubicBezTo>
                      <a:pt x="265476" y="2015600"/>
                      <a:pt x="261893" y="2018725"/>
                      <a:pt x="262559" y="2025558"/>
                    </a:cubicBezTo>
                    <a:cubicBezTo>
                      <a:pt x="263351" y="2033849"/>
                      <a:pt x="266434" y="2033724"/>
                      <a:pt x="271975" y="2033516"/>
                    </a:cubicBezTo>
                    <a:cubicBezTo>
                      <a:pt x="275308" y="2033391"/>
                      <a:pt x="279100" y="2033224"/>
                      <a:pt x="282432" y="2035349"/>
                    </a:cubicBezTo>
                    <a:cubicBezTo>
                      <a:pt x="286849" y="2038140"/>
                      <a:pt x="288432" y="2043015"/>
                      <a:pt x="289932" y="2047681"/>
                    </a:cubicBezTo>
                    <a:cubicBezTo>
                      <a:pt x="291348" y="2052014"/>
                      <a:pt x="292640" y="2056097"/>
                      <a:pt x="296098" y="2058181"/>
                    </a:cubicBezTo>
                    <a:cubicBezTo>
                      <a:pt x="303348" y="2062597"/>
                      <a:pt x="316847" y="2062347"/>
                      <a:pt x="326221" y="2057639"/>
                    </a:cubicBezTo>
                    <a:cubicBezTo>
                      <a:pt x="330471" y="2055514"/>
                      <a:pt x="335679" y="2051514"/>
                      <a:pt x="336304" y="2044806"/>
                    </a:cubicBezTo>
                    <a:cubicBezTo>
                      <a:pt x="336429" y="2043432"/>
                      <a:pt x="336470" y="2042182"/>
                      <a:pt x="336553" y="2041015"/>
                    </a:cubicBezTo>
                    <a:cubicBezTo>
                      <a:pt x="336845" y="2034682"/>
                      <a:pt x="337095" y="2029183"/>
                      <a:pt x="348803" y="2027725"/>
                    </a:cubicBezTo>
                    <a:cubicBezTo>
                      <a:pt x="351761" y="2027349"/>
                      <a:pt x="354927" y="2027891"/>
                      <a:pt x="357968" y="2028433"/>
                    </a:cubicBezTo>
                    <a:cubicBezTo>
                      <a:pt x="362676" y="2029266"/>
                      <a:pt x="366718" y="2029974"/>
                      <a:pt x="369468" y="2027516"/>
                    </a:cubicBezTo>
                    <a:cubicBezTo>
                      <a:pt x="370259" y="2026808"/>
                      <a:pt x="370718" y="2025558"/>
                      <a:pt x="371176" y="2024266"/>
                    </a:cubicBezTo>
                    <a:cubicBezTo>
                      <a:pt x="372092" y="2021767"/>
                      <a:pt x="373301" y="2018309"/>
                      <a:pt x="377925" y="2017725"/>
                    </a:cubicBezTo>
                    <a:cubicBezTo>
                      <a:pt x="382217" y="2017184"/>
                      <a:pt x="384217" y="2019975"/>
                      <a:pt x="385633" y="2022017"/>
                    </a:cubicBezTo>
                    <a:cubicBezTo>
                      <a:pt x="386467" y="2023141"/>
                      <a:pt x="387133" y="2024141"/>
                      <a:pt x="388133" y="2024600"/>
                    </a:cubicBezTo>
                    <a:cubicBezTo>
                      <a:pt x="392757" y="2026766"/>
                      <a:pt x="393716" y="2025058"/>
                      <a:pt x="395674" y="2021642"/>
                    </a:cubicBezTo>
                    <a:cubicBezTo>
                      <a:pt x="396965" y="2019392"/>
                      <a:pt x="398632" y="2016475"/>
                      <a:pt x="401965" y="2016017"/>
                    </a:cubicBezTo>
                    <a:cubicBezTo>
                      <a:pt x="402465" y="2014809"/>
                      <a:pt x="403090" y="2013184"/>
                      <a:pt x="403715" y="2011434"/>
                    </a:cubicBezTo>
                    <a:cubicBezTo>
                      <a:pt x="407090" y="2002268"/>
                      <a:pt x="411714" y="1989644"/>
                      <a:pt x="420422" y="1990644"/>
                    </a:cubicBezTo>
                    <a:cubicBezTo>
                      <a:pt x="427755" y="1991394"/>
                      <a:pt x="427588" y="1997310"/>
                      <a:pt x="427505" y="2000810"/>
                    </a:cubicBezTo>
                    <a:cubicBezTo>
                      <a:pt x="427380" y="2004851"/>
                      <a:pt x="427630" y="2005893"/>
                      <a:pt x="429963" y="2006393"/>
                    </a:cubicBezTo>
                    <a:cubicBezTo>
                      <a:pt x="430672" y="2006559"/>
                      <a:pt x="432879" y="2005643"/>
                      <a:pt x="434380" y="2005101"/>
                    </a:cubicBezTo>
                    <a:cubicBezTo>
                      <a:pt x="438546" y="2003560"/>
                      <a:pt x="443254" y="2001851"/>
                      <a:pt x="446670" y="2004143"/>
                    </a:cubicBezTo>
                    <a:cubicBezTo>
                      <a:pt x="448545" y="2005393"/>
                      <a:pt x="449545" y="2007601"/>
                      <a:pt x="449670" y="2010726"/>
                    </a:cubicBezTo>
                    <a:cubicBezTo>
                      <a:pt x="449795" y="2014184"/>
                      <a:pt x="447462" y="2016725"/>
                      <a:pt x="445212" y="2019142"/>
                    </a:cubicBezTo>
                    <a:cubicBezTo>
                      <a:pt x="442129" y="2022517"/>
                      <a:pt x="440296" y="2024808"/>
                      <a:pt x="441129" y="2028391"/>
                    </a:cubicBezTo>
                    <a:cubicBezTo>
                      <a:pt x="441546" y="2030349"/>
                      <a:pt x="442420" y="2032766"/>
                      <a:pt x="444045" y="2033307"/>
                    </a:cubicBezTo>
                    <a:cubicBezTo>
                      <a:pt x="447879" y="2034557"/>
                      <a:pt x="456044" y="2027225"/>
                      <a:pt x="461419" y="2022350"/>
                    </a:cubicBezTo>
                    <a:cubicBezTo>
                      <a:pt x="464627" y="2019475"/>
                      <a:pt x="467377" y="2016975"/>
                      <a:pt x="469502" y="2015809"/>
                    </a:cubicBezTo>
                    <a:cubicBezTo>
                      <a:pt x="471793" y="2014559"/>
                      <a:pt x="474001" y="2013725"/>
                      <a:pt x="476168" y="2012934"/>
                    </a:cubicBezTo>
                    <a:cubicBezTo>
                      <a:pt x="480709" y="2011226"/>
                      <a:pt x="484334" y="2009851"/>
                      <a:pt x="486709" y="2005601"/>
                    </a:cubicBezTo>
                    <a:cubicBezTo>
                      <a:pt x="488708" y="2001977"/>
                      <a:pt x="487667" y="2000685"/>
                      <a:pt x="485792" y="1998268"/>
                    </a:cubicBezTo>
                    <a:cubicBezTo>
                      <a:pt x="483792" y="1995768"/>
                      <a:pt x="481084" y="1992352"/>
                      <a:pt x="483876" y="1986353"/>
                    </a:cubicBezTo>
                    <a:cubicBezTo>
                      <a:pt x="485084" y="1983811"/>
                      <a:pt x="487292" y="1982728"/>
                      <a:pt x="488917" y="1981936"/>
                    </a:cubicBezTo>
                    <a:cubicBezTo>
                      <a:pt x="490125" y="1981353"/>
                      <a:pt x="490875" y="1980978"/>
                      <a:pt x="491084" y="1980436"/>
                    </a:cubicBezTo>
                    <a:cubicBezTo>
                      <a:pt x="491417" y="1979686"/>
                      <a:pt x="490792" y="1978353"/>
                      <a:pt x="490125" y="1976937"/>
                    </a:cubicBezTo>
                    <a:cubicBezTo>
                      <a:pt x="489208" y="1974978"/>
                      <a:pt x="488083" y="1972479"/>
                      <a:pt x="488834" y="1969812"/>
                    </a:cubicBezTo>
                    <a:cubicBezTo>
                      <a:pt x="490084" y="1965521"/>
                      <a:pt x="492333" y="1965104"/>
                      <a:pt x="494375" y="1965062"/>
                    </a:cubicBezTo>
                    <a:cubicBezTo>
                      <a:pt x="495250" y="1965021"/>
                      <a:pt x="495583" y="1965021"/>
                      <a:pt x="496208" y="1964313"/>
                    </a:cubicBezTo>
                    <a:cubicBezTo>
                      <a:pt x="496958" y="1963479"/>
                      <a:pt x="497166" y="1962396"/>
                      <a:pt x="497375" y="1960771"/>
                    </a:cubicBezTo>
                    <a:cubicBezTo>
                      <a:pt x="497625" y="1958855"/>
                      <a:pt x="497958" y="1956480"/>
                      <a:pt x="500000" y="1954563"/>
                    </a:cubicBezTo>
                    <a:cubicBezTo>
                      <a:pt x="501333" y="1953313"/>
                      <a:pt x="503207" y="1952772"/>
                      <a:pt x="505166" y="1952230"/>
                    </a:cubicBezTo>
                    <a:cubicBezTo>
                      <a:pt x="506832" y="1951772"/>
                      <a:pt x="508582" y="1951272"/>
                      <a:pt x="509707" y="1950355"/>
                    </a:cubicBezTo>
                    <a:cubicBezTo>
                      <a:pt x="509874" y="1950189"/>
                      <a:pt x="510165" y="1949355"/>
                      <a:pt x="510332" y="1948856"/>
                    </a:cubicBezTo>
                    <a:cubicBezTo>
                      <a:pt x="510707" y="1947731"/>
                      <a:pt x="511123" y="1946397"/>
                      <a:pt x="512165" y="1945397"/>
                    </a:cubicBezTo>
                    <a:cubicBezTo>
                      <a:pt x="513373" y="1944231"/>
                      <a:pt x="514873" y="1943981"/>
                      <a:pt x="516123" y="1943772"/>
                    </a:cubicBezTo>
                    <a:cubicBezTo>
                      <a:pt x="516582" y="1943689"/>
                      <a:pt x="517331" y="1943564"/>
                      <a:pt x="517540" y="1943439"/>
                    </a:cubicBezTo>
                    <a:cubicBezTo>
                      <a:pt x="519165" y="1941231"/>
                      <a:pt x="519248" y="1938398"/>
                      <a:pt x="519331" y="1935106"/>
                    </a:cubicBezTo>
                    <a:cubicBezTo>
                      <a:pt x="519414" y="1931815"/>
                      <a:pt x="519498" y="1928065"/>
                      <a:pt x="521456" y="1924566"/>
                    </a:cubicBezTo>
                    <a:cubicBezTo>
                      <a:pt x="522456" y="1922774"/>
                      <a:pt x="524289" y="1921607"/>
                      <a:pt x="525873" y="1920608"/>
                    </a:cubicBezTo>
                    <a:cubicBezTo>
                      <a:pt x="526789" y="1920024"/>
                      <a:pt x="528164" y="1919108"/>
                      <a:pt x="528372" y="1918650"/>
                    </a:cubicBezTo>
                    <a:cubicBezTo>
                      <a:pt x="528956" y="1917149"/>
                      <a:pt x="528872" y="1917066"/>
                      <a:pt x="527831" y="1915983"/>
                    </a:cubicBezTo>
                    <a:cubicBezTo>
                      <a:pt x="526872" y="1915025"/>
                      <a:pt x="525581" y="1913692"/>
                      <a:pt x="525039" y="1911317"/>
                    </a:cubicBezTo>
                    <a:cubicBezTo>
                      <a:pt x="522789" y="1901901"/>
                      <a:pt x="529539" y="1889943"/>
                      <a:pt x="536372" y="1887485"/>
                    </a:cubicBezTo>
                    <a:cubicBezTo>
                      <a:pt x="537747" y="1886985"/>
                      <a:pt x="538997" y="1886569"/>
                      <a:pt x="540122" y="1886235"/>
                    </a:cubicBezTo>
                    <a:cubicBezTo>
                      <a:pt x="547163" y="1883902"/>
                      <a:pt x="547746" y="1883735"/>
                      <a:pt x="548413" y="1874611"/>
                    </a:cubicBezTo>
                    <a:cubicBezTo>
                      <a:pt x="549079" y="1865195"/>
                      <a:pt x="557953" y="1856113"/>
                      <a:pt x="566453" y="1851279"/>
                    </a:cubicBezTo>
                    <a:cubicBezTo>
                      <a:pt x="575369" y="1846197"/>
                      <a:pt x="584243" y="1845155"/>
                      <a:pt x="590742" y="1848446"/>
                    </a:cubicBezTo>
                    <a:cubicBezTo>
                      <a:pt x="593118" y="1849655"/>
                      <a:pt x="595076" y="1850821"/>
                      <a:pt x="596867" y="1851904"/>
                    </a:cubicBezTo>
                    <a:cubicBezTo>
                      <a:pt x="601992" y="1855029"/>
                      <a:pt x="604575" y="1856571"/>
                      <a:pt x="611450" y="1854446"/>
                    </a:cubicBezTo>
                    <a:cubicBezTo>
                      <a:pt x="620407" y="1851655"/>
                      <a:pt x="628823" y="1854654"/>
                      <a:pt x="637406" y="1858237"/>
                    </a:cubicBezTo>
                    <a:cubicBezTo>
                      <a:pt x="642405" y="1860321"/>
                      <a:pt x="645322" y="1864237"/>
                      <a:pt x="648155" y="1867987"/>
                    </a:cubicBezTo>
                    <a:cubicBezTo>
                      <a:pt x="650821" y="1871528"/>
                      <a:pt x="653321" y="1874861"/>
                      <a:pt x="657404" y="1876236"/>
                    </a:cubicBezTo>
                    <a:cubicBezTo>
                      <a:pt x="658738" y="1876694"/>
                      <a:pt x="660112" y="1877027"/>
                      <a:pt x="661404" y="1877361"/>
                    </a:cubicBezTo>
                    <a:cubicBezTo>
                      <a:pt x="665362" y="1878319"/>
                      <a:pt x="669070" y="1879277"/>
                      <a:pt x="670195" y="1882485"/>
                    </a:cubicBezTo>
                    <a:cubicBezTo>
                      <a:pt x="671237" y="1885527"/>
                      <a:pt x="669028" y="1888777"/>
                      <a:pt x="667320" y="1890943"/>
                    </a:cubicBezTo>
                    <a:cubicBezTo>
                      <a:pt x="666029" y="1892526"/>
                      <a:pt x="664529" y="1893443"/>
                      <a:pt x="663320" y="1894193"/>
                    </a:cubicBezTo>
                    <a:cubicBezTo>
                      <a:pt x="661279" y="1895443"/>
                      <a:pt x="661154" y="1895526"/>
                      <a:pt x="662029" y="1897859"/>
                    </a:cubicBezTo>
                    <a:cubicBezTo>
                      <a:pt x="662904" y="1900151"/>
                      <a:pt x="664112" y="1900401"/>
                      <a:pt x="666487" y="1900859"/>
                    </a:cubicBezTo>
                    <a:cubicBezTo>
                      <a:pt x="668070" y="1901151"/>
                      <a:pt x="669861" y="1901526"/>
                      <a:pt x="671611" y="1902609"/>
                    </a:cubicBezTo>
                    <a:cubicBezTo>
                      <a:pt x="678444" y="1906900"/>
                      <a:pt x="677736" y="1912817"/>
                      <a:pt x="677194" y="1917525"/>
                    </a:cubicBezTo>
                    <a:cubicBezTo>
                      <a:pt x="676819" y="1920649"/>
                      <a:pt x="676486" y="1923566"/>
                      <a:pt x="677819" y="1926399"/>
                    </a:cubicBezTo>
                    <a:cubicBezTo>
                      <a:pt x="679861" y="1930732"/>
                      <a:pt x="692985" y="1934898"/>
                      <a:pt x="697860" y="1932690"/>
                    </a:cubicBezTo>
                    <a:cubicBezTo>
                      <a:pt x="699234" y="1932065"/>
                      <a:pt x="699818" y="1930565"/>
                      <a:pt x="700484" y="1928482"/>
                    </a:cubicBezTo>
                    <a:cubicBezTo>
                      <a:pt x="701026" y="1926815"/>
                      <a:pt x="701568" y="1925149"/>
                      <a:pt x="703150" y="1924357"/>
                    </a:cubicBezTo>
                    <a:cubicBezTo>
                      <a:pt x="704442" y="1923732"/>
                      <a:pt x="706317" y="1922982"/>
                      <a:pt x="708192" y="1923691"/>
                    </a:cubicBezTo>
                    <a:cubicBezTo>
                      <a:pt x="710108" y="1924399"/>
                      <a:pt x="710775" y="1926191"/>
                      <a:pt x="711359" y="1927607"/>
                    </a:cubicBezTo>
                    <a:cubicBezTo>
                      <a:pt x="711733" y="1928524"/>
                      <a:pt x="712067" y="1929399"/>
                      <a:pt x="712650" y="1929898"/>
                    </a:cubicBezTo>
                    <a:cubicBezTo>
                      <a:pt x="716275" y="1933232"/>
                      <a:pt x="717483" y="1933315"/>
                      <a:pt x="717525" y="1933315"/>
                    </a:cubicBezTo>
                    <a:cubicBezTo>
                      <a:pt x="717691" y="1932732"/>
                      <a:pt x="717691" y="1928857"/>
                      <a:pt x="717691" y="1926565"/>
                    </a:cubicBezTo>
                    <a:cubicBezTo>
                      <a:pt x="717691" y="1922316"/>
                      <a:pt x="717650" y="1917899"/>
                      <a:pt x="719316" y="1914900"/>
                    </a:cubicBezTo>
                    <a:cubicBezTo>
                      <a:pt x="721191" y="1911525"/>
                      <a:pt x="723774" y="1909400"/>
                      <a:pt x="726941" y="1908650"/>
                    </a:cubicBezTo>
                    <a:cubicBezTo>
                      <a:pt x="732023" y="1907442"/>
                      <a:pt x="737357" y="1910067"/>
                      <a:pt x="740940" y="1912483"/>
                    </a:cubicBezTo>
                    <a:cubicBezTo>
                      <a:pt x="743897" y="1914483"/>
                      <a:pt x="746981" y="1915650"/>
                      <a:pt x="750272" y="1916899"/>
                    </a:cubicBezTo>
                    <a:cubicBezTo>
                      <a:pt x="753564" y="1918149"/>
                      <a:pt x="756980" y="1919441"/>
                      <a:pt x="760355" y="1921649"/>
                    </a:cubicBezTo>
                    <a:cubicBezTo>
                      <a:pt x="767354" y="1926191"/>
                      <a:pt x="771604" y="1931149"/>
                      <a:pt x="769437" y="1940439"/>
                    </a:cubicBezTo>
                    <a:cubicBezTo>
                      <a:pt x="767729" y="1947814"/>
                      <a:pt x="766771" y="1954397"/>
                      <a:pt x="772271" y="1960271"/>
                    </a:cubicBezTo>
                    <a:cubicBezTo>
                      <a:pt x="773145" y="1961229"/>
                      <a:pt x="773896" y="1961605"/>
                      <a:pt x="774729" y="1962105"/>
                    </a:cubicBezTo>
                    <a:cubicBezTo>
                      <a:pt x="776228" y="1962938"/>
                      <a:pt x="777937" y="1963896"/>
                      <a:pt x="779311" y="1967271"/>
                    </a:cubicBezTo>
                    <a:cubicBezTo>
                      <a:pt x="779978" y="1968896"/>
                      <a:pt x="779770" y="1970604"/>
                      <a:pt x="779562" y="1972104"/>
                    </a:cubicBezTo>
                    <a:cubicBezTo>
                      <a:pt x="779395" y="1973437"/>
                      <a:pt x="779228" y="1974687"/>
                      <a:pt x="779687" y="1975603"/>
                    </a:cubicBezTo>
                    <a:cubicBezTo>
                      <a:pt x="780353" y="1976978"/>
                      <a:pt x="781520" y="1977603"/>
                      <a:pt x="783353" y="1978520"/>
                    </a:cubicBezTo>
                    <a:cubicBezTo>
                      <a:pt x="785936" y="1979812"/>
                      <a:pt x="789519" y="1981561"/>
                      <a:pt x="790394" y="1987144"/>
                    </a:cubicBezTo>
                    <a:cubicBezTo>
                      <a:pt x="790852" y="1989936"/>
                      <a:pt x="790103" y="1992644"/>
                      <a:pt x="789353" y="1995227"/>
                    </a:cubicBezTo>
                    <a:cubicBezTo>
                      <a:pt x="788228" y="1999310"/>
                      <a:pt x="787686" y="2001768"/>
                      <a:pt x="789978" y="2004060"/>
                    </a:cubicBezTo>
                    <a:cubicBezTo>
                      <a:pt x="791394" y="2005476"/>
                      <a:pt x="794102" y="2005768"/>
                      <a:pt x="796935" y="2006101"/>
                    </a:cubicBezTo>
                    <a:cubicBezTo>
                      <a:pt x="799143" y="2006351"/>
                      <a:pt x="801435" y="2006601"/>
                      <a:pt x="803435" y="2007476"/>
                    </a:cubicBezTo>
                    <a:cubicBezTo>
                      <a:pt x="812226" y="2011184"/>
                      <a:pt x="811517" y="2016475"/>
                      <a:pt x="810893" y="2021142"/>
                    </a:cubicBezTo>
                    <a:cubicBezTo>
                      <a:pt x="810601" y="2023391"/>
                      <a:pt x="810309" y="2025683"/>
                      <a:pt x="810768" y="2028308"/>
                    </a:cubicBezTo>
                    <a:cubicBezTo>
                      <a:pt x="811393" y="2031599"/>
                      <a:pt x="813267" y="2034391"/>
                      <a:pt x="815267" y="2037391"/>
                    </a:cubicBezTo>
                    <a:cubicBezTo>
                      <a:pt x="817267" y="2040432"/>
                      <a:pt x="819350" y="2043557"/>
                      <a:pt x="820225" y="2047348"/>
                    </a:cubicBezTo>
                    <a:cubicBezTo>
                      <a:pt x="821475" y="2052723"/>
                      <a:pt x="821309" y="2058097"/>
                      <a:pt x="821183" y="2063347"/>
                    </a:cubicBezTo>
                    <a:cubicBezTo>
                      <a:pt x="820975" y="2071679"/>
                      <a:pt x="820767" y="2079554"/>
                      <a:pt x="826225" y="2086137"/>
                    </a:cubicBezTo>
                    <a:cubicBezTo>
                      <a:pt x="826975" y="2087053"/>
                      <a:pt x="827724" y="2087512"/>
                      <a:pt x="828558" y="2088012"/>
                    </a:cubicBezTo>
                    <a:cubicBezTo>
                      <a:pt x="829766" y="2088803"/>
                      <a:pt x="831307" y="2089761"/>
                      <a:pt x="832516" y="2092053"/>
                    </a:cubicBezTo>
                    <a:cubicBezTo>
                      <a:pt x="833432" y="2093803"/>
                      <a:pt x="833474" y="2095844"/>
                      <a:pt x="833557" y="2097803"/>
                    </a:cubicBezTo>
                    <a:cubicBezTo>
                      <a:pt x="833599" y="2099094"/>
                      <a:pt x="833641" y="2100469"/>
                      <a:pt x="833974" y="2101344"/>
                    </a:cubicBezTo>
                    <a:cubicBezTo>
                      <a:pt x="835682" y="2106094"/>
                      <a:pt x="836724" y="2106302"/>
                      <a:pt x="836766" y="2106302"/>
                    </a:cubicBezTo>
                    <a:cubicBezTo>
                      <a:pt x="836807" y="2106344"/>
                      <a:pt x="837599" y="2106052"/>
                      <a:pt x="838807" y="2104552"/>
                    </a:cubicBezTo>
                    <a:cubicBezTo>
                      <a:pt x="839057" y="2104135"/>
                      <a:pt x="839724" y="2102136"/>
                      <a:pt x="840223" y="2100677"/>
                    </a:cubicBezTo>
                    <a:cubicBezTo>
                      <a:pt x="842182" y="2094761"/>
                      <a:pt x="844057" y="2089178"/>
                      <a:pt x="847848" y="2089178"/>
                    </a:cubicBezTo>
                    <a:lnTo>
                      <a:pt x="847931" y="2089178"/>
                    </a:lnTo>
                    <a:cubicBezTo>
                      <a:pt x="851098" y="2089261"/>
                      <a:pt x="852556" y="2092969"/>
                      <a:pt x="853598" y="2096552"/>
                    </a:cubicBezTo>
                    <a:cubicBezTo>
                      <a:pt x="854598" y="2100052"/>
                      <a:pt x="854014" y="2103385"/>
                      <a:pt x="853514" y="2106344"/>
                    </a:cubicBezTo>
                    <a:cubicBezTo>
                      <a:pt x="852723" y="2110885"/>
                      <a:pt x="852181" y="2113926"/>
                      <a:pt x="856389" y="2117134"/>
                    </a:cubicBezTo>
                    <a:cubicBezTo>
                      <a:pt x="857097" y="2117676"/>
                      <a:pt x="858139" y="2117968"/>
                      <a:pt x="859306" y="2118259"/>
                    </a:cubicBezTo>
                    <a:cubicBezTo>
                      <a:pt x="860972" y="2118718"/>
                      <a:pt x="862889" y="2119218"/>
                      <a:pt x="864638" y="2120718"/>
                    </a:cubicBezTo>
                    <a:cubicBezTo>
                      <a:pt x="865138" y="2121176"/>
                      <a:pt x="869888" y="2128342"/>
                      <a:pt x="869930" y="2128425"/>
                    </a:cubicBezTo>
                    <a:cubicBezTo>
                      <a:pt x="872388" y="2132383"/>
                      <a:pt x="872638" y="2136258"/>
                      <a:pt x="872846" y="2140008"/>
                    </a:cubicBezTo>
                    <a:cubicBezTo>
                      <a:pt x="873013" y="2142632"/>
                      <a:pt x="873138" y="2145091"/>
                      <a:pt x="874054" y="2147507"/>
                    </a:cubicBezTo>
                    <a:cubicBezTo>
                      <a:pt x="874930" y="2149840"/>
                      <a:pt x="877179" y="2152757"/>
                      <a:pt x="886345" y="2151257"/>
                    </a:cubicBezTo>
                    <a:lnTo>
                      <a:pt x="888553" y="2150882"/>
                    </a:lnTo>
                    <a:lnTo>
                      <a:pt x="889095" y="2153048"/>
                    </a:lnTo>
                    <a:cubicBezTo>
                      <a:pt x="889428" y="2154423"/>
                      <a:pt x="890470" y="2155381"/>
                      <a:pt x="891720" y="2156423"/>
                    </a:cubicBezTo>
                    <a:cubicBezTo>
                      <a:pt x="905177" y="2141674"/>
                      <a:pt x="925509" y="2131842"/>
                      <a:pt x="934466" y="2127967"/>
                    </a:cubicBezTo>
                    <a:cubicBezTo>
                      <a:pt x="939758" y="2125676"/>
                      <a:pt x="942591" y="2125592"/>
                      <a:pt x="946591" y="2125467"/>
                    </a:cubicBezTo>
                    <a:cubicBezTo>
                      <a:pt x="947424" y="2125425"/>
                      <a:pt x="948341" y="2125425"/>
                      <a:pt x="949382" y="2125342"/>
                    </a:cubicBezTo>
                    <a:cubicBezTo>
                      <a:pt x="951798" y="2125217"/>
                      <a:pt x="954465" y="2124842"/>
                      <a:pt x="957048" y="2124509"/>
                    </a:cubicBezTo>
                    <a:cubicBezTo>
                      <a:pt x="958964" y="2124259"/>
                      <a:pt x="960840" y="2124009"/>
                      <a:pt x="962589" y="2123842"/>
                    </a:cubicBezTo>
                    <a:cubicBezTo>
                      <a:pt x="974047" y="2122801"/>
                      <a:pt x="976838" y="2126050"/>
                      <a:pt x="980463" y="2131425"/>
                    </a:cubicBezTo>
                    <a:cubicBezTo>
                      <a:pt x="981630" y="2133175"/>
                      <a:pt x="982963" y="2135091"/>
                      <a:pt x="984962" y="2137133"/>
                    </a:cubicBezTo>
                    <a:cubicBezTo>
                      <a:pt x="991254" y="2143466"/>
                      <a:pt x="994629" y="2141966"/>
                      <a:pt x="1001336" y="2138966"/>
                    </a:cubicBezTo>
                    <a:cubicBezTo>
                      <a:pt x="1003461" y="2138008"/>
                      <a:pt x="1005878" y="2136924"/>
                      <a:pt x="1008628" y="2136050"/>
                    </a:cubicBezTo>
                    <a:lnTo>
                      <a:pt x="1010711" y="2135341"/>
                    </a:lnTo>
                    <a:cubicBezTo>
                      <a:pt x="1014627" y="2134008"/>
                      <a:pt x="1017044" y="2133175"/>
                      <a:pt x="1021460" y="2134591"/>
                    </a:cubicBezTo>
                    <a:lnTo>
                      <a:pt x="1021501" y="2134550"/>
                    </a:lnTo>
                    <a:lnTo>
                      <a:pt x="1023168" y="2135216"/>
                    </a:lnTo>
                    <a:cubicBezTo>
                      <a:pt x="1023293" y="2135258"/>
                      <a:pt x="1023377" y="2135300"/>
                      <a:pt x="1023501" y="2135341"/>
                    </a:cubicBezTo>
                    <a:lnTo>
                      <a:pt x="1023501" y="2135341"/>
                    </a:lnTo>
                    <a:lnTo>
                      <a:pt x="1022585" y="2137591"/>
                    </a:lnTo>
                    <a:lnTo>
                      <a:pt x="1024918" y="2137508"/>
                    </a:lnTo>
                    <a:cubicBezTo>
                      <a:pt x="1025084" y="2138508"/>
                      <a:pt x="1026335" y="2141924"/>
                      <a:pt x="1026960" y="2142632"/>
                    </a:cubicBezTo>
                    <a:cubicBezTo>
                      <a:pt x="1032667" y="2146757"/>
                      <a:pt x="1051458" y="2153923"/>
                      <a:pt x="1054416" y="2151882"/>
                    </a:cubicBezTo>
                    <a:cubicBezTo>
                      <a:pt x="1055666" y="2151007"/>
                      <a:pt x="1055832" y="2148715"/>
                      <a:pt x="1056082" y="2146299"/>
                    </a:cubicBezTo>
                    <a:cubicBezTo>
                      <a:pt x="1056374" y="2143132"/>
                      <a:pt x="1056707" y="2139216"/>
                      <a:pt x="1060040" y="2137341"/>
                    </a:cubicBezTo>
                    <a:cubicBezTo>
                      <a:pt x="1064832" y="2134633"/>
                      <a:pt x="1069706" y="2137716"/>
                      <a:pt x="1073248" y="2140008"/>
                    </a:cubicBezTo>
                    <a:cubicBezTo>
                      <a:pt x="1074539" y="2140841"/>
                      <a:pt x="1075747" y="2141591"/>
                      <a:pt x="1076622" y="2141924"/>
                    </a:cubicBezTo>
                    <a:cubicBezTo>
                      <a:pt x="1084580" y="2144716"/>
                      <a:pt x="1094038" y="2147090"/>
                      <a:pt x="1104037" y="2143716"/>
                    </a:cubicBezTo>
                    <a:cubicBezTo>
                      <a:pt x="1107453" y="2142549"/>
                      <a:pt x="1110245" y="2140966"/>
                      <a:pt x="1112995" y="2139424"/>
                    </a:cubicBezTo>
                    <a:cubicBezTo>
                      <a:pt x="1119244" y="2135841"/>
                      <a:pt x="1125160" y="2132508"/>
                      <a:pt x="1134368" y="2137383"/>
                    </a:cubicBezTo>
                    <a:cubicBezTo>
                      <a:pt x="1139743" y="2140216"/>
                      <a:pt x="1144325" y="2144966"/>
                      <a:pt x="1148784" y="2149549"/>
                    </a:cubicBezTo>
                    <a:cubicBezTo>
                      <a:pt x="1152200" y="2153048"/>
                      <a:pt x="1155450" y="2156382"/>
                      <a:pt x="1158825" y="2158715"/>
                    </a:cubicBezTo>
                    <a:cubicBezTo>
                      <a:pt x="1159949" y="2159506"/>
                      <a:pt x="1161241" y="2160089"/>
                      <a:pt x="1162574" y="2160714"/>
                    </a:cubicBezTo>
                    <a:cubicBezTo>
                      <a:pt x="1164949" y="2161798"/>
                      <a:pt x="1167616" y="2163048"/>
                      <a:pt x="1170115" y="2165672"/>
                    </a:cubicBezTo>
                    <a:cubicBezTo>
                      <a:pt x="1171615" y="2167256"/>
                      <a:pt x="1172532" y="2169339"/>
                      <a:pt x="1173365" y="2171297"/>
                    </a:cubicBezTo>
                    <a:cubicBezTo>
                      <a:pt x="1174823" y="2174672"/>
                      <a:pt x="1175823" y="2176713"/>
                      <a:pt x="1178323" y="2177088"/>
                    </a:cubicBezTo>
                    <a:cubicBezTo>
                      <a:pt x="1179615" y="2177255"/>
                      <a:pt x="1180531" y="2176422"/>
                      <a:pt x="1182322" y="2174380"/>
                    </a:cubicBezTo>
                    <a:cubicBezTo>
                      <a:pt x="1183947" y="2172547"/>
                      <a:pt x="1185947" y="2170297"/>
                      <a:pt x="1189114" y="2169797"/>
                    </a:cubicBezTo>
                    <a:cubicBezTo>
                      <a:pt x="1191947" y="2169339"/>
                      <a:pt x="1194280" y="2170422"/>
                      <a:pt x="1196322" y="2171380"/>
                    </a:cubicBezTo>
                    <a:cubicBezTo>
                      <a:pt x="1198155" y="2172255"/>
                      <a:pt x="1199780" y="2172964"/>
                      <a:pt x="1201696" y="2172672"/>
                    </a:cubicBezTo>
                    <a:cubicBezTo>
                      <a:pt x="1205279" y="2172089"/>
                      <a:pt x="1207696" y="2169964"/>
                      <a:pt x="1210279" y="2167714"/>
                    </a:cubicBezTo>
                    <a:cubicBezTo>
                      <a:pt x="1214279" y="2164214"/>
                      <a:pt x="1218820" y="2160215"/>
                      <a:pt x="1227694" y="2162589"/>
                    </a:cubicBezTo>
                    <a:cubicBezTo>
                      <a:pt x="1230153" y="2163256"/>
                      <a:pt x="1232152" y="2164839"/>
                      <a:pt x="1233902" y="2166256"/>
                    </a:cubicBezTo>
                    <a:cubicBezTo>
                      <a:pt x="1236152" y="2168089"/>
                      <a:pt x="1237610" y="2169172"/>
                      <a:pt x="1239277" y="2168797"/>
                    </a:cubicBezTo>
                    <a:cubicBezTo>
                      <a:pt x="1242360" y="2168130"/>
                      <a:pt x="1243652" y="2166131"/>
                      <a:pt x="1245235" y="2163589"/>
                    </a:cubicBezTo>
                    <a:cubicBezTo>
                      <a:pt x="1247818" y="2159589"/>
                      <a:pt x="1250984" y="2154631"/>
                      <a:pt x="1261983" y="2157715"/>
                    </a:cubicBezTo>
                    <a:cubicBezTo>
                      <a:pt x="1265775" y="2158798"/>
                      <a:pt x="1268774" y="2161214"/>
                      <a:pt x="1271691" y="2163589"/>
                    </a:cubicBezTo>
                    <a:cubicBezTo>
                      <a:pt x="1275565" y="2166714"/>
                      <a:pt x="1278857" y="2169464"/>
                      <a:pt x="1283482" y="2168464"/>
                    </a:cubicBezTo>
                    <a:cubicBezTo>
                      <a:pt x="1284565" y="2168256"/>
                      <a:pt x="1286190" y="2168047"/>
                      <a:pt x="1287982" y="2167880"/>
                    </a:cubicBezTo>
                    <a:cubicBezTo>
                      <a:pt x="1290856" y="2167589"/>
                      <a:pt x="1295689" y="2167089"/>
                      <a:pt x="1297022" y="2166089"/>
                    </a:cubicBezTo>
                    <a:cubicBezTo>
                      <a:pt x="1298022" y="2165297"/>
                      <a:pt x="1298147" y="2164339"/>
                      <a:pt x="1298231" y="2162173"/>
                    </a:cubicBezTo>
                    <a:cubicBezTo>
                      <a:pt x="1298272" y="2159631"/>
                      <a:pt x="1298397" y="2155840"/>
                      <a:pt x="1302939" y="2153673"/>
                    </a:cubicBezTo>
                    <a:cubicBezTo>
                      <a:pt x="1306563" y="2151924"/>
                      <a:pt x="1309230" y="2153965"/>
                      <a:pt x="1310979" y="2155298"/>
                    </a:cubicBezTo>
                    <a:cubicBezTo>
                      <a:pt x="1312855" y="2156756"/>
                      <a:pt x="1313229" y="2156881"/>
                      <a:pt x="1314271" y="2156256"/>
                    </a:cubicBezTo>
                    <a:cubicBezTo>
                      <a:pt x="1315979" y="2155257"/>
                      <a:pt x="1316063" y="2154173"/>
                      <a:pt x="1315813" y="2151340"/>
                    </a:cubicBezTo>
                    <a:cubicBezTo>
                      <a:pt x="1315646" y="2149257"/>
                      <a:pt x="1315438" y="2146674"/>
                      <a:pt x="1317229" y="2144591"/>
                    </a:cubicBezTo>
                    <a:lnTo>
                      <a:pt x="1319312" y="2142132"/>
                    </a:lnTo>
                    <a:lnTo>
                      <a:pt x="1320021" y="2143216"/>
                    </a:lnTo>
                    <a:cubicBezTo>
                      <a:pt x="1320479" y="2143049"/>
                      <a:pt x="1321020" y="2142841"/>
                      <a:pt x="1321562" y="2142632"/>
                    </a:cubicBezTo>
                    <a:cubicBezTo>
                      <a:pt x="1328312" y="2140091"/>
                      <a:pt x="1329603" y="2139633"/>
                      <a:pt x="1330228" y="2139549"/>
                    </a:cubicBezTo>
                    <a:lnTo>
                      <a:pt x="1332603" y="2139174"/>
                    </a:lnTo>
                    <a:cubicBezTo>
                      <a:pt x="1336853" y="2138466"/>
                      <a:pt x="1338186" y="2138383"/>
                      <a:pt x="1343394" y="2140383"/>
                    </a:cubicBezTo>
                    <a:cubicBezTo>
                      <a:pt x="1345685" y="2141258"/>
                      <a:pt x="1347060" y="2143216"/>
                      <a:pt x="1348185" y="2144799"/>
                    </a:cubicBezTo>
                    <a:cubicBezTo>
                      <a:pt x="1350018" y="2147382"/>
                      <a:pt x="1350310" y="2147507"/>
                      <a:pt x="1351977" y="2146632"/>
                    </a:cubicBezTo>
                    <a:cubicBezTo>
                      <a:pt x="1353768" y="2145674"/>
                      <a:pt x="1353768" y="2144674"/>
                      <a:pt x="1353018" y="2141299"/>
                    </a:cubicBezTo>
                    <a:cubicBezTo>
                      <a:pt x="1352477" y="2138925"/>
                      <a:pt x="1351810" y="2135966"/>
                      <a:pt x="1353518" y="2133341"/>
                    </a:cubicBezTo>
                    <a:cubicBezTo>
                      <a:pt x="1357268" y="2127592"/>
                      <a:pt x="1362809" y="2128384"/>
                      <a:pt x="1367683" y="2129092"/>
                    </a:cubicBezTo>
                    <a:cubicBezTo>
                      <a:pt x="1371683" y="2129675"/>
                      <a:pt x="1375433" y="2130217"/>
                      <a:pt x="1378933" y="2127925"/>
                    </a:cubicBezTo>
                    <a:cubicBezTo>
                      <a:pt x="1382224" y="2125800"/>
                      <a:pt x="1384016" y="2123384"/>
                      <a:pt x="1385599" y="2121259"/>
                    </a:cubicBezTo>
                    <a:cubicBezTo>
                      <a:pt x="1389474" y="2116093"/>
                      <a:pt x="1392557" y="2113343"/>
                      <a:pt x="1403056" y="2118551"/>
                    </a:cubicBezTo>
                    <a:cubicBezTo>
                      <a:pt x="1405014" y="2119509"/>
                      <a:pt x="1406723" y="2120426"/>
                      <a:pt x="1408264" y="2121259"/>
                    </a:cubicBezTo>
                    <a:cubicBezTo>
                      <a:pt x="1415555" y="2125175"/>
                      <a:pt x="1418555" y="2126800"/>
                      <a:pt x="1429304" y="2124301"/>
                    </a:cubicBezTo>
                    <a:cubicBezTo>
                      <a:pt x="1435304" y="2122926"/>
                      <a:pt x="1438511" y="2121426"/>
                      <a:pt x="1439678" y="2119467"/>
                    </a:cubicBezTo>
                    <a:cubicBezTo>
                      <a:pt x="1440970" y="2117259"/>
                      <a:pt x="1440345" y="2113551"/>
                      <a:pt x="1438887" y="2108219"/>
                    </a:cubicBezTo>
                    <a:cubicBezTo>
                      <a:pt x="1438428" y="2106468"/>
                      <a:pt x="1437720" y="2105677"/>
                      <a:pt x="1437012" y="2104927"/>
                    </a:cubicBezTo>
                    <a:cubicBezTo>
                      <a:pt x="1434470" y="2102094"/>
                      <a:pt x="1434720" y="2099886"/>
                      <a:pt x="1438095" y="2094678"/>
                    </a:cubicBezTo>
                    <a:cubicBezTo>
                      <a:pt x="1439845" y="2091970"/>
                      <a:pt x="1443386" y="2089720"/>
                      <a:pt x="1446803" y="2087595"/>
                    </a:cubicBezTo>
                    <a:cubicBezTo>
                      <a:pt x="1448803" y="2086345"/>
                      <a:pt x="1450719" y="2085137"/>
                      <a:pt x="1451969" y="2084012"/>
                    </a:cubicBezTo>
                    <a:cubicBezTo>
                      <a:pt x="1460885" y="2076054"/>
                      <a:pt x="1465634" y="2075262"/>
                      <a:pt x="1474301" y="2073804"/>
                    </a:cubicBezTo>
                    <a:cubicBezTo>
                      <a:pt x="1475884" y="2073554"/>
                      <a:pt x="1477633" y="2073221"/>
                      <a:pt x="1479592" y="2072888"/>
                    </a:cubicBezTo>
                    <a:cubicBezTo>
                      <a:pt x="1488133" y="2071263"/>
                      <a:pt x="1495507" y="2068513"/>
                      <a:pt x="1504298" y="2063722"/>
                    </a:cubicBezTo>
                    <a:cubicBezTo>
                      <a:pt x="1505840" y="2062889"/>
                      <a:pt x="1507548" y="2061722"/>
                      <a:pt x="1509298" y="2060555"/>
                    </a:cubicBezTo>
                    <a:cubicBezTo>
                      <a:pt x="1512298" y="2058555"/>
                      <a:pt x="1515381" y="2056472"/>
                      <a:pt x="1518006" y="2055556"/>
                    </a:cubicBezTo>
                    <a:cubicBezTo>
                      <a:pt x="1520756" y="2054639"/>
                      <a:pt x="1523255" y="2054597"/>
                      <a:pt x="1525297" y="2054639"/>
                    </a:cubicBezTo>
                    <a:cubicBezTo>
                      <a:pt x="1528130" y="2054639"/>
                      <a:pt x="1529713" y="2054639"/>
                      <a:pt x="1531088" y="2052639"/>
                    </a:cubicBezTo>
                    <a:cubicBezTo>
                      <a:pt x="1525464" y="2049223"/>
                      <a:pt x="1520672" y="2044682"/>
                      <a:pt x="1518797" y="2040015"/>
                    </a:cubicBezTo>
                    <a:cubicBezTo>
                      <a:pt x="1517631" y="2037099"/>
                      <a:pt x="1518047" y="2033224"/>
                      <a:pt x="1518464" y="2029433"/>
                    </a:cubicBezTo>
                    <a:cubicBezTo>
                      <a:pt x="1518714" y="2027141"/>
                      <a:pt x="1518964" y="2024725"/>
                      <a:pt x="1518797" y="2023058"/>
                    </a:cubicBezTo>
                    <a:cubicBezTo>
                      <a:pt x="1518589" y="2021100"/>
                      <a:pt x="1518297" y="2019642"/>
                      <a:pt x="1518089" y="2018350"/>
                    </a:cubicBezTo>
                    <a:cubicBezTo>
                      <a:pt x="1517589" y="2015684"/>
                      <a:pt x="1517172" y="2013392"/>
                      <a:pt x="1517422" y="2008809"/>
                    </a:cubicBezTo>
                    <a:cubicBezTo>
                      <a:pt x="1517506" y="2006934"/>
                      <a:pt x="1517797" y="2005226"/>
                      <a:pt x="1518089" y="2003560"/>
                    </a:cubicBezTo>
                    <a:cubicBezTo>
                      <a:pt x="1518589" y="2000685"/>
                      <a:pt x="1519047" y="1998185"/>
                      <a:pt x="1518255" y="1994894"/>
                    </a:cubicBezTo>
                    <a:cubicBezTo>
                      <a:pt x="1517714" y="1992602"/>
                      <a:pt x="1516464" y="1990019"/>
                      <a:pt x="1515214" y="1987311"/>
                    </a:cubicBezTo>
                    <a:cubicBezTo>
                      <a:pt x="1511673" y="1979770"/>
                      <a:pt x="1506840" y="1969437"/>
                      <a:pt x="1517547" y="1962646"/>
                    </a:cubicBezTo>
                    <a:cubicBezTo>
                      <a:pt x="1519839" y="1961188"/>
                      <a:pt x="1521630" y="1963479"/>
                      <a:pt x="1522547" y="1964729"/>
                    </a:cubicBezTo>
                    <a:cubicBezTo>
                      <a:pt x="1522839" y="1965104"/>
                      <a:pt x="1523255" y="1965688"/>
                      <a:pt x="1523630" y="1966062"/>
                    </a:cubicBezTo>
                    <a:cubicBezTo>
                      <a:pt x="1523922" y="1965521"/>
                      <a:pt x="1524172" y="1964729"/>
                      <a:pt x="1524380" y="1964021"/>
                    </a:cubicBezTo>
                    <a:cubicBezTo>
                      <a:pt x="1524588" y="1963229"/>
                      <a:pt x="1524839" y="1962438"/>
                      <a:pt x="1525213" y="1961688"/>
                    </a:cubicBezTo>
                    <a:cubicBezTo>
                      <a:pt x="1525297" y="1959105"/>
                      <a:pt x="1526797" y="1955646"/>
                      <a:pt x="1527380" y="1954355"/>
                    </a:cubicBezTo>
                    <a:cubicBezTo>
                      <a:pt x="1527505" y="1954022"/>
                      <a:pt x="1527671" y="1953730"/>
                      <a:pt x="1527838" y="1953480"/>
                    </a:cubicBezTo>
                    <a:lnTo>
                      <a:pt x="1528755" y="1951980"/>
                    </a:lnTo>
                    <a:lnTo>
                      <a:pt x="1529338" y="1952272"/>
                    </a:lnTo>
                    <a:cubicBezTo>
                      <a:pt x="1529755" y="1952063"/>
                      <a:pt x="1530171" y="1951897"/>
                      <a:pt x="1530546" y="1951730"/>
                    </a:cubicBezTo>
                    <a:cubicBezTo>
                      <a:pt x="1531796" y="1951230"/>
                      <a:pt x="1532588" y="1950855"/>
                      <a:pt x="1532755" y="1950189"/>
                    </a:cubicBezTo>
                    <a:cubicBezTo>
                      <a:pt x="1533463" y="1947272"/>
                      <a:pt x="1532671" y="1943648"/>
                      <a:pt x="1531838" y="1939814"/>
                    </a:cubicBezTo>
                    <a:cubicBezTo>
                      <a:pt x="1531005" y="1935940"/>
                      <a:pt x="1530046" y="1931648"/>
                      <a:pt x="1530546" y="1927357"/>
                    </a:cubicBezTo>
                    <a:cubicBezTo>
                      <a:pt x="1522755" y="1923024"/>
                      <a:pt x="1513047" y="1918524"/>
                      <a:pt x="1504756" y="1915400"/>
                    </a:cubicBezTo>
                    <a:cubicBezTo>
                      <a:pt x="1502382" y="1914483"/>
                      <a:pt x="1498549" y="1914358"/>
                      <a:pt x="1494507" y="1914233"/>
                    </a:cubicBezTo>
                    <a:cubicBezTo>
                      <a:pt x="1486008" y="1913942"/>
                      <a:pt x="1476342" y="1913608"/>
                      <a:pt x="1472843" y="1905984"/>
                    </a:cubicBezTo>
                    <a:cubicBezTo>
                      <a:pt x="1470676" y="1901192"/>
                      <a:pt x="1470426" y="1897651"/>
                      <a:pt x="1472051" y="1895151"/>
                    </a:cubicBezTo>
                    <a:cubicBezTo>
                      <a:pt x="1474550" y="1891318"/>
                      <a:pt x="1480217" y="1891443"/>
                      <a:pt x="1485716" y="1891568"/>
                    </a:cubicBezTo>
                    <a:cubicBezTo>
                      <a:pt x="1488966" y="1891651"/>
                      <a:pt x="1493424" y="1891735"/>
                      <a:pt x="1494382" y="1890527"/>
                    </a:cubicBezTo>
                    <a:cubicBezTo>
                      <a:pt x="1497549" y="1886610"/>
                      <a:pt x="1494424" y="1880152"/>
                      <a:pt x="1491424" y="1873944"/>
                    </a:cubicBezTo>
                    <a:cubicBezTo>
                      <a:pt x="1489091" y="1869070"/>
                      <a:pt x="1486841" y="1864487"/>
                      <a:pt x="1487300" y="1860487"/>
                    </a:cubicBezTo>
                    <a:cubicBezTo>
                      <a:pt x="1487966" y="1854404"/>
                      <a:pt x="1492216" y="1850988"/>
                      <a:pt x="1495632" y="1848238"/>
                    </a:cubicBezTo>
                    <a:cubicBezTo>
                      <a:pt x="1500007" y="1844738"/>
                      <a:pt x="1502632" y="1842614"/>
                      <a:pt x="1499507" y="1836406"/>
                    </a:cubicBezTo>
                    <a:cubicBezTo>
                      <a:pt x="1496674" y="1830823"/>
                      <a:pt x="1489633" y="1828948"/>
                      <a:pt x="1482800" y="1827156"/>
                    </a:cubicBezTo>
                    <a:cubicBezTo>
                      <a:pt x="1479300" y="1826240"/>
                      <a:pt x="1476009" y="1825365"/>
                      <a:pt x="1473092" y="1824032"/>
                    </a:cubicBezTo>
                    <a:cubicBezTo>
                      <a:pt x="1460218" y="1818032"/>
                      <a:pt x="1453386" y="1812491"/>
                      <a:pt x="1452219" y="1807075"/>
                    </a:cubicBezTo>
                    <a:cubicBezTo>
                      <a:pt x="1451677" y="1804575"/>
                      <a:pt x="1452344" y="1802117"/>
                      <a:pt x="1454135" y="1800033"/>
                    </a:cubicBezTo>
                    <a:cubicBezTo>
                      <a:pt x="1457677" y="1795825"/>
                      <a:pt x="1465801" y="1796492"/>
                      <a:pt x="1473592" y="1797117"/>
                    </a:cubicBezTo>
                    <a:cubicBezTo>
                      <a:pt x="1477134" y="1797409"/>
                      <a:pt x="1483008" y="1797867"/>
                      <a:pt x="1484050" y="1796992"/>
                    </a:cubicBezTo>
                    <a:lnTo>
                      <a:pt x="1484050" y="1796992"/>
                    </a:lnTo>
                    <a:cubicBezTo>
                      <a:pt x="1483925" y="1796992"/>
                      <a:pt x="1483717" y="1794909"/>
                      <a:pt x="1476634" y="1787951"/>
                    </a:cubicBezTo>
                    <a:cubicBezTo>
                      <a:pt x="1475717" y="1787034"/>
                      <a:pt x="1475259" y="1785909"/>
                      <a:pt x="1475301" y="1784701"/>
                    </a:cubicBezTo>
                    <a:cubicBezTo>
                      <a:pt x="1475384" y="1781826"/>
                      <a:pt x="1478258" y="1779285"/>
                      <a:pt x="1480550" y="1777285"/>
                    </a:cubicBezTo>
                    <a:cubicBezTo>
                      <a:pt x="1481008" y="1776910"/>
                      <a:pt x="1481550" y="1776410"/>
                      <a:pt x="1481883" y="1776077"/>
                    </a:cubicBezTo>
                    <a:cubicBezTo>
                      <a:pt x="1482008" y="1772910"/>
                      <a:pt x="1480300" y="1770494"/>
                      <a:pt x="1477967" y="1767161"/>
                    </a:cubicBezTo>
                    <a:cubicBezTo>
                      <a:pt x="1476550" y="1765161"/>
                      <a:pt x="1475509" y="1763953"/>
                      <a:pt x="1474759" y="1763120"/>
                    </a:cubicBezTo>
                    <a:cubicBezTo>
                      <a:pt x="1472301" y="1760286"/>
                      <a:pt x="1472343" y="1759411"/>
                      <a:pt x="1473092" y="1754787"/>
                    </a:cubicBezTo>
                    <a:lnTo>
                      <a:pt x="1473425" y="1752829"/>
                    </a:lnTo>
                    <a:cubicBezTo>
                      <a:pt x="1473801" y="1750412"/>
                      <a:pt x="1475426" y="1749162"/>
                      <a:pt x="1476509" y="1748371"/>
                    </a:cubicBezTo>
                    <a:cubicBezTo>
                      <a:pt x="1476967" y="1747996"/>
                      <a:pt x="1477425" y="1747662"/>
                      <a:pt x="1477592" y="1747371"/>
                    </a:cubicBezTo>
                    <a:cubicBezTo>
                      <a:pt x="1478258" y="1746037"/>
                      <a:pt x="1478050" y="1745246"/>
                      <a:pt x="1477759" y="1743954"/>
                    </a:cubicBezTo>
                    <a:cubicBezTo>
                      <a:pt x="1477467" y="1742746"/>
                      <a:pt x="1477134" y="1741246"/>
                      <a:pt x="1477592" y="1739455"/>
                    </a:cubicBezTo>
                    <a:lnTo>
                      <a:pt x="1477884" y="1738371"/>
                    </a:lnTo>
                    <a:cubicBezTo>
                      <a:pt x="1479675" y="1732038"/>
                      <a:pt x="1480383" y="1729331"/>
                      <a:pt x="1480634" y="1728206"/>
                    </a:cubicBezTo>
                    <a:cubicBezTo>
                      <a:pt x="1480342" y="1727872"/>
                      <a:pt x="1479842" y="1727497"/>
                      <a:pt x="1479425" y="1727164"/>
                    </a:cubicBezTo>
                    <a:cubicBezTo>
                      <a:pt x="1478550" y="1726456"/>
                      <a:pt x="1477509" y="1725664"/>
                      <a:pt x="1477050" y="1724456"/>
                    </a:cubicBezTo>
                    <a:cubicBezTo>
                      <a:pt x="1476717" y="1723581"/>
                      <a:pt x="1475634" y="1722706"/>
                      <a:pt x="1474426" y="1721748"/>
                    </a:cubicBezTo>
                    <a:cubicBezTo>
                      <a:pt x="1472301" y="1719998"/>
                      <a:pt x="1469342" y="1717665"/>
                      <a:pt x="1469718" y="1713498"/>
                    </a:cubicBezTo>
                    <a:cubicBezTo>
                      <a:pt x="1470467" y="1705415"/>
                      <a:pt x="1476592" y="1705499"/>
                      <a:pt x="1479883" y="1705541"/>
                    </a:cubicBezTo>
                    <a:cubicBezTo>
                      <a:pt x="1480800" y="1705582"/>
                      <a:pt x="1482425" y="1705582"/>
                      <a:pt x="1482758" y="1705291"/>
                    </a:cubicBezTo>
                    <a:cubicBezTo>
                      <a:pt x="1483841" y="1703291"/>
                      <a:pt x="1483425" y="1702624"/>
                      <a:pt x="1481550" y="1700374"/>
                    </a:cubicBezTo>
                    <a:cubicBezTo>
                      <a:pt x="1480300" y="1698874"/>
                      <a:pt x="1478717" y="1697000"/>
                      <a:pt x="1478133" y="1694250"/>
                    </a:cubicBezTo>
                    <a:cubicBezTo>
                      <a:pt x="1476050" y="1684792"/>
                      <a:pt x="1483050" y="1664794"/>
                      <a:pt x="1488716" y="1655961"/>
                    </a:cubicBezTo>
                    <a:cubicBezTo>
                      <a:pt x="1493882" y="1647920"/>
                      <a:pt x="1500007" y="1648045"/>
                      <a:pt x="1505340" y="1648170"/>
                    </a:cubicBezTo>
                    <a:cubicBezTo>
                      <a:pt x="1509048" y="1648253"/>
                      <a:pt x="1512589" y="1648337"/>
                      <a:pt x="1516089" y="1645795"/>
                    </a:cubicBezTo>
                    <a:cubicBezTo>
                      <a:pt x="1517797" y="1644545"/>
                      <a:pt x="1518714" y="1643170"/>
                      <a:pt x="1519755" y="1641712"/>
                    </a:cubicBezTo>
                    <a:cubicBezTo>
                      <a:pt x="1521422" y="1639254"/>
                      <a:pt x="1523339" y="1636462"/>
                      <a:pt x="1528463" y="1635129"/>
                    </a:cubicBezTo>
                    <a:cubicBezTo>
                      <a:pt x="1532421" y="1634088"/>
                      <a:pt x="1535962" y="1635421"/>
                      <a:pt x="1538796" y="1636462"/>
                    </a:cubicBezTo>
                    <a:cubicBezTo>
                      <a:pt x="1540546" y="1637087"/>
                      <a:pt x="1542129" y="1637754"/>
                      <a:pt x="1543462" y="1637629"/>
                    </a:cubicBezTo>
                    <a:cubicBezTo>
                      <a:pt x="1548379" y="1637379"/>
                      <a:pt x="1549086" y="1635962"/>
                      <a:pt x="1550337" y="1633671"/>
                    </a:cubicBezTo>
                    <a:cubicBezTo>
                      <a:pt x="1551253" y="1631963"/>
                      <a:pt x="1552336" y="1629838"/>
                      <a:pt x="1555045" y="1628130"/>
                    </a:cubicBezTo>
                    <a:cubicBezTo>
                      <a:pt x="1559253" y="1625463"/>
                      <a:pt x="1561252" y="1625588"/>
                      <a:pt x="1563627" y="1626838"/>
                    </a:cubicBezTo>
                    <a:cubicBezTo>
                      <a:pt x="1564502" y="1627296"/>
                      <a:pt x="1565210" y="1627671"/>
                      <a:pt x="1567377" y="1627255"/>
                    </a:cubicBezTo>
                    <a:cubicBezTo>
                      <a:pt x="1568293" y="1627088"/>
                      <a:pt x="1569710" y="1626047"/>
                      <a:pt x="1570876" y="1625255"/>
                    </a:cubicBezTo>
                    <a:cubicBezTo>
                      <a:pt x="1572501" y="1624088"/>
                      <a:pt x="1573918" y="1623089"/>
                      <a:pt x="1575460" y="1622963"/>
                    </a:cubicBezTo>
                    <a:cubicBezTo>
                      <a:pt x="1576668" y="1622797"/>
                      <a:pt x="1578585" y="1623213"/>
                      <a:pt x="1581459" y="1623797"/>
                    </a:cubicBezTo>
                    <a:cubicBezTo>
                      <a:pt x="1582168" y="1623963"/>
                      <a:pt x="1582792" y="1624088"/>
                      <a:pt x="1583209" y="1624130"/>
                    </a:cubicBezTo>
                    <a:cubicBezTo>
                      <a:pt x="1588959" y="1621838"/>
                      <a:pt x="1588959" y="1621714"/>
                      <a:pt x="1588667" y="1617672"/>
                    </a:cubicBezTo>
                    <a:lnTo>
                      <a:pt x="1588542" y="1615714"/>
                    </a:lnTo>
                    <a:cubicBezTo>
                      <a:pt x="1588292" y="1611298"/>
                      <a:pt x="1587500" y="1607465"/>
                      <a:pt x="1586750" y="1603757"/>
                    </a:cubicBezTo>
                    <a:cubicBezTo>
                      <a:pt x="1584751" y="1593924"/>
                      <a:pt x="1583001" y="1585425"/>
                      <a:pt x="1593583" y="1575050"/>
                    </a:cubicBezTo>
                    <a:cubicBezTo>
                      <a:pt x="1601749" y="1567051"/>
                      <a:pt x="1607249" y="1568093"/>
                      <a:pt x="1613082" y="1569217"/>
                    </a:cubicBezTo>
                    <a:cubicBezTo>
                      <a:pt x="1616623" y="1569926"/>
                      <a:pt x="1620289" y="1570634"/>
                      <a:pt x="1625539" y="1569718"/>
                    </a:cubicBezTo>
                    <a:cubicBezTo>
                      <a:pt x="1625914" y="1569593"/>
                      <a:pt x="1627622" y="1568593"/>
                      <a:pt x="1628872" y="1567884"/>
                    </a:cubicBezTo>
                    <a:cubicBezTo>
                      <a:pt x="1631330" y="1566509"/>
                      <a:pt x="1634122" y="1564926"/>
                      <a:pt x="1636080" y="1564301"/>
                    </a:cubicBezTo>
                    <a:cubicBezTo>
                      <a:pt x="1639205" y="1563343"/>
                      <a:pt x="1641163" y="1563426"/>
                      <a:pt x="1642413" y="1563468"/>
                    </a:cubicBezTo>
                    <a:cubicBezTo>
                      <a:pt x="1643829" y="1563510"/>
                      <a:pt x="1644163" y="1563510"/>
                      <a:pt x="1646412" y="1560843"/>
                    </a:cubicBezTo>
                    <a:cubicBezTo>
                      <a:pt x="1647579" y="1559427"/>
                      <a:pt x="1648662" y="1557177"/>
                      <a:pt x="1649746" y="1555010"/>
                    </a:cubicBezTo>
                    <a:cubicBezTo>
                      <a:pt x="1650912" y="1552594"/>
                      <a:pt x="1652120" y="1550094"/>
                      <a:pt x="1653662" y="1548219"/>
                    </a:cubicBezTo>
                    <a:cubicBezTo>
                      <a:pt x="1657453" y="1543553"/>
                      <a:pt x="1658620" y="1541845"/>
                      <a:pt x="1661411" y="1537012"/>
                    </a:cubicBezTo>
                    <a:cubicBezTo>
                      <a:pt x="1661828" y="1536345"/>
                      <a:pt x="1662745" y="1534928"/>
                      <a:pt x="1663786" y="1533303"/>
                    </a:cubicBezTo>
                    <a:cubicBezTo>
                      <a:pt x="1665369" y="1530887"/>
                      <a:pt x="1668244" y="1526512"/>
                      <a:pt x="1668827" y="1525221"/>
                    </a:cubicBezTo>
                    <a:cubicBezTo>
                      <a:pt x="1668744" y="1523679"/>
                      <a:pt x="1667953" y="1522888"/>
                      <a:pt x="1666411" y="1521471"/>
                    </a:cubicBezTo>
                    <a:cubicBezTo>
                      <a:pt x="1664703" y="1519930"/>
                      <a:pt x="1662578" y="1518013"/>
                      <a:pt x="1662078" y="1514388"/>
                    </a:cubicBezTo>
                    <a:cubicBezTo>
                      <a:pt x="1660661" y="1504056"/>
                      <a:pt x="1674535" y="1491932"/>
                      <a:pt x="1682368" y="1488349"/>
                    </a:cubicBezTo>
                    <a:lnTo>
                      <a:pt x="1685118" y="1487099"/>
                    </a:lnTo>
                    <a:lnTo>
                      <a:pt x="1685743" y="1490057"/>
                    </a:lnTo>
                    <a:cubicBezTo>
                      <a:pt x="1686618" y="1494140"/>
                      <a:pt x="1688826" y="1496640"/>
                      <a:pt x="1691534" y="1496348"/>
                    </a:cubicBezTo>
                    <a:cubicBezTo>
                      <a:pt x="1693742" y="1496140"/>
                      <a:pt x="1696159" y="1493932"/>
                      <a:pt x="1696492" y="1489515"/>
                    </a:cubicBezTo>
                    <a:cubicBezTo>
                      <a:pt x="1694950" y="1487349"/>
                      <a:pt x="1693451" y="1485099"/>
                      <a:pt x="1691951" y="1482891"/>
                    </a:cubicBezTo>
                    <a:cubicBezTo>
                      <a:pt x="1690284" y="1480391"/>
                      <a:pt x="1688617" y="1477891"/>
                      <a:pt x="1686826" y="1475433"/>
                    </a:cubicBezTo>
                    <a:cubicBezTo>
                      <a:pt x="1684160" y="1471767"/>
                      <a:pt x="1682743" y="1468600"/>
                      <a:pt x="1681368" y="1465559"/>
                    </a:cubicBezTo>
                    <a:cubicBezTo>
                      <a:pt x="1680577" y="1463850"/>
                      <a:pt x="1679785" y="1462101"/>
                      <a:pt x="1678743" y="1460184"/>
                    </a:cubicBezTo>
                    <a:cubicBezTo>
                      <a:pt x="1677243" y="1457434"/>
                      <a:pt x="1675744" y="1455226"/>
                      <a:pt x="1674285" y="1453101"/>
                    </a:cubicBezTo>
                    <a:cubicBezTo>
                      <a:pt x="1669827" y="1446602"/>
                      <a:pt x="1666286" y="1441436"/>
                      <a:pt x="1669577" y="1429103"/>
                    </a:cubicBezTo>
                    <a:cubicBezTo>
                      <a:pt x="1659578" y="1420521"/>
                      <a:pt x="1658953" y="1418187"/>
                      <a:pt x="1655620" y="1405563"/>
                    </a:cubicBezTo>
                    <a:cubicBezTo>
                      <a:pt x="1653495" y="1397481"/>
                      <a:pt x="1650912" y="1396814"/>
                      <a:pt x="1646621" y="1395731"/>
                    </a:cubicBezTo>
                    <a:cubicBezTo>
                      <a:pt x="1643246" y="1394897"/>
                      <a:pt x="1639038" y="1393814"/>
                      <a:pt x="1634538" y="1389356"/>
                    </a:cubicBezTo>
                    <a:cubicBezTo>
                      <a:pt x="1629955" y="1384856"/>
                      <a:pt x="1629789" y="1382815"/>
                      <a:pt x="1630455" y="1379565"/>
                    </a:cubicBezTo>
                    <a:cubicBezTo>
                      <a:pt x="1630664" y="1378524"/>
                      <a:pt x="1630914" y="1377482"/>
                      <a:pt x="1630789" y="1375815"/>
                    </a:cubicBezTo>
                    <a:cubicBezTo>
                      <a:pt x="1630664" y="1373816"/>
                      <a:pt x="1632288" y="1372732"/>
                      <a:pt x="1633247" y="1372107"/>
                    </a:cubicBezTo>
                    <a:cubicBezTo>
                      <a:pt x="1633580" y="1371857"/>
                      <a:pt x="1634247" y="1371441"/>
                      <a:pt x="1634330" y="1371233"/>
                    </a:cubicBezTo>
                    <a:cubicBezTo>
                      <a:pt x="1634247" y="1370608"/>
                      <a:pt x="1633872" y="1370316"/>
                      <a:pt x="1632955" y="1369649"/>
                    </a:cubicBezTo>
                    <a:cubicBezTo>
                      <a:pt x="1631955" y="1368899"/>
                      <a:pt x="1630539" y="1367900"/>
                      <a:pt x="1629997" y="1366025"/>
                    </a:cubicBezTo>
                    <a:cubicBezTo>
                      <a:pt x="1629539" y="1364483"/>
                      <a:pt x="1628956" y="1364025"/>
                      <a:pt x="1628289" y="1363442"/>
                    </a:cubicBezTo>
                    <a:cubicBezTo>
                      <a:pt x="1625289" y="1360942"/>
                      <a:pt x="1625914" y="1358400"/>
                      <a:pt x="1628497" y="1353317"/>
                    </a:cubicBezTo>
                    <a:cubicBezTo>
                      <a:pt x="1629372" y="1351651"/>
                      <a:pt x="1631122" y="1350651"/>
                      <a:pt x="1632997" y="1349651"/>
                    </a:cubicBezTo>
                    <a:cubicBezTo>
                      <a:pt x="1636122" y="1347943"/>
                      <a:pt x="1637580" y="1346901"/>
                      <a:pt x="1637330" y="1344943"/>
                    </a:cubicBezTo>
                    <a:cubicBezTo>
                      <a:pt x="1636996" y="1342443"/>
                      <a:pt x="1635830" y="1341860"/>
                      <a:pt x="1633622" y="1341027"/>
                    </a:cubicBezTo>
                    <a:cubicBezTo>
                      <a:pt x="1632039" y="1340401"/>
                      <a:pt x="1630122" y="1339652"/>
                      <a:pt x="1629414" y="1337527"/>
                    </a:cubicBezTo>
                    <a:cubicBezTo>
                      <a:pt x="1628747" y="1335527"/>
                      <a:pt x="1629456" y="1333152"/>
                      <a:pt x="1631747" y="1329486"/>
                    </a:cubicBezTo>
                    <a:cubicBezTo>
                      <a:pt x="1633080" y="1327319"/>
                      <a:pt x="1635413" y="1326944"/>
                      <a:pt x="1637288" y="1326611"/>
                    </a:cubicBezTo>
                    <a:cubicBezTo>
                      <a:pt x="1639038" y="1326319"/>
                      <a:pt x="1640121" y="1326111"/>
                      <a:pt x="1640746" y="1325194"/>
                    </a:cubicBezTo>
                    <a:cubicBezTo>
                      <a:pt x="1641496" y="1324111"/>
                      <a:pt x="1641371" y="1322528"/>
                      <a:pt x="1641204" y="1320695"/>
                    </a:cubicBezTo>
                    <a:cubicBezTo>
                      <a:pt x="1641038" y="1318820"/>
                      <a:pt x="1640830" y="1316737"/>
                      <a:pt x="1641663" y="1314737"/>
                    </a:cubicBezTo>
                    <a:cubicBezTo>
                      <a:pt x="1643704" y="1309779"/>
                      <a:pt x="1647454" y="1306529"/>
                      <a:pt x="1651079" y="1303363"/>
                    </a:cubicBezTo>
                    <a:cubicBezTo>
                      <a:pt x="1655495" y="1299530"/>
                      <a:pt x="1659328" y="1296197"/>
                      <a:pt x="1659703" y="1290322"/>
                    </a:cubicBezTo>
                    <a:cubicBezTo>
                      <a:pt x="1659911" y="1287322"/>
                      <a:pt x="1658620" y="1284031"/>
                      <a:pt x="1657245" y="1280573"/>
                    </a:cubicBezTo>
                    <a:cubicBezTo>
                      <a:pt x="1656162" y="1277865"/>
                      <a:pt x="1655079" y="1275073"/>
                      <a:pt x="1654662" y="1272240"/>
                    </a:cubicBezTo>
                    <a:cubicBezTo>
                      <a:pt x="1654203" y="1269115"/>
                      <a:pt x="1654287" y="1265949"/>
                      <a:pt x="1654412" y="1262907"/>
                    </a:cubicBezTo>
                    <a:cubicBezTo>
                      <a:pt x="1654579" y="1258699"/>
                      <a:pt x="1654703" y="1254700"/>
                      <a:pt x="1653329" y="1251033"/>
                    </a:cubicBezTo>
                    <a:cubicBezTo>
                      <a:pt x="1652454" y="1248659"/>
                      <a:pt x="1651745" y="1247908"/>
                      <a:pt x="1651245" y="1247367"/>
                    </a:cubicBezTo>
                    <a:cubicBezTo>
                      <a:pt x="1649371" y="1245367"/>
                      <a:pt x="1649579" y="1243867"/>
                      <a:pt x="1650746" y="1239826"/>
                    </a:cubicBezTo>
                    <a:cubicBezTo>
                      <a:pt x="1651537" y="1237118"/>
                      <a:pt x="1652912" y="1235576"/>
                      <a:pt x="1653995" y="1234326"/>
                    </a:cubicBezTo>
                    <a:cubicBezTo>
                      <a:pt x="1655454" y="1232701"/>
                      <a:pt x="1656412" y="1231618"/>
                      <a:pt x="1655953" y="1227618"/>
                    </a:cubicBezTo>
                    <a:cubicBezTo>
                      <a:pt x="1655370" y="1222619"/>
                      <a:pt x="1652204" y="1218869"/>
                      <a:pt x="1648871" y="1214911"/>
                    </a:cubicBezTo>
                    <a:cubicBezTo>
                      <a:pt x="1645746" y="1211245"/>
                      <a:pt x="1642538" y="1207453"/>
                      <a:pt x="1641204" y="1202454"/>
                    </a:cubicBezTo>
                    <a:cubicBezTo>
                      <a:pt x="1639330" y="1195287"/>
                      <a:pt x="1641121" y="1193163"/>
                      <a:pt x="1643704" y="1191080"/>
                    </a:cubicBezTo>
                    <a:cubicBezTo>
                      <a:pt x="1644621" y="1190330"/>
                      <a:pt x="1645412" y="1189705"/>
                      <a:pt x="1646038" y="1188330"/>
                    </a:cubicBezTo>
                    <a:cubicBezTo>
                      <a:pt x="1646829" y="1186496"/>
                      <a:pt x="1648246" y="1185705"/>
                      <a:pt x="1649204" y="1185163"/>
                    </a:cubicBezTo>
                    <a:cubicBezTo>
                      <a:pt x="1650120" y="1184663"/>
                      <a:pt x="1650162" y="1184622"/>
                      <a:pt x="1650246" y="1184038"/>
                    </a:cubicBezTo>
                    <a:cubicBezTo>
                      <a:pt x="1650329" y="1183455"/>
                      <a:pt x="1649329" y="1182330"/>
                      <a:pt x="1648537" y="1181414"/>
                    </a:cubicBezTo>
                    <a:cubicBezTo>
                      <a:pt x="1647329" y="1179997"/>
                      <a:pt x="1645912" y="1178414"/>
                      <a:pt x="1645704" y="1176289"/>
                    </a:cubicBezTo>
                    <a:cubicBezTo>
                      <a:pt x="1645621" y="1175497"/>
                      <a:pt x="1645538" y="1174747"/>
                      <a:pt x="1645454" y="1174081"/>
                    </a:cubicBezTo>
                    <a:cubicBezTo>
                      <a:pt x="1645079" y="1171289"/>
                      <a:pt x="1644787" y="1168873"/>
                      <a:pt x="1646412" y="1166915"/>
                    </a:cubicBezTo>
                    <a:cubicBezTo>
                      <a:pt x="1648121" y="1164915"/>
                      <a:pt x="1651245" y="1164415"/>
                      <a:pt x="1655412" y="1164248"/>
                    </a:cubicBezTo>
                    <a:cubicBezTo>
                      <a:pt x="1659495" y="1164165"/>
                      <a:pt x="1663953" y="1165248"/>
                      <a:pt x="1668244" y="1166373"/>
                    </a:cubicBezTo>
                    <a:cubicBezTo>
                      <a:pt x="1670661" y="1166998"/>
                      <a:pt x="1672952" y="1167581"/>
                      <a:pt x="1674869" y="1167873"/>
                    </a:cubicBezTo>
                    <a:cubicBezTo>
                      <a:pt x="1676618" y="1168123"/>
                      <a:pt x="1678035" y="1168123"/>
                      <a:pt x="1679368" y="1168165"/>
                    </a:cubicBezTo>
                    <a:cubicBezTo>
                      <a:pt x="1682202" y="1168206"/>
                      <a:pt x="1685118" y="1168248"/>
                      <a:pt x="1690076" y="1170039"/>
                    </a:cubicBezTo>
                    <a:cubicBezTo>
                      <a:pt x="1691034" y="1170414"/>
                      <a:pt x="1692492" y="1170623"/>
                      <a:pt x="1694034" y="1170914"/>
                    </a:cubicBezTo>
                    <a:cubicBezTo>
                      <a:pt x="1697908" y="1171581"/>
                      <a:pt x="1702283" y="1172289"/>
                      <a:pt x="1704158" y="1175456"/>
                    </a:cubicBezTo>
                    <a:cubicBezTo>
                      <a:pt x="1705533" y="1177706"/>
                      <a:pt x="1704575" y="1180164"/>
                      <a:pt x="1703783" y="1182122"/>
                    </a:cubicBezTo>
                    <a:cubicBezTo>
                      <a:pt x="1703033" y="1183997"/>
                      <a:pt x="1702783" y="1184913"/>
                      <a:pt x="1703200" y="1185413"/>
                    </a:cubicBezTo>
                    <a:cubicBezTo>
                      <a:pt x="1705075" y="1187621"/>
                      <a:pt x="1706950" y="1188705"/>
                      <a:pt x="1708991" y="1188788"/>
                    </a:cubicBezTo>
                    <a:cubicBezTo>
                      <a:pt x="1713657" y="1188830"/>
                      <a:pt x="1719323" y="1183413"/>
                      <a:pt x="1724282" y="1178539"/>
                    </a:cubicBezTo>
                    <a:cubicBezTo>
                      <a:pt x="1729448" y="1173414"/>
                      <a:pt x="1733906" y="1168998"/>
                      <a:pt x="1738614" y="1168998"/>
                    </a:cubicBezTo>
                    <a:lnTo>
                      <a:pt x="1738655" y="1168998"/>
                    </a:lnTo>
                    <a:cubicBezTo>
                      <a:pt x="1742947" y="1169039"/>
                      <a:pt x="1746738" y="1173039"/>
                      <a:pt x="1750696" y="1177289"/>
                    </a:cubicBezTo>
                    <a:cubicBezTo>
                      <a:pt x="1753654" y="1180414"/>
                      <a:pt x="1757154" y="1184288"/>
                      <a:pt x="1759529" y="1184038"/>
                    </a:cubicBezTo>
                    <a:cubicBezTo>
                      <a:pt x="1760612" y="1183913"/>
                      <a:pt x="1761612" y="1182497"/>
                      <a:pt x="1762237" y="1181372"/>
                    </a:cubicBezTo>
                    <a:cubicBezTo>
                      <a:pt x="1762404" y="1180955"/>
                      <a:pt x="1762154" y="1179455"/>
                      <a:pt x="1762029" y="1178455"/>
                    </a:cubicBezTo>
                    <a:cubicBezTo>
                      <a:pt x="1761570" y="1175622"/>
                      <a:pt x="1760987" y="1171789"/>
                      <a:pt x="1763404" y="1168415"/>
                    </a:cubicBezTo>
                    <a:cubicBezTo>
                      <a:pt x="1765237" y="1165873"/>
                      <a:pt x="1767945" y="1165373"/>
                      <a:pt x="1770153" y="1164957"/>
                    </a:cubicBezTo>
                    <a:cubicBezTo>
                      <a:pt x="1772278" y="1164540"/>
                      <a:pt x="1773444" y="1164290"/>
                      <a:pt x="1774153" y="1163040"/>
                    </a:cubicBezTo>
                    <a:cubicBezTo>
                      <a:pt x="1775569" y="1160582"/>
                      <a:pt x="1774361" y="1157499"/>
                      <a:pt x="1772986" y="1153916"/>
                    </a:cubicBezTo>
                    <a:cubicBezTo>
                      <a:pt x="1771528" y="1150166"/>
                      <a:pt x="1769903" y="1145916"/>
                      <a:pt x="1771153" y="1141500"/>
                    </a:cubicBezTo>
                    <a:lnTo>
                      <a:pt x="1771736" y="1139458"/>
                    </a:lnTo>
                    <a:lnTo>
                      <a:pt x="1773820" y="1139750"/>
                    </a:lnTo>
                    <a:cubicBezTo>
                      <a:pt x="1775445" y="1139958"/>
                      <a:pt x="1777361" y="1140917"/>
                      <a:pt x="1779402" y="1141916"/>
                    </a:cubicBezTo>
                    <a:cubicBezTo>
                      <a:pt x="1780402" y="1142417"/>
                      <a:pt x="1781819" y="1143083"/>
                      <a:pt x="1782527" y="1143291"/>
                    </a:cubicBezTo>
                    <a:cubicBezTo>
                      <a:pt x="1783319" y="1142750"/>
                      <a:pt x="1784236" y="1141167"/>
                      <a:pt x="1784943" y="1139875"/>
                    </a:cubicBezTo>
                    <a:cubicBezTo>
                      <a:pt x="1786319" y="1137375"/>
                      <a:pt x="1788068" y="1134292"/>
                      <a:pt x="1791360" y="1134125"/>
                    </a:cubicBezTo>
                    <a:cubicBezTo>
                      <a:pt x="1797276" y="1133792"/>
                      <a:pt x="1799067" y="1139583"/>
                      <a:pt x="1800484" y="1143750"/>
                    </a:cubicBezTo>
                    <a:cubicBezTo>
                      <a:pt x="1801192" y="1145875"/>
                      <a:pt x="1802151" y="1148749"/>
                      <a:pt x="1803150" y="1149083"/>
                    </a:cubicBezTo>
                    <a:cubicBezTo>
                      <a:pt x="1803567" y="1149249"/>
                      <a:pt x="1804650" y="1148958"/>
                      <a:pt x="1806359" y="1147791"/>
                    </a:cubicBezTo>
                    <a:cubicBezTo>
                      <a:pt x="1806942" y="1147374"/>
                      <a:pt x="1806775" y="1145583"/>
                      <a:pt x="1806651" y="1144041"/>
                    </a:cubicBezTo>
                    <a:cubicBezTo>
                      <a:pt x="1806400" y="1141167"/>
                      <a:pt x="1806067" y="1137292"/>
                      <a:pt x="1809567" y="1135126"/>
                    </a:cubicBezTo>
                    <a:cubicBezTo>
                      <a:pt x="1812108" y="1133542"/>
                      <a:pt x="1814025" y="1133042"/>
                      <a:pt x="1815733" y="1133501"/>
                    </a:cubicBezTo>
                    <a:cubicBezTo>
                      <a:pt x="1817816" y="1134042"/>
                      <a:pt x="1818774" y="1135792"/>
                      <a:pt x="1819650" y="1137334"/>
                    </a:cubicBezTo>
                    <a:cubicBezTo>
                      <a:pt x="1820191" y="1138333"/>
                      <a:pt x="1820774" y="1139417"/>
                      <a:pt x="1821691" y="1140208"/>
                    </a:cubicBezTo>
                    <a:cubicBezTo>
                      <a:pt x="1823524" y="1141875"/>
                      <a:pt x="1824024" y="1143875"/>
                      <a:pt x="1824440" y="1145500"/>
                    </a:cubicBezTo>
                    <a:cubicBezTo>
                      <a:pt x="1824940" y="1147416"/>
                      <a:pt x="1825107" y="1147958"/>
                      <a:pt x="1826524" y="1148291"/>
                    </a:cubicBezTo>
                    <a:cubicBezTo>
                      <a:pt x="1827941" y="1148666"/>
                      <a:pt x="1829482" y="1148166"/>
                      <a:pt x="1831149" y="1146750"/>
                    </a:cubicBezTo>
                    <a:cubicBezTo>
                      <a:pt x="1836606" y="1142250"/>
                      <a:pt x="1840940" y="1130418"/>
                      <a:pt x="1840648" y="1125668"/>
                    </a:cubicBezTo>
                    <a:cubicBezTo>
                      <a:pt x="1840606" y="1124835"/>
                      <a:pt x="1839648" y="1123335"/>
                      <a:pt x="1838773" y="1122001"/>
                    </a:cubicBezTo>
                    <a:cubicBezTo>
                      <a:pt x="1837315" y="1119752"/>
                      <a:pt x="1835690" y="1117210"/>
                      <a:pt x="1835606" y="1114252"/>
                    </a:cubicBezTo>
                    <a:cubicBezTo>
                      <a:pt x="1835523" y="1111294"/>
                      <a:pt x="1836857" y="1109044"/>
                      <a:pt x="1838023" y="1107086"/>
                    </a:cubicBezTo>
                    <a:cubicBezTo>
                      <a:pt x="1838856" y="1105711"/>
                      <a:pt x="1839523" y="1104503"/>
                      <a:pt x="1839731" y="1103211"/>
                    </a:cubicBezTo>
                    <a:cubicBezTo>
                      <a:pt x="1840023" y="1101128"/>
                      <a:pt x="1839481" y="1098795"/>
                      <a:pt x="1838940" y="1096295"/>
                    </a:cubicBezTo>
                    <a:cubicBezTo>
                      <a:pt x="1838481" y="1094170"/>
                      <a:pt x="1837981" y="1091962"/>
                      <a:pt x="1837981" y="1089754"/>
                    </a:cubicBezTo>
                    <a:cubicBezTo>
                      <a:pt x="1837981" y="1086962"/>
                      <a:pt x="1838273" y="1084463"/>
                      <a:pt x="1838523" y="1082296"/>
                    </a:cubicBezTo>
                    <a:cubicBezTo>
                      <a:pt x="1839189" y="1076588"/>
                      <a:pt x="1839648" y="1072797"/>
                      <a:pt x="1834898" y="1067589"/>
                    </a:cubicBezTo>
                    <a:cubicBezTo>
                      <a:pt x="1834107" y="1066714"/>
                      <a:pt x="1832940" y="1065964"/>
                      <a:pt x="1831690" y="1065131"/>
                    </a:cubicBezTo>
                    <a:cubicBezTo>
                      <a:pt x="1828524" y="1063089"/>
                      <a:pt x="1824232" y="1060256"/>
                      <a:pt x="1825357" y="1054007"/>
                    </a:cubicBezTo>
                    <a:cubicBezTo>
                      <a:pt x="1826399" y="1048382"/>
                      <a:pt x="1830690" y="1047965"/>
                      <a:pt x="1833273" y="1047715"/>
                    </a:cubicBezTo>
                    <a:cubicBezTo>
                      <a:pt x="1835857" y="1047465"/>
                      <a:pt x="1836481" y="1047257"/>
                      <a:pt x="1836939" y="1045799"/>
                    </a:cubicBezTo>
                    <a:cubicBezTo>
                      <a:pt x="1836731" y="1043466"/>
                      <a:pt x="1827399" y="1035216"/>
                      <a:pt x="1822899" y="1031217"/>
                    </a:cubicBezTo>
                    <a:cubicBezTo>
                      <a:pt x="1819108" y="1027884"/>
                      <a:pt x="1816108" y="1025217"/>
                      <a:pt x="1814900" y="1023551"/>
                    </a:cubicBezTo>
                    <a:cubicBezTo>
                      <a:pt x="1810983" y="1018134"/>
                      <a:pt x="1806567" y="1012926"/>
                      <a:pt x="1802317" y="1007843"/>
                    </a:cubicBezTo>
                    <a:cubicBezTo>
                      <a:pt x="1790443" y="993761"/>
                      <a:pt x="1778152" y="979179"/>
                      <a:pt x="1774736" y="958514"/>
                    </a:cubicBezTo>
                    <a:cubicBezTo>
                      <a:pt x="1774320" y="955972"/>
                      <a:pt x="1774778" y="953223"/>
                      <a:pt x="1775278" y="950598"/>
                    </a:cubicBezTo>
                    <a:cubicBezTo>
                      <a:pt x="1775903" y="947056"/>
                      <a:pt x="1776486" y="943723"/>
                      <a:pt x="1775028" y="941223"/>
                    </a:cubicBezTo>
                    <a:cubicBezTo>
                      <a:pt x="1773986" y="939432"/>
                      <a:pt x="1772486" y="939015"/>
                      <a:pt x="1769986" y="938474"/>
                    </a:cubicBezTo>
                    <a:cubicBezTo>
                      <a:pt x="1767736" y="937974"/>
                      <a:pt x="1765195" y="937390"/>
                      <a:pt x="1763028" y="935224"/>
                    </a:cubicBezTo>
                    <a:cubicBezTo>
                      <a:pt x="1760445" y="932599"/>
                      <a:pt x="1759237" y="930141"/>
                      <a:pt x="1759279" y="927599"/>
                    </a:cubicBezTo>
                    <a:cubicBezTo>
                      <a:pt x="1759362" y="923683"/>
                      <a:pt x="1762445" y="920892"/>
                      <a:pt x="1765653" y="917934"/>
                    </a:cubicBezTo>
                    <a:cubicBezTo>
                      <a:pt x="1768362" y="915434"/>
                      <a:pt x="1771153" y="912892"/>
                      <a:pt x="1772236" y="909643"/>
                    </a:cubicBezTo>
                    <a:cubicBezTo>
                      <a:pt x="1773778" y="905101"/>
                      <a:pt x="1773361" y="896602"/>
                      <a:pt x="1772070" y="891811"/>
                    </a:cubicBezTo>
                    <a:cubicBezTo>
                      <a:pt x="1771819" y="890936"/>
                      <a:pt x="1770237" y="888519"/>
                      <a:pt x="1769070" y="886769"/>
                    </a:cubicBezTo>
                    <a:cubicBezTo>
                      <a:pt x="1766278" y="882561"/>
                      <a:pt x="1764570" y="879853"/>
                      <a:pt x="1764653" y="877645"/>
                    </a:cubicBezTo>
                    <a:cubicBezTo>
                      <a:pt x="1765278" y="866021"/>
                      <a:pt x="1787027" y="859105"/>
                      <a:pt x="1796609" y="859105"/>
                    </a:cubicBezTo>
                    <a:lnTo>
                      <a:pt x="1796776" y="859105"/>
                    </a:lnTo>
                    <a:cubicBezTo>
                      <a:pt x="1800151" y="859146"/>
                      <a:pt x="1801901" y="861396"/>
                      <a:pt x="1802984" y="862729"/>
                    </a:cubicBezTo>
                    <a:cubicBezTo>
                      <a:pt x="1803150" y="862938"/>
                      <a:pt x="1803359" y="863229"/>
                      <a:pt x="1803567" y="863438"/>
                    </a:cubicBezTo>
                    <a:cubicBezTo>
                      <a:pt x="1803859" y="863229"/>
                      <a:pt x="1804442" y="862729"/>
                      <a:pt x="1805359" y="861688"/>
                    </a:cubicBezTo>
                    <a:cubicBezTo>
                      <a:pt x="1806359" y="860521"/>
                      <a:pt x="1805859" y="858063"/>
                      <a:pt x="1805359" y="855438"/>
                    </a:cubicBezTo>
                    <a:cubicBezTo>
                      <a:pt x="1804734" y="852147"/>
                      <a:pt x="1803984" y="848439"/>
                      <a:pt x="1805817" y="845231"/>
                    </a:cubicBezTo>
                    <a:cubicBezTo>
                      <a:pt x="1807775" y="841773"/>
                      <a:pt x="1811400" y="839356"/>
                      <a:pt x="1815275" y="838940"/>
                    </a:cubicBezTo>
                    <a:cubicBezTo>
                      <a:pt x="1818691" y="838523"/>
                      <a:pt x="1821816" y="839689"/>
                      <a:pt x="1824066" y="842106"/>
                    </a:cubicBezTo>
                    <a:cubicBezTo>
                      <a:pt x="1826316" y="844522"/>
                      <a:pt x="1825732" y="847939"/>
                      <a:pt x="1825274" y="850647"/>
                    </a:cubicBezTo>
                    <a:cubicBezTo>
                      <a:pt x="1824940" y="852563"/>
                      <a:pt x="1824566" y="854563"/>
                      <a:pt x="1825316" y="855313"/>
                    </a:cubicBezTo>
                    <a:cubicBezTo>
                      <a:pt x="1829024" y="858938"/>
                      <a:pt x="1832982" y="857896"/>
                      <a:pt x="1835648" y="856397"/>
                    </a:cubicBezTo>
                    <a:cubicBezTo>
                      <a:pt x="1841106" y="853313"/>
                      <a:pt x="1845231" y="846064"/>
                      <a:pt x="1844148" y="841398"/>
                    </a:cubicBezTo>
                    <a:cubicBezTo>
                      <a:pt x="1841898" y="831732"/>
                      <a:pt x="1836273" y="820983"/>
                      <a:pt x="1829940" y="819108"/>
                    </a:cubicBezTo>
                    <a:cubicBezTo>
                      <a:pt x="1827815" y="818483"/>
                      <a:pt x="1825191" y="818233"/>
                      <a:pt x="1822649" y="817941"/>
                    </a:cubicBezTo>
                    <a:cubicBezTo>
                      <a:pt x="1817025" y="817358"/>
                      <a:pt x="1811233" y="816775"/>
                      <a:pt x="1808567" y="812358"/>
                    </a:cubicBezTo>
                    <a:cubicBezTo>
                      <a:pt x="1806609" y="809150"/>
                      <a:pt x="1806859" y="804567"/>
                      <a:pt x="1809317" y="798318"/>
                    </a:cubicBezTo>
                    <a:cubicBezTo>
                      <a:pt x="1811108" y="793735"/>
                      <a:pt x="1813400" y="790943"/>
                      <a:pt x="1816316" y="789735"/>
                    </a:cubicBezTo>
                    <a:cubicBezTo>
                      <a:pt x="1820316" y="788068"/>
                      <a:pt x="1824440" y="789902"/>
                      <a:pt x="1828065" y="791485"/>
                    </a:cubicBezTo>
                    <a:cubicBezTo>
                      <a:pt x="1831065" y="792776"/>
                      <a:pt x="1833856" y="794026"/>
                      <a:pt x="1835981" y="793235"/>
                    </a:cubicBezTo>
                    <a:cubicBezTo>
                      <a:pt x="1839064" y="791901"/>
                      <a:pt x="1857480" y="773486"/>
                      <a:pt x="1858855" y="770320"/>
                    </a:cubicBezTo>
                    <a:cubicBezTo>
                      <a:pt x="1860188" y="767278"/>
                      <a:pt x="1859980" y="764070"/>
                      <a:pt x="1859772" y="760654"/>
                    </a:cubicBezTo>
                    <a:cubicBezTo>
                      <a:pt x="1859396" y="754571"/>
                      <a:pt x="1858938" y="747696"/>
                      <a:pt x="1868604" y="743613"/>
                    </a:cubicBezTo>
                    <a:cubicBezTo>
                      <a:pt x="1873687" y="741489"/>
                      <a:pt x="1877270" y="741114"/>
                      <a:pt x="1879936" y="742447"/>
                    </a:cubicBezTo>
                    <a:cubicBezTo>
                      <a:pt x="1883103" y="744072"/>
                      <a:pt x="1883894" y="747488"/>
                      <a:pt x="1884686" y="750780"/>
                    </a:cubicBezTo>
                    <a:cubicBezTo>
                      <a:pt x="1885270" y="753321"/>
                      <a:pt x="1885894" y="755946"/>
                      <a:pt x="1887561" y="757612"/>
                    </a:cubicBezTo>
                    <a:cubicBezTo>
                      <a:pt x="1892061" y="762112"/>
                      <a:pt x="1906101" y="762237"/>
                      <a:pt x="1912017" y="759779"/>
                    </a:cubicBezTo>
                    <a:cubicBezTo>
                      <a:pt x="1917517" y="757487"/>
                      <a:pt x="1918100" y="756154"/>
                      <a:pt x="1918142" y="755946"/>
                    </a:cubicBezTo>
                    <a:cubicBezTo>
                      <a:pt x="1918267" y="755404"/>
                      <a:pt x="1917059" y="753863"/>
                      <a:pt x="1916184" y="752779"/>
                    </a:cubicBezTo>
                    <a:cubicBezTo>
                      <a:pt x="1914434" y="750613"/>
                      <a:pt x="1912309" y="747946"/>
                      <a:pt x="1911851" y="744238"/>
                    </a:cubicBezTo>
                    <a:cubicBezTo>
                      <a:pt x="1910726" y="734864"/>
                      <a:pt x="1918767" y="729073"/>
                      <a:pt x="1925850" y="723948"/>
                    </a:cubicBezTo>
                    <a:cubicBezTo>
                      <a:pt x="1927850" y="722532"/>
                      <a:pt x="1929808" y="721115"/>
                      <a:pt x="1931474" y="719657"/>
                    </a:cubicBezTo>
                    <a:cubicBezTo>
                      <a:pt x="1932849" y="718490"/>
                      <a:pt x="1933849" y="717865"/>
                      <a:pt x="1934557" y="717490"/>
                    </a:cubicBezTo>
                    <a:cubicBezTo>
                      <a:pt x="1934474" y="716574"/>
                      <a:pt x="1934349" y="715116"/>
                      <a:pt x="1934266" y="712824"/>
                    </a:cubicBezTo>
                    <a:cubicBezTo>
                      <a:pt x="1934266" y="712616"/>
                      <a:pt x="1933641" y="712033"/>
                      <a:pt x="1933224" y="711616"/>
                    </a:cubicBezTo>
                    <a:cubicBezTo>
                      <a:pt x="1931891" y="710324"/>
                      <a:pt x="1929600" y="708158"/>
                      <a:pt x="1930474" y="704200"/>
                    </a:cubicBezTo>
                    <a:cubicBezTo>
                      <a:pt x="1931307" y="700450"/>
                      <a:pt x="1934432" y="698117"/>
                      <a:pt x="1937474" y="695825"/>
                    </a:cubicBezTo>
                    <a:cubicBezTo>
                      <a:pt x="1939682" y="694201"/>
                      <a:pt x="1941765" y="692617"/>
                      <a:pt x="1942848" y="690701"/>
                    </a:cubicBezTo>
                    <a:cubicBezTo>
                      <a:pt x="1940474" y="686993"/>
                      <a:pt x="1941474" y="684743"/>
                      <a:pt x="1942348" y="683660"/>
                    </a:cubicBezTo>
                    <a:cubicBezTo>
                      <a:pt x="1944182" y="681368"/>
                      <a:pt x="1948181" y="681201"/>
                      <a:pt x="1952223" y="683201"/>
                    </a:cubicBezTo>
                    <a:cubicBezTo>
                      <a:pt x="1955098" y="684618"/>
                      <a:pt x="1956264" y="687451"/>
                      <a:pt x="1957181" y="689701"/>
                    </a:cubicBezTo>
                    <a:cubicBezTo>
                      <a:pt x="1958514" y="692951"/>
                      <a:pt x="1959014" y="693700"/>
                      <a:pt x="1961139" y="693450"/>
                    </a:cubicBezTo>
                    <a:cubicBezTo>
                      <a:pt x="1963055" y="693201"/>
                      <a:pt x="1965472" y="692659"/>
                      <a:pt x="1966138" y="691242"/>
                    </a:cubicBezTo>
                    <a:cubicBezTo>
                      <a:pt x="1967430" y="688409"/>
                      <a:pt x="1962847" y="681785"/>
                      <a:pt x="1960139" y="677827"/>
                    </a:cubicBezTo>
                    <a:cubicBezTo>
                      <a:pt x="1958139" y="674910"/>
                      <a:pt x="1956556" y="672577"/>
                      <a:pt x="1956098" y="670786"/>
                    </a:cubicBezTo>
                    <a:cubicBezTo>
                      <a:pt x="1954639" y="665078"/>
                      <a:pt x="1954973" y="660786"/>
                      <a:pt x="1955264" y="657328"/>
                    </a:cubicBezTo>
                    <a:cubicBezTo>
                      <a:pt x="1955722" y="651662"/>
                      <a:pt x="1955889" y="649537"/>
                      <a:pt x="1946682" y="645954"/>
                    </a:cubicBezTo>
                    <a:cubicBezTo>
                      <a:pt x="1945306" y="645412"/>
                      <a:pt x="1943973" y="645246"/>
                      <a:pt x="1942515" y="645079"/>
                    </a:cubicBezTo>
                    <a:cubicBezTo>
                      <a:pt x="1939349" y="644704"/>
                      <a:pt x="1935724" y="644288"/>
                      <a:pt x="1932683" y="639580"/>
                    </a:cubicBezTo>
                    <a:cubicBezTo>
                      <a:pt x="1930849" y="636747"/>
                      <a:pt x="1931016" y="633538"/>
                      <a:pt x="1931182" y="630747"/>
                    </a:cubicBezTo>
                    <a:cubicBezTo>
                      <a:pt x="1931349" y="627705"/>
                      <a:pt x="1931391" y="625747"/>
                      <a:pt x="1930016" y="624331"/>
                    </a:cubicBezTo>
                    <a:cubicBezTo>
                      <a:pt x="1929141" y="623414"/>
                      <a:pt x="1927975" y="623456"/>
                      <a:pt x="1925850" y="623539"/>
                    </a:cubicBezTo>
                    <a:cubicBezTo>
                      <a:pt x="1922767" y="623706"/>
                      <a:pt x="1918559" y="623914"/>
                      <a:pt x="1915184" y="619040"/>
                    </a:cubicBezTo>
                    <a:cubicBezTo>
                      <a:pt x="1909768" y="611123"/>
                      <a:pt x="1914642" y="605166"/>
                      <a:pt x="1918600" y="600374"/>
                    </a:cubicBezTo>
                    <a:lnTo>
                      <a:pt x="1919059" y="599791"/>
                    </a:lnTo>
                    <a:cubicBezTo>
                      <a:pt x="1920475" y="598083"/>
                      <a:pt x="1921683" y="596666"/>
                      <a:pt x="1922767" y="595375"/>
                    </a:cubicBezTo>
                    <a:cubicBezTo>
                      <a:pt x="1925933" y="591708"/>
                      <a:pt x="1927891" y="589458"/>
                      <a:pt x="1930058" y="584584"/>
                    </a:cubicBezTo>
                    <a:cubicBezTo>
                      <a:pt x="1930807" y="582876"/>
                      <a:pt x="1931683" y="580584"/>
                      <a:pt x="1932599" y="578126"/>
                    </a:cubicBezTo>
                    <a:cubicBezTo>
                      <a:pt x="1933432" y="575918"/>
                      <a:pt x="1934349" y="573543"/>
                      <a:pt x="1935266" y="571293"/>
                    </a:cubicBezTo>
                    <a:cubicBezTo>
                      <a:pt x="1933891" y="570502"/>
                      <a:pt x="1932474" y="570293"/>
                      <a:pt x="1930766" y="570043"/>
                    </a:cubicBezTo>
                    <a:cubicBezTo>
                      <a:pt x="1928891" y="569793"/>
                      <a:pt x="1926766" y="569460"/>
                      <a:pt x="1924600" y="568252"/>
                    </a:cubicBezTo>
                    <a:cubicBezTo>
                      <a:pt x="1919808" y="565585"/>
                      <a:pt x="1918933" y="564335"/>
                      <a:pt x="1917892" y="561711"/>
                    </a:cubicBezTo>
                    <a:cubicBezTo>
                      <a:pt x="1917475" y="560669"/>
                      <a:pt x="1916934" y="559377"/>
                      <a:pt x="1915476" y="557252"/>
                    </a:cubicBezTo>
                    <a:cubicBezTo>
                      <a:pt x="1913767" y="554794"/>
                      <a:pt x="1910976" y="552920"/>
                      <a:pt x="1907976" y="550920"/>
                    </a:cubicBezTo>
                    <a:cubicBezTo>
                      <a:pt x="1901393" y="546503"/>
                      <a:pt x="1893227" y="541045"/>
                      <a:pt x="1899976" y="527671"/>
                    </a:cubicBezTo>
                    <a:cubicBezTo>
                      <a:pt x="1905726" y="516297"/>
                      <a:pt x="1913726" y="519089"/>
                      <a:pt x="1919017" y="520922"/>
                    </a:cubicBezTo>
                    <a:cubicBezTo>
                      <a:pt x="1921142" y="521672"/>
                      <a:pt x="1923391" y="522464"/>
                      <a:pt x="1924392" y="521880"/>
                    </a:cubicBezTo>
                    <a:cubicBezTo>
                      <a:pt x="1924892" y="521589"/>
                      <a:pt x="1925850" y="520505"/>
                      <a:pt x="1926433" y="516756"/>
                    </a:cubicBezTo>
                    <a:cubicBezTo>
                      <a:pt x="1927558" y="509673"/>
                      <a:pt x="1924225" y="507756"/>
                      <a:pt x="1917808" y="504715"/>
                    </a:cubicBezTo>
                    <a:cubicBezTo>
                      <a:pt x="1914684" y="503215"/>
                      <a:pt x="1911142" y="501548"/>
                      <a:pt x="1908476" y="498715"/>
                    </a:cubicBezTo>
                    <a:cubicBezTo>
                      <a:pt x="1906101" y="496215"/>
                      <a:pt x="1899518" y="483300"/>
                      <a:pt x="1900435" y="479133"/>
                    </a:cubicBezTo>
                    <a:cubicBezTo>
                      <a:pt x="1901226" y="475509"/>
                      <a:pt x="1902643" y="473134"/>
                      <a:pt x="1904726" y="471967"/>
                    </a:cubicBezTo>
                    <a:cubicBezTo>
                      <a:pt x="1907559" y="470342"/>
                      <a:pt x="1910726" y="471426"/>
                      <a:pt x="1913017" y="472217"/>
                    </a:cubicBezTo>
                    <a:cubicBezTo>
                      <a:pt x="1913934" y="472509"/>
                      <a:pt x="1914976" y="472884"/>
                      <a:pt x="1915434" y="472884"/>
                    </a:cubicBezTo>
                    <a:cubicBezTo>
                      <a:pt x="1918267" y="472842"/>
                      <a:pt x="1919892" y="473134"/>
                      <a:pt x="1920933" y="473342"/>
                    </a:cubicBezTo>
                    <a:cubicBezTo>
                      <a:pt x="1921017" y="473217"/>
                      <a:pt x="1921058" y="473051"/>
                      <a:pt x="1921142" y="472884"/>
                    </a:cubicBezTo>
                    <a:cubicBezTo>
                      <a:pt x="1921642" y="471842"/>
                      <a:pt x="1922433" y="470342"/>
                      <a:pt x="1923683" y="468134"/>
                    </a:cubicBezTo>
                    <a:cubicBezTo>
                      <a:pt x="1924100" y="467468"/>
                      <a:pt x="1924100" y="466801"/>
                      <a:pt x="1924141" y="465718"/>
                    </a:cubicBezTo>
                    <a:cubicBezTo>
                      <a:pt x="1924225" y="463885"/>
                      <a:pt x="1924308" y="461343"/>
                      <a:pt x="1927266" y="458968"/>
                    </a:cubicBezTo>
                    <a:cubicBezTo>
                      <a:pt x="1931099" y="455885"/>
                      <a:pt x="1933807" y="457885"/>
                      <a:pt x="1934974" y="458718"/>
                    </a:cubicBezTo>
                    <a:cubicBezTo>
                      <a:pt x="1935182" y="458843"/>
                      <a:pt x="1935474" y="459093"/>
                      <a:pt x="1935599" y="459135"/>
                    </a:cubicBezTo>
                    <a:cubicBezTo>
                      <a:pt x="1940098" y="457177"/>
                      <a:pt x="1940890" y="455968"/>
                      <a:pt x="1942640" y="453344"/>
                    </a:cubicBezTo>
                    <a:cubicBezTo>
                      <a:pt x="1943515" y="452011"/>
                      <a:pt x="1944640" y="450344"/>
                      <a:pt x="1946515" y="448261"/>
                    </a:cubicBezTo>
                    <a:cubicBezTo>
                      <a:pt x="1951181" y="443011"/>
                      <a:pt x="1952764" y="442428"/>
                      <a:pt x="1956597" y="441428"/>
                    </a:cubicBezTo>
                    <a:cubicBezTo>
                      <a:pt x="1957847" y="441095"/>
                      <a:pt x="1959472" y="440678"/>
                      <a:pt x="1961722" y="439845"/>
                    </a:cubicBezTo>
                    <a:cubicBezTo>
                      <a:pt x="1962472" y="439553"/>
                      <a:pt x="1963264" y="439303"/>
                      <a:pt x="1964055" y="439012"/>
                    </a:cubicBezTo>
                    <a:cubicBezTo>
                      <a:pt x="1969804" y="437012"/>
                      <a:pt x="1975263" y="435137"/>
                      <a:pt x="1976096" y="428471"/>
                    </a:cubicBezTo>
                    <a:cubicBezTo>
                      <a:pt x="1976388" y="426012"/>
                      <a:pt x="1975346" y="424763"/>
                      <a:pt x="1974096" y="423304"/>
                    </a:cubicBezTo>
                    <a:cubicBezTo>
                      <a:pt x="1973054" y="422054"/>
                      <a:pt x="1971763" y="420513"/>
                      <a:pt x="1972096" y="418346"/>
                    </a:cubicBezTo>
                    <a:cubicBezTo>
                      <a:pt x="1972429" y="416263"/>
                      <a:pt x="1974221" y="414430"/>
                      <a:pt x="1978262" y="412014"/>
                    </a:cubicBezTo>
                    <a:cubicBezTo>
                      <a:pt x="1988136" y="406097"/>
                      <a:pt x="1992095" y="411722"/>
                      <a:pt x="1994969" y="415805"/>
                    </a:cubicBezTo>
                    <a:cubicBezTo>
                      <a:pt x="1996344" y="417763"/>
                      <a:pt x="1997678" y="419638"/>
                      <a:pt x="1999511" y="420596"/>
                    </a:cubicBezTo>
                    <a:cubicBezTo>
                      <a:pt x="2002802" y="422346"/>
                      <a:pt x="2005302" y="422846"/>
                      <a:pt x="2006552" y="422013"/>
                    </a:cubicBezTo>
                    <a:cubicBezTo>
                      <a:pt x="2009343" y="420180"/>
                      <a:pt x="2008552" y="411764"/>
                      <a:pt x="2008135" y="407222"/>
                    </a:cubicBezTo>
                    <a:lnTo>
                      <a:pt x="2007968" y="405181"/>
                    </a:lnTo>
                    <a:cubicBezTo>
                      <a:pt x="2006718" y="389140"/>
                      <a:pt x="2010926" y="376725"/>
                      <a:pt x="2020426" y="368309"/>
                    </a:cubicBezTo>
                    <a:cubicBezTo>
                      <a:pt x="2023051" y="366017"/>
                      <a:pt x="2024842" y="364725"/>
                      <a:pt x="2026050" y="363892"/>
                    </a:cubicBezTo>
                    <a:cubicBezTo>
                      <a:pt x="2026175" y="363809"/>
                      <a:pt x="2026300" y="363726"/>
                      <a:pt x="2026384" y="363642"/>
                    </a:cubicBezTo>
                    <a:cubicBezTo>
                      <a:pt x="2026300" y="363517"/>
                      <a:pt x="2026217" y="363392"/>
                      <a:pt x="2026134" y="363226"/>
                    </a:cubicBezTo>
                    <a:cubicBezTo>
                      <a:pt x="2025634" y="362351"/>
                      <a:pt x="2024967" y="361184"/>
                      <a:pt x="2024176" y="359559"/>
                    </a:cubicBezTo>
                    <a:cubicBezTo>
                      <a:pt x="2023342" y="357893"/>
                      <a:pt x="2022259" y="356268"/>
                      <a:pt x="2021218" y="354684"/>
                    </a:cubicBezTo>
                    <a:cubicBezTo>
                      <a:pt x="2019926" y="352768"/>
                      <a:pt x="2018759" y="350935"/>
                      <a:pt x="2017968" y="349060"/>
                    </a:cubicBezTo>
                    <a:cubicBezTo>
                      <a:pt x="2015843" y="349602"/>
                      <a:pt x="2013718" y="349810"/>
                      <a:pt x="2011676" y="349560"/>
                    </a:cubicBezTo>
                    <a:cubicBezTo>
                      <a:pt x="2000177" y="348018"/>
                      <a:pt x="1997552" y="338103"/>
                      <a:pt x="1995261" y="329353"/>
                    </a:cubicBezTo>
                    <a:cubicBezTo>
                      <a:pt x="1994719" y="327312"/>
                      <a:pt x="1994178" y="325228"/>
                      <a:pt x="1993511" y="323312"/>
                    </a:cubicBezTo>
                    <a:cubicBezTo>
                      <a:pt x="1986803" y="303272"/>
                      <a:pt x="1978262" y="291189"/>
                      <a:pt x="1958430" y="297439"/>
                    </a:cubicBezTo>
                    <a:cubicBezTo>
                      <a:pt x="1957556" y="297731"/>
                      <a:pt x="1956431" y="298064"/>
                      <a:pt x="1955181" y="298480"/>
                    </a:cubicBezTo>
                    <a:cubicBezTo>
                      <a:pt x="1941182" y="303147"/>
                      <a:pt x="1925641" y="307730"/>
                      <a:pt x="1918850" y="302647"/>
                    </a:cubicBezTo>
                    <a:cubicBezTo>
                      <a:pt x="1915476" y="300147"/>
                      <a:pt x="1915600" y="296897"/>
                      <a:pt x="1915684" y="294564"/>
                    </a:cubicBezTo>
                    <a:cubicBezTo>
                      <a:pt x="1915767" y="292564"/>
                      <a:pt x="1915725" y="291731"/>
                      <a:pt x="1914892" y="290939"/>
                    </a:cubicBezTo>
                    <a:cubicBezTo>
                      <a:pt x="1913934" y="290023"/>
                      <a:pt x="1911809" y="289731"/>
                      <a:pt x="1909768" y="289439"/>
                    </a:cubicBezTo>
                    <a:cubicBezTo>
                      <a:pt x="1907518" y="289148"/>
                      <a:pt x="1905143" y="288815"/>
                      <a:pt x="1903226" y="287606"/>
                    </a:cubicBezTo>
                    <a:cubicBezTo>
                      <a:pt x="1892685" y="281232"/>
                      <a:pt x="1889560" y="272274"/>
                      <a:pt x="1894435" y="262400"/>
                    </a:cubicBezTo>
                    <a:cubicBezTo>
                      <a:pt x="1895435" y="260400"/>
                      <a:pt x="1897393" y="259317"/>
                      <a:pt x="1899185" y="258400"/>
                    </a:cubicBezTo>
                    <a:cubicBezTo>
                      <a:pt x="1900101" y="257900"/>
                      <a:pt x="1901601" y="257109"/>
                      <a:pt x="1901726" y="256609"/>
                    </a:cubicBezTo>
                    <a:cubicBezTo>
                      <a:pt x="1901768" y="256442"/>
                      <a:pt x="1901643" y="255817"/>
                      <a:pt x="1900893" y="254734"/>
                    </a:cubicBezTo>
                    <a:cubicBezTo>
                      <a:pt x="1899768" y="253151"/>
                      <a:pt x="1897393" y="253609"/>
                      <a:pt x="1893935" y="254526"/>
                    </a:cubicBezTo>
                    <a:cubicBezTo>
                      <a:pt x="1891727" y="255109"/>
                      <a:pt x="1889686" y="255650"/>
                      <a:pt x="1887811" y="255234"/>
                    </a:cubicBezTo>
                    <a:cubicBezTo>
                      <a:pt x="1885311" y="254650"/>
                      <a:pt x="1884145" y="254526"/>
                      <a:pt x="1883645" y="254484"/>
                    </a:cubicBezTo>
                    <a:lnTo>
                      <a:pt x="1881895" y="254275"/>
                    </a:lnTo>
                    <a:lnTo>
                      <a:pt x="1881228" y="252526"/>
                    </a:lnTo>
                    <a:lnTo>
                      <a:pt x="1880853" y="250817"/>
                    </a:lnTo>
                    <a:lnTo>
                      <a:pt x="1882353" y="249901"/>
                    </a:lnTo>
                    <a:cubicBezTo>
                      <a:pt x="1882269" y="249818"/>
                      <a:pt x="1882228" y="249026"/>
                      <a:pt x="1881436" y="247234"/>
                    </a:cubicBezTo>
                    <a:cubicBezTo>
                      <a:pt x="1881061" y="246359"/>
                      <a:pt x="1880395" y="245318"/>
                      <a:pt x="1879645" y="244151"/>
                    </a:cubicBezTo>
                    <a:cubicBezTo>
                      <a:pt x="1878020" y="241526"/>
                      <a:pt x="1876145" y="238527"/>
                      <a:pt x="1875603" y="235610"/>
                    </a:cubicBezTo>
                    <a:cubicBezTo>
                      <a:pt x="1873854" y="225528"/>
                      <a:pt x="1879562" y="219195"/>
                      <a:pt x="1884603" y="213570"/>
                    </a:cubicBezTo>
                    <a:cubicBezTo>
                      <a:pt x="1887144" y="210737"/>
                      <a:pt x="1889519" y="208112"/>
                      <a:pt x="1891019" y="205071"/>
                    </a:cubicBezTo>
                    <a:cubicBezTo>
                      <a:pt x="1891727" y="203654"/>
                      <a:pt x="1891936" y="201779"/>
                      <a:pt x="1892144" y="199780"/>
                    </a:cubicBezTo>
                    <a:cubicBezTo>
                      <a:pt x="1892394" y="197405"/>
                      <a:pt x="1892685" y="194738"/>
                      <a:pt x="1893894" y="192239"/>
                    </a:cubicBezTo>
                    <a:cubicBezTo>
                      <a:pt x="1895560" y="188864"/>
                      <a:pt x="1897310" y="185864"/>
                      <a:pt x="1899018" y="182989"/>
                    </a:cubicBezTo>
                    <a:cubicBezTo>
                      <a:pt x="1901685" y="178490"/>
                      <a:pt x="1904184" y="174240"/>
                      <a:pt x="1906143" y="168740"/>
                    </a:cubicBezTo>
                    <a:cubicBezTo>
                      <a:pt x="1908518" y="162116"/>
                      <a:pt x="1911684" y="155491"/>
                      <a:pt x="1916434" y="147200"/>
                    </a:cubicBezTo>
                    <a:lnTo>
                      <a:pt x="1918434" y="143701"/>
                    </a:lnTo>
                    <a:cubicBezTo>
                      <a:pt x="1924683" y="132701"/>
                      <a:pt x="1931807" y="120286"/>
                      <a:pt x="1941223" y="112328"/>
                    </a:cubicBezTo>
                    <a:cubicBezTo>
                      <a:pt x="1942807" y="110995"/>
                      <a:pt x="1945223" y="109286"/>
                      <a:pt x="1948056" y="107287"/>
                    </a:cubicBezTo>
                    <a:cubicBezTo>
                      <a:pt x="1955347" y="102120"/>
                      <a:pt x="1967597" y="93454"/>
                      <a:pt x="1968679" y="88080"/>
                    </a:cubicBezTo>
                    <a:cubicBezTo>
                      <a:pt x="1969055" y="84497"/>
                      <a:pt x="1956098" y="65623"/>
                      <a:pt x="1951431" y="61332"/>
                    </a:cubicBezTo>
                    <a:cubicBezTo>
                      <a:pt x="1949765" y="59790"/>
                      <a:pt x="1947556" y="59165"/>
                      <a:pt x="1945265" y="58499"/>
                    </a:cubicBezTo>
                    <a:cubicBezTo>
                      <a:pt x="1942223" y="57624"/>
                      <a:pt x="1938765" y="56624"/>
                      <a:pt x="1936224" y="53374"/>
                    </a:cubicBezTo>
                    <a:cubicBezTo>
                      <a:pt x="1933683" y="50124"/>
                      <a:pt x="1933891" y="47166"/>
                      <a:pt x="1934057" y="44958"/>
                    </a:cubicBezTo>
                    <a:cubicBezTo>
                      <a:pt x="1934224" y="42541"/>
                      <a:pt x="1934307" y="41333"/>
                      <a:pt x="1931433" y="39375"/>
                    </a:cubicBezTo>
                    <a:cubicBezTo>
                      <a:pt x="1929349" y="38000"/>
                      <a:pt x="1927308" y="38458"/>
                      <a:pt x="1924141" y="39375"/>
                    </a:cubicBezTo>
                    <a:cubicBezTo>
                      <a:pt x="1921850" y="40042"/>
                      <a:pt x="1919267" y="40792"/>
                      <a:pt x="1916600" y="40208"/>
                    </a:cubicBezTo>
                    <a:cubicBezTo>
                      <a:pt x="1912351" y="39292"/>
                      <a:pt x="1909726" y="37834"/>
                      <a:pt x="1908351" y="35584"/>
                    </a:cubicBezTo>
                    <a:cubicBezTo>
                      <a:pt x="1906643" y="32834"/>
                      <a:pt x="1907393" y="29709"/>
                      <a:pt x="1908101" y="26959"/>
                    </a:cubicBezTo>
                    <a:cubicBezTo>
                      <a:pt x="1909059" y="23168"/>
                      <a:pt x="1909434" y="20710"/>
                      <a:pt x="1907143" y="18210"/>
                    </a:cubicBezTo>
                    <a:cubicBezTo>
                      <a:pt x="1904684" y="15544"/>
                      <a:pt x="1895060" y="15169"/>
                      <a:pt x="1887311" y="14877"/>
                    </a:cubicBezTo>
                    <a:cubicBezTo>
                      <a:pt x="1880728" y="14627"/>
                      <a:pt x="1874520" y="14419"/>
                      <a:pt x="1870646" y="13002"/>
                    </a:cubicBezTo>
                    <a:cubicBezTo>
                      <a:pt x="1865979" y="11294"/>
                      <a:pt x="1862271" y="9294"/>
                      <a:pt x="1859480" y="7003"/>
                    </a:cubicBezTo>
                    <a:cubicBezTo>
                      <a:pt x="1861021" y="15044"/>
                      <a:pt x="1863229" y="28334"/>
                      <a:pt x="1855105" y="26293"/>
                    </a:cubicBezTo>
                    <a:cubicBezTo>
                      <a:pt x="1851189" y="25293"/>
                      <a:pt x="1848272" y="17877"/>
                      <a:pt x="1843606" y="19627"/>
                    </a:cubicBezTo>
                    <a:cubicBezTo>
                      <a:pt x="1836023" y="22418"/>
                      <a:pt x="1843648" y="29751"/>
                      <a:pt x="1845148" y="32959"/>
                    </a:cubicBezTo>
                    <a:cubicBezTo>
                      <a:pt x="1846981" y="36875"/>
                      <a:pt x="1846647" y="41542"/>
                      <a:pt x="1845397" y="45625"/>
                    </a:cubicBezTo>
                    <a:cubicBezTo>
                      <a:pt x="1836690" y="47541"/>
                      <a:pt x="1836232" y="39083"/>
                      <a:pt x="1828440" y="39000"/>
                    </a:cubicBezTo>
                    <a:cubicBezTo>
                      <a:pt x="1819316" y="38917"/>
                      <a:pt x="1813733" y="51207"/>
                      <a:pt x="1805442" y="53916"/>
                    </a:cubicBezTo>
                    <a:cubicBezTo>
                      <a:pt x="1802067" y="54999"/>
                      <a:pt x="1798693" y="54624"/>
                      <a:pt x="1795235" y="55666"/>
                    </a:cubicBezTo>
                    <a:cubicBezTo>
                      <a:pt x="1791318" y="56832"/>
                      <a:pt x="1787568" y="59498"/>
                      <a:pt x="1783360" y="58457"/>
                    </a:cubicBezTo>
                    <a:cubicBezTo>
                      <a:pt x="1774528" y="56332"/>
                      <a:pt x="1774528" y="47791"/>
                      <a:pt x="1770153" y="42333"/>
                    </a:cubicBezTo>
                    <a:cubicBezTo>
                      <a:pt x="1765237" y="36250"/>
                      <a:pt x="1760862" y="42958"/>
                      <a:pt x="1760071" y="33334"/>
                    </a:cubicBezTo>
                    <a:cubicBezTo>
                      <a:pt x="1758738" y="16335"/>
                      <a:pt x="1734614" y="6878"/>
                      <a:pt x="1720490" y="3919"/>
                    </a:cubicBezTo>
                    <a:cubicBezTo>
                      <a:pt x="1711783" y="2086"/>
                      <a:pt x="1703075" y="3919"/>
                      <a:pt x="1694201" y="4503"/>
                    </a:cubicBezTo>
                    <a:cubicBezTo>
                      <a:pt x="1675160" y="5794"/>
                      <a:pt x="1653787" y="16543"/>
                      <a:pt x="1637872" y="26876"/>
                    </a:cubicBezTo>
                    <a:cubicBezTo>
                      <a:pt x="1628164" y="33167"/>
                      <a:pt x="1620748" y="42125"/>
                      <a:pt x="1612998" y="50541"/>
                    </a:cubicBezTo>
                    <a:cubicBezTo>
                      <a:pt x="1607166" y="56874"/>
                      <a:pt x="1599291" y="61957"/>
                      <a:pt x="1594083" y="68623"/>
                    </a:cubicBezTo>
                    <a:cubicBezTo>
                      <a:pt x="1592375" y="70789"/>
                      <a:pt x="1589167" y="73664"/>
                      <a:pt x="1588125" y="76206"/>
                    </a:cubicBezTo>
                    <a:cubicBezTo>
                      <a:pt x="1586292" y="80580"/>
                      <a:pt x="1587959" y="79497"/>
                      <a:pt x="1588917" y="83663"/>
                    </a:cubicBezTo>
                    <a:cubicBezTo>
                      <a:pt x="1591292" y="94121"/>
                      <a:pt x="1584084" y="87580"/>
                      <a:pt x="1577876" y="89121"/>
                    </a:cubicBezTo>
                    <a:cubicBezTo>
                      <a:pt x="1570710" y="90913"/>
                      <a:pt x="1566377" y="102912"/>
                      <a:pt x="1563961" y="109161"/>
                    </a:cubicBezTo>
                    <a:cubicBezTo>
                      <a:pt x="1561127" y="116453"/>
                      <a:pt x="1556711" y="123619"/>
                      <a:pt x="1555419" y="131243"/>
                    </a:cubicBezTo>
                    <a:cubicBezTo>
                      <a:pt x="1553753" y="140909"/>
                      <a:pt x="1550128" y="142326"/>
                      <a:pt x="1543337" y="148409"/>
                    </a:cubicBezTo>
                    <a:cubicBezTo>
                      <a:pt x="1537838" y="153367"/>
                      <a:pt x="1535462" y="159908"/>
                      <a:pt x="1531254" y="165740"/>
                    </a:cubicBezTo>
                    <a:cubicBezTo>
                      <a:pt x="1526922" y="171698"/>
                      <a:pt x="1518506" y="176240"/>
                      <a:pt x="1512131" y="180031"/>
                    </a:cubicBezTo>
                    <a:cubicBezTo>
                      <a:pt x="1507631" y="182698"/>
                      <a:pt x="1491424" y="188864"/>
                      <a:pt x="1487049" y="183906"/>
                    </a:cubicBezTo>
                    <a:cubicBezTo>
                      <a:pt x="1489008" y="180614"/>
                      <a:pt x="1496840" y="175281"/>
                      <a:pt x="1494799" y="172157"/>
                    </a:cubicBezTo>
                    <a:cubicBezTo>
                      <a:pt x="1492091" y="167949"/>
                      <a:pt x="1481467" y="167657"/>
                      <a:pt x="1477050" y="167032"/>
                    </a:cubicBezTo>
                    <a:cubicBezTo>
                      <a:pt x="1471051" y="166157"/>
                      <a:pt x="1462385" y="162491"/>
                      <a:pt x="1456510" y="164449"/>
                    </a:cubicBezTo>
                    <a:cubicBezTo>
                      <a:pt x="1452469" y="165782"/>
                      <a:pt x="1441220" y="168532"/>
                      <a:pt x="1438887" y="172073"/>
                    </a:cubicBezTo>
                    <a:cubicBezTo>
                      <a:pt x="1436428" y="175865"/>
                      <a:pt x="1440886" y="189947"/>
                      <a:pt x="1430554" y="185114"/>
                    </a:cubicBezTo>
                    <a:cubicBezTo>
                      <a:pt x="1424638" y="182364"/>
                      <a:pt x="1427846" y="171615"/>
                      <a:pt x="1421346" y="169449"/>
                    </a:cubicBezTo>
                    <a:cubicBezTo>
                      <a:pt x="1417097" y="168032"/>
                      <a:pt x="1410930" y="175115"/>
                      <a:pt x="1409222" y="178740"/>
                    </a:cubicBezTo>
                    <a:cubicBezTo>
                      <a:pt x="1407972" y="181448"/>
                      <a:pt x="1409389" y="188114"/>
                      <a:pt x="1405598" y="189114"/>
                    </a:cubicBezTo>
                    <a:cubicBezTo>
                      <a:pt x="1400723" y="190405"/>
                      <a:pt x="1401515" y="183489"/>
                      <a:pt x="1400431" y="180781"/>
                    </a:cubicBezTo>
                    <a:cubicBezTo>
                      <a:pt x="1392848" y="161616"/>
                      <a:pt x="1375891" y="190405"/>
                      <a:pt x="1366684" y="194780"/>
                    </a:cubicBezTo>
                    <a:cubicBezTo>
                      <a:pt x="1364559" y="195780"/>
                      <a:pt x="1362851" y="196613"/>
                      <a:pt x="1360601" y="195988"/>
                    </a:cubicBezTo>
                    <a:cubicBezTo>
                      <a:pt x="1361101" y="194280"/>
                      <a:pt x="1360643" y="192780"/>
                      <a:pt x="1361976" y="191155"/>
                    </a:cubicBezTo>
                    <a:cubicBezTo>
                      <a:pt x="1355935" y="190322"/>
                      <a:pt x="1347769" y="188114"/>
                      <a:pt x="1356268" y="182406"/>
                    </a:cubicBezTo>
                    <a:cubicBezTo>
                      <a:pt x="1359518" y="180239"/>
                      <a:pt x="1363517" y="181781"/>
                      <a:pt x="1362976" y="176573"/>
                    </a:cubicBezTo>
                    <a:cubicBezTo>
                      <a:pt x="1362601" y="172615"/>
                      <a:pt x="1356309" y="171740"/>
                      <a:pt x="1360476" y="167949"/>
                    </a:cubicBezTo>
                    <a:cubicBezTo>
                      <a:pt x="1366684" y="162282"/>
                      <a:pt x="1377516" y="175865"/>
                      <a:pt x="1381224" y="161824"/>
                    </a:cubicBezTo>
                    <a:cubicBezTo>
                      <a:pt x="1383224" y="154325"/>
                      <a:pt x="1378724" y="147700"/>
                      <a:pt x="1372142" y="144575"/>
                    </a:cubicBezTo>
                    <a:cubicBezTo>
                      <a:pt x="1365309" y="141326"/>
                      <a:pt x="1355809" y="140367"/>
                      <a:pt x="1348394" y="141159"/>
                    </a:cubicBezTo>
                    <a:cubicBezTo>
                      <a:pt x="1337728" y="142326"/>
                      <a:pt x="1344894" y="149367"/>
                      <a:pt x="1350227" y="154783"/>
                    </a:cubicBezTo>
                    <a:cubicBezTo>
                      <a:pt x="1354976" y="159574"/>
                      <a:pt x="1362517" y="167449"/>
                      <a:pt x="1353226" y="172407"/>
                    </a:cubicBezTo>
                    <a:cubicBezTo>
                      <a:pt x="1342061" y="178365"/>
                      <a:pt x="1339353" y="161866"/>
                      <a:pt x="1338478" y="154783"/>
                    </a:cubicBezTo>
                    <a:cubicBezTo>
                      <a:pt x="1337978" y="150992"/>
                      <a:pt x="1338561" y="147284"/>
                      <a:pt x="1334561" y="145659"/>
                    </a:cubicBezTo>
                    <a:cubicBezTo>
                      <a:pt x="1328853" y="143367"/>
                      <a:pt x="1321146" y="150075"/>
                      <a:pt x="1316438" y="152533"/>
                    </a:cubicBezTo>
                    <a:cubicBezTo>
                      <a:pt x="1308188" y="156825"/>
                      <a:pt x="1300147" y="161116"/>
                      <a:pt x="1292189" y="166032"/>
                    </a:cubicBezTo>
                    <a:cubicBezTo>
                      <a:pt x="1287065" y="169199"/>
                      <a:pt x="1278232" y="173240"/>
                      <a:pt x="1276357" y="179323"/>
                    </a:cubicBezTo>
                    <a:cubicBezTo>
                      <a:pt x="1274274" y="186072"/>
                      <a:pt x="1279024" y="194655"/>
                      <a:pt x="1280065" y="201321"/>
                    </a:cubicBezTo>
                    <a:cubicBezTo>
                      <a:pt x="1281398" y="209862"/>
                      <a:pt x="1282523" y="219070"/>
                      <a:pt x="1282190" y="227777"/>
                    </a:cubicBezTo>
                    <a:cubicBezTo>
                      <a:pt x="1281815" y="236318"/>
                      <a:pt x="1280357" y="249318"/>
                      <a:pt x="1275316" y="256400"/>
                    </a:cubicBezTo>
                    <a:cubicBezTo>
                      <a:pt x="1273274" y="259233"/>
                      <a:pt x="1271399" y="259983"/>
                      <a:pt x="1270108" y="263358"/>
                    </a:cubicBezTo>
                    <a:cubicBezTo>
                      <a:pt x="1268608" y="267233"/>
                      <a:pt x="1269483" y="269774"/>
                      <a:pt x="1265941" y="273357"/>
                    </a:cubicBezTo>
                    <a:cubicBezTo>
                      <a:pt x="1263733" y="275607"/>
                      <a:pt x="1257734" y="281232"/>
                      <a:pt x="1255067" y="281273"/>
                    </a:cubicBezTo>
                    <a:cubicBezTo>
                      <a:pt x="1249401" y="281357"/>
                      <a:pt x="1248318" y="274941"/>
                      <a:pt x="1248942" y="271024"/>
                    </a:cubicBezTo>
                    <a:cubicBezTo>
                      <a:pt x="1249567" y="267150"/>
                      <a:pt x="1252734" y="268566"/>
                      <a:pt x="1248568" y="265316"/>
                    </a:cubicBezTo>
                    <a:cubicBezTo>
                      <a:pt x="1245485" y="262941"/>
                      <a:pt x="1239860" y="264441"/>
                      <a:pt x="1236902" y="261608"/>
                    </a:cubicBezTo>
                    <a:cubicBezTo>
                      <a:pt x="1229236" y="254234"/>
                      <a:pt x="1248526" y="255150"/>
                      <a:pt x="1252568" y="251901"/>
                    </a:cubicBezTo>
                    <a:cubicBezTo>
                      <a:pt x="1259234" y="246526"/>
                      <a:pt x="1259775" y="241026"/>
                      <a:pt x="1252317" y="236985"/>
                    </a:cubicBezTo>
                    <a:cubicBezTo>
                      <a:pt x="1249109" y="235235"/>
                      <a:pt x="1246401" y="235694"/>
                      <a:pt x="1244693" y="232236"/>
                    </a:cubicBezTo>
                    <a:cubicBezTo>
                      <a:pt x="1243485" y="229777"/>
                      <a:pt x="1245318" y="227569"/>
                      <a:pt x="1243693" y="224986"/>
                    </a:cubicBezTo>
                    <a:cubicBezTo>
                      <a:pt x="1241443" y="221403"/>
                      <a:pt x="1236319" y="220445"/>
                      <a:pt x="1232277" y="221861"/>
                    </a:cubicBezTo>
                    <a:cubicBezTo>
                      <a:pt x="1224569" y="224528"/>
                      <a:pt x="1217570" y="236277"/>
                      <a:pt x="1214445" y="243360"/>
                    </a:cubicBezTo>
                    <a:cubicBezTo>
                      <a:pt x="1212820" y="247068"/>
                      <a:pt x="1213695" y="250984"/>
                      <a:pt x="1210154" y="253401"/>
                    </a:cubicBezTo>
                    <a:cubicBezTo>
                      <a:pt x="1205779" y="256400"/>
                      <a:pt x="1194655" y="253650"/>
                      <a:pt x="1192364" y="248859"/>
                    </a:cubicBezTo>
                    <a:cubicBezTo>
                      <a:pt x="1189655" y="243193"/>
                      <a:pt x="1196697" y="240776"/>
                      <a:pt x="1201488" y="238360"/>
                    </a:cubicBezTo>
                    <a:cubicBezTo>
                      <a:pt x="1206488" y="235819"/>
                      <a:pt x="1207196" y="236568"/>
                      <a:pt x="1206529" y="229861"/>
                    </a:cubicBezTo>
                    <a:cubicBezTo>
                      <a:pt x="1205321" y="217278"/>
                      <a:pt x="1208404" y="215695"/>
                      <a:pt x="1220278" y="212612"/>
                    </a:cubicBezTo>
                    <a:cubicBezTo>
                      <a:pt x="1226986" y="210862"/>
                      <a:pt x="1226861" y="209154"/>
                      <a:pt x="1231694" y="205029"/>
                    </a:cubicBezTo>
                    <a:cubicBezTo>
                      <a:pt x="1237485" y="200071"/>
                      <a:pt x="1244818" y="199363"/>
                      <a:pt x="1249859" y="192905"/>
                    </a:cubicBezTo>
                    <a:cubicBezTo>
                      <a:pt x="1255442" y="185781"/>
                      <a:pt x="1253484" y="182489"/>
                      <a:pt x="1244110" y="184531"/>
                    </a:cubicBezTo>
                    <a:cubicBezTo>
                      <a:pt x="1237527" y="185947"/>
                      <a:pt x="1231444" y="188697"/>
                      <a:pt x="1225445" y="191655"/>
                    </a:cubicBezTo>
                    <a:cubicBezTo>
                      <a:pt x="1209945" y="199280"/>
                      <a:pt x="1194822" y="208362"/>
                      <a:pt x="1178906" y="215195"/>
                    </a:cubicBezTo>
                    <a:cubicBezTo>
                      <a:pt x="1160158" y="223278"/>
                      <a:pt x="1139535" y="227444"/>
                      <a:pt x="1122369" y="238902"/>
                    </a:cubicBezTo>
                    <a:cubicBezTo>
                      <a:pt x="1111578" y="246109"/>
                      <a:pt x="1105579" y="247484"/>
                      <a:pt x="1093413" y="247401"/>
                    </a:cubicBezTo>
                    <a:cubicBezTo>
                      <a:pt x="1086580" y="247359"/>
                      <a:pt x="1070998" y="245359"/>
                      <a:pt x="1064373" y="251484"/>
                    </a:cubicBezTo>
                    <a:cubicBezTo>
                      <a:pt x="1047916" y="266649"/>
                      <a:pt x="1101954" y="270233"/>
                      <a:pt x="1081955" y="294564"/>
                    </a:cubicBezTo>
                    <a:cubicBezTo>
                      <a:pt x="1074706" y="303397"/>
                      <a:pt x="1061790" y="304105"/>
                      <a:pt x="1053541" y="310938"/>
                    </a:cubicBezTo>
                    <a:cubicBezTo>
                      <a:pt x="1047166" y="316229"/>
                      <a:pt x="1044458" y="343602"/>
                      <a:pt x="1049291" y="350268"/>
                    </a:cubicBezTo>
                    <a:cubicBezTo>
                      <a:pt x="1055166" y="348685"/>
                      <a:pt x="1062790" y="349518"/>
                      <a:pt x="1067540" y="345019"/>
                    </a:cubicBezTo>
                    <a:cubicBezTo>
                      <a:pt x="1070456" y="342227"/>
                      <a:pt x="1069956" y="335561"/>
                      <a:pt x="1072748" y="332061"/>
                    </a:cubicBezTo>
                    <a:cubicBezTo>
                      <a:pt x="1075998" y="328062"/>
                      <a:pt x="1084289" y="321187"/>
                      <a:pt x="1088205" y="326603"/>
                    </a:cubicBezTo>
                    <a:cubicBezTo>
                      <a:pt x="1092371" y="332394"/>
                      <a:pt x="1084413" y="336186"/>
                      <a:pt x="1082913" y="340686"/>
                    </a:cubicBezTo>
                    <a:cubicBezTo>
                      <a:pt x="1081039" y="346310"/>
                      <a:pt x="1083538" y="350893"/>
                      <a:pt x="1082122" y="356268"/>
                    </a:cubicBezTo>
                    <a:cubicBezTo>
                      <a:pt x="1081830" y="357393"/>
                      <a:pt x="1078956" y="361184"/>
                      <a:pt x="1078956" y="361226"/>
                    </a:cubicBezTo>
                    <a:cubicBezTo>
                      <a:pt x="1077789" y="368142"/>
                      <a:pt x="1070748" y="367017"/>
                      <a:pt x="1081372" y="370642"/>
                    </a:cubicBezTo>
                    <a:cubicBezTo>
                      <a:pt x="1087496" y="372725"/>
                      <a:pt x="1087205" y="367725"/>
                      <a:pt x="1094787" y="372600"/>
                    </a:cubicBezTo>
                    <a:cubicBezTo>
                      <a:pt x="1098037" y="374683"/>
                      <a:pt x="1101454" y="379349"/>
                      <a:pt x="1104787" y="381807"/>
                    </a:cubicBezTo>
                    <a:cubicBezTo>
                      <a:pt x="1111453" y="386724"/>
                      <a:pt x="1126910" y="388849"/>
                      <a:pt x="1121286" y="397848"/>
                    </a:cubicBezTo>
                    <a:cubicBezTo>
                      <a:pt x="1118786" y="401848"/>
                      <a:pt x="1110995" y="401056"/>
                      <a:pt x="1107995" y="403473"/>
                    </a:cubicBezTo>
                    <a:cubicBezTo>
                      <a:pt x="1106828" y="404431"/>
                      <a:pt x="1104495" y="404222"/>
                      <a:pt x="1102954" y="405722"/>
                    </a:cubicBezTo>
                    <a:cubicBezTo>
                      <a:pt x="1101579" y="407056"/>
                      <a:pt x="1103745" y="412305"/>
                      <a:pt x="1102370" y="413138"/>
                    </a:cubicBezTo>
                    <a:cubicBezTo>
                      <a:pt x="1101787" y="413513"/>
                      <a:pt x="1100037" y="415597"/>
                      <a:pt x="1099454" y="416222"/>
                    </a:cubicBezTo>
                    <a:cubicBezTo>
                      <a:pt x="1089705" y="411597"/>
                      <a:pt x="1088205" y="397890"/>
                      <a:pt x="1075331" y="403556"/>
                    </a:cubicBezTo>
                    <a:cubicBezTo>
                      <a:pt x="1075247" y="408305"/>
                      <a:pt x="1079497" y="416180"/>
                      <a:pt x="1074622" y="418596"/>
                    </a:cubicBezTo>
                    <a:cubicBezTo>
                      <a:pt x="1068123" y="421804"/>
                      <a:pt x="1068789" y="411972"/>
                      <a:pt x="1062999" y="414180"/>
                    </a:cubicBezTo>
                    <a:cubicBezTo>
                      <a:pt x="1057499" y="416263"/>
                      <a:pt x="1058540" y="422971"/>
                      <a:pt x="1058749" y="426471"/>
                    </a:cubicBezTo>
                    <a:cubicBezTo>
                      <a:pt x="1058791" y="427262"/>
                      <a:pt x="1062665" y="440595"/>
                      <a:pt x="1062498" y="440345"/>
                    </a:cubicBezTo>
                    <a:cubicBezTo>
                      <a:pt x="1071290" y="451135"/>
                      <a:pt x="1078830" y="428846"/>
                      <a:pt x="1079456" y="448219"/>
                    </a:cubicBezTo>
                    <a:cubicBezTo>
                      <a:pt x="1079539" y="450844"/>
                      <a:pt x="1076747" y="452927"/>
                      <a:pt x="1076914" y="455469"/>
                    </a:cubicBezTo>
                    <a:cubicBezTo>
                      <a:pt x="1076956" y="456510"/>
                      <a:pt x="1080497" y="462218"/>
                      <a:pt x="1080706" y="460718"/>
                    </a:cubicBezTo>
                    <a:cubicBezTo>
                      <a:pt x="1079622" y="467926"/>
                      <a:pt x="1080706" y="468301"/>
                      <a:pt x="1072206" y="468884"/>
                    </a:cubicBezTo>
                    <a:cubicBezTo>
                      <a:pt x="1065540" y="469343"/>
                      <a:pt x="1050874" y="462343"/>
                      <a:pt x="1050458" y="456135"/>
                    </a:cubicBezTo>
                    <a:cubicBezTo>
                      <a:pt x="1037042" y="455760"/>
                      <a:pt x="1029751" y="459052"/>
                      <a:pt x="1018335" y="449636"/>
                    </a:cubicBezTo>
                    <a:cubicBezTo>
                      <a:pt x="1009961" y="455968"/>
                      <a:pt x="999920" y="450219"/>
                      <a:pt x="990504" y="453135"/>
                    </a:cubicBezTo>
                    <a:cubicBezTo>
                      <a:pt x="978255" y="456927"/>
                      <a:pt x="977380" y="467093"/>
                      <a:pt x="970547" y="475217"/>
                    </a:cubicBezTo>
                    <a:cubicBezTo>
                      <a:pt x="967922" y="478342"/>
                      <a:pt x="962256" y="479967"/>
                      <a:pt x="960840" y="483841"/>
                    </a:cubicBezTo>
                    <a:cubicBezTo>
                      <a:pt x="959340" y="487966"/>
                      <a:pt x="963506" y="493257"/>
                      <a:pt x="962089" y="497799"/>
                    </a:cubicBezTo>
                    <a:cubicBezTo>
                      <a:pt x="955381" y="519214"/>
                      <a:pt x="922592" y="514589"/>
                      <a:pt x="907843" y="506590"/>
                    </a:cubicBezTo>
                    <a:cubicBezTo>
                      <a:pt x="901052" y="502882"/>
                      <a:pt x="893261" y="501215"/>
                      <a:pt x="886470" y="497299"/>
                    </a:cubicBezTo>
                    <a:cubicBezTo>
                      <a:pt x="881929" y="494674"/>
                      <a:pt x="881179" y="492757"/>
                      <a:pt x="879220" y="488466"/>
                    </a:cubicBezTo>
                    <a:cubicBezTo>
                      <a:pt x="878096" y="485966"/>
                      <a:pt x="879471" y="480175"/>
                      <a:pt x="874804" y="479633"/>
                    </a:cubicBezTo>
                    <a:cubicBezTo>
                      <a:pt x="865514" y="478550"/>
                      <a:pt x="869555" y="503382"/>
                      <a:pt x="870263" y="508298"/>
                    </a:cubicBezTo>
                    <a:cubicBezTo>
                      <a:pt x="871680" y="518047"/>
                      <a:pt x="872805" y="528255"/>
                      <a:pt x="875596" y="537712"/>
                    </a:cubicBezTo>
                    <a:cubicBezTo>
                      <a:pt x="876637" y="541212"/>
                      <a:pt x="877762" y="546170"/>
                      <a:pt x="879929" y="549045"/>
                    </a:cubicBezTo>
                    <a:cubicBezTo>
                      <a:pt x="882554" y="552461"/>
                      <a:pt x="887178" y="553086"/>
                      <a:pt x="889262" y="556669"/>
                    </a:cubicBezTo>
                    <a:cubicBezTo>
                      <a:pt x="883137" y="565169"/>
                      <a:pt x="882595" y="565169"/>
                      <a:pt x="883970" y="575626"/>
                    </a:cubicBezTo>
                    <a:cubicBezTo>
                      <a:pt x="885012" y="583709"/>
                      <a:pt x="883846" y="592958"/>
                      <a:pt x="883221" y="601041"/>
                    </a:cubicBezTo>
                    <a:cubicBezTo>
                      <a:pt x="882679" y="608249"/>
                      <a:pt x="881387" y="617790"/>
                      <a:pt x="871929" y="617165"/>
                    </a:cubicBezTo>
                    <a:cubicBezTo>
                      <a:pt x="864514" y="616706"/>
                      <a:pt x="863638" y="602832"/>
                      <a:pt x="856597" y="604749"/>
                    </a:cubicBezTo>
                    <a:cubicBezTo>
                      <a:pt x="850723" y="606374"/>
                      <a:pt x="856264" y="611790"/>
                      <a:pt x="853389" y="614040"/>
                    </a:cubicBezTo>
                    <a:cubicBezTo>
                      <a:pt x="850348" y="616373"/>
                      <a:pt x="846640" y="612248"/>
                      <a:pt x="843682" y="611623"/>
                    </a:cubicBezTo>
                    <a:cubicBezTo>
                      <a:pt x="838765" y="610540"/>
                      <a:pt x="838474" y="612290"/>
                      <a:pt x="834516" y="609249"/>
                    </a:cubicBezTo>
                    <a:cubicBezTo>
                      <a:pt x="830891" y="606457"/>
                      <a:pt x="833849" y="603374"/>
                      <a:pt x="827558" y="602374"/>
                    </a:cubicBezTo>
                    <a:cubicBezTo>
                      <a:pt x="818933" y="600958"/>
                      <a:pt x="815517" y="610498"/>
                      <a:pt x="811101" y="599874"/>
                    </a:cubicBezTo>
                    <a:cubicBezTo>
                      <a:pt x="809726" y="596625"/>
                      <a:pt x="811309" y="591292"/>
                      <a:pt x="808226" y="588584"/>
                    </a:cubicBezTo>
                    <a:cubicBezTo>
                      <a:pt x="805435" y="586167"/>
                      <a:pt x="801893" y="588292"/>
                      <a:pt x="798602" y="587292"/>
                    </a:cubicBezTo>
                    <a:cubicBezTo>
                      <a:pt x="792602" y="585459"/>
                      <a:pt x="789394" y="579667"/>
                      <a:pt x="786103" y="574460"/>
                    </a:cubicBezTo>
                    <a:cubicBezTo>
                      <a:pt x="784686" y="572251"/>
                      <a:pt x="783894" y="568293"/>
                      <a:pt x="781478" y="566877"/>
                    </a:cubicBezTo>
                    <a:cubicBezTo>
                      <a:pt x="776853" y="564210"/>
                      <a:pt x="777228" y="568043"/>
                      <a:pt x="773896" y="567710"/>
                    </a:cubicBezTo>
                    <a:cubicBezTo>
                      <a:pt x="762688" y="566460"/>
                      <a:pt x="768562" y="560336"/>
                      <a:pt x="765021" y="552253"/>
                    </a:cubicBezTo>
                    <a:cubicBezTo>
                      <a:pt x="762480" y="546420"/>
                      <a:pt x="751939" y="543295"/>
                      <a:pt x="746939" y="539296"/>
                    </a:cubicBezTo>
                    <a:cubicBezTo>
                      <a:pt x="739315" y="533171"/>
                      <a:pt x="732649" y="524880"/>
                      <a:pt x="723899" y="520339"/>
                    </a:cubicBezTo>
                    <a:cubicBezTo>
                      <a:pt x="716650" y="516589"/>
                      <a:pt x="697984" y="518797"/>
                      <a:pt x="698568" y="506756"/>
                    </a:cubicBezTo>
                    <a:cubicBezTo>
                      <a:pt x="707276" y="504590"/>
                      <a:pt x="724649" y="506840"/>
                      <a:pt x="732315" y="511548"/>
                    </a:cubicBezTo>
                    <a:cubicBezTo>
                      <a:pt x="739731" y="516089"/>
                      <a:pt x="744523" y="520672"/>
                      <a:pt x="753772" y="516672"/>
                    </a:cubicBezTo>
                    <a:cubicBezTo>
                      <a:pt x="764938" y="511839"/>
                      <a:pt x="759563" y="505423"/>
                      <a:pt x="756480" y="496632"/>
                    </a:cubicBezTo>
                    <a:cubicBezTo>
                      <a:pt x="753897" y="489258"/>
                      <a:pt x="755230" y="480967"/>
                      <a:pt x="745397" y="478175"/>
                    </a:cubicBezTo>
                    <a:cubicBezTo>
                      <a:pt x="740314" y="476717"/>
                      <a:pt x="734607" y="479008"/>
                      <a:pt x="734357" y="485258"/>
                    </a:cubicBezTo>
                    <a:cubicBezTo>
                      <a:pt x="727274" y="487841"/>
                      <a:pt x="723399" y="486758"/>
                      <a:pt x="724316" y="480508"/>
                    </a:cubicBezTo>
                    <a:cubicBezTo>
                      <a:pt x="724857" y="476800"/>
                      <a:pt x="728066" y="476050"/>
                      <a:pt x="727232" y="471592"/>
                    </a:cubicBezTo>
                    <a:cubicBezTo>
                      <a:pt x="726899" y="469718"/>
                      <a:pt x="723482" y="467843"/>
                      <a:pt x="722774" y="465634"/>
                    </a:cubicBezTo>
                    <a:cubicBezTo>
                      <a:pt x="725024" y="464260"/>
                      <a:pt x="730524" y="463426"/>
                      <a:pt x="731898" y="461510"/>
                    </a:cubicBezTo>
                    <a:cubicBezTo>
                      <a:pt x="735315" y="456885"/>
                      <a:pt x="731857" y="457093"/>
                      <a:pt x="730690" y="453760"/>
                    </a:cubicBezTo>
                    <a:cubicBezTo>
                      <a:pt x="730524" y="453302"/>
                      <a:pt x="728399" y="450719"/>
                      <a:pt x="727982" y="449927"/>
                    </a:cubicBezTo>
                    <a:cubicBezTo>
                      <a:pt x="727190" y="448427"/>
                      <a:pt x="729274" y="446386"/>
                      <a:pt x="728399" y="444969"/>
                    </a:cubicBezTo>
                    <a:cubicBezTo>
                      <a:pt x="726357" y="441720"/>
                      <a:pt x="723649" y="440845"/>
                      <a:pt x="719899" y="441428"/>
                    </a:cubicBezTo>
                    <a:cubicBezTo>
                      <a:pt x="714900" y="442178"/>
                      <a:pt x="699984" y="453552"/>
                      <a:pt x="706192" y="438511"/>
                    </a:cubicBezTo>
                    <a:cubicBezTo>
                      <a:pt x="708109" y="433845"/>
                      <a:pt x="713108" y="431970"/>
                      <a:pt x="714150" y="426762"/>
                    </a:cubicBezTo>
                    <a:cubicBezTo>
                      <a:pt x="715608" y="419430"/>
                      <a:pt x="713858" y="421888"/>
                      <a:pt x="709025" y="419680"/>
                    </a:cubicBezTo>
                    <a:cubicBezTo>
                      <a:pt x="708025" y="419221"/>
                      <a:pt x="706025" y="421138"/>
                      <a:pt x="704567" y="420305"/>
                    </a:cubicBezTo>
                    <a:cubicBezTo>
                      <a:pt x="702484" y="419096"/>
                      <a:pt x="703901" y="416513"/>
                      <a:pt x="702484" y="415097"/>
                    </a:cubicBezTo>
                    <a:cubicBezTo>
                      <a:pt x="699984" y="412680"/>
                      <a:pt x="697568" y="409555"/>
                      <a:pt x="693693" y="409472"/>
                    </a:cubicBezTo>
                    <a:cubicBezTo>
                      <a:pt x="689902" y="409389"/>
                      <a:pt x="688568" y="413180"/>
                      <a:pt x="684527" y="413138"/>
                    </a:cubicBezTo>
                    <a:cubicBezTo>
                      <a:pt x="679028" y="413055"/>
                      <a:pt x="679528" y="409055"/>
                      <a:pt x="676069" y="407472"/>
                    </a:cubicBezTo>
                    <a:cubicBezTo>
                      <a:pt x="672111" y="405639"/>
                      <a:pt x="670861" y="407764"/>
                      <a:pt x="668320" y="407472"/>
                    </a:cubicBezTo>
                    <a:cubicBezTo>
                      <a:pt x="663279" y="406931"/>
                      <a:pt x="663737" y="404556"/>
                      <a:pt x="658654" y="401348"/>
                    </a:cubicBezTo>
                    <a:cubicBezTo>
                      <a:pt x="652154" y="397223"/>
                      <a:pt x="638072" y="399265"/>
                      <a:pt x="632031" y="403889"/>
                    </a:cubicBezTo>
                    <a:cubicBezTo>
                      <a:pt x="631948" y="403931"/>
                      <a:pt x="629490" y="403598"/>
                      <a:pt x="629281" y="403514"/>
                    </a:cubicBezTo>
                    <a:cubicBezTo>
                      <a:pt x="628281" y="412347"/>
                      <a:pt x="637739" y="421971"/>
                      <a:pt x="628406" y="429304"/>
                    </a:cubicBezTo>
                    <a:cubicBezTo>
                      <a:pt x="619449" y="436345"/>
                      <a:pt x="617407" y="424888"/>
                      <a:pt x="615116" y="418763"/>
                    </a:cubicBezTo>
                    <a:cubicBezTo>
                      <a:pt x="610408" y="406222"/>
                      <a:pt x="604783" y="416555"/>
                      <a:pt x="599325" y="421888"/>
                    </a:cubicBezTo>
                    <a:cubicBezTo>
                      <a:pt x="596326" y="424804"/>
                      <a:pt x="594576" y="427512"/>
                      <a:pt x="590118" y="426471"/>
                    </a:cubicBezTo>
                    <a:cubicBezTo>
                      <a:pt x="587368" y="425846"/>
                      <a:pt x="586410" y="421513"/>
                      <a:pt x="583868" y="420430"/>
                    </a:cubicBezTo>
                    <a:cubicBezTo>
                      <a:pt x="579993" y="418763"/>
                      <a:pt x="575702" y="421013"/>
                      <a:pt x="571536" y="419305"/>
                    </a:cubicBezTo>
                    <a:cubicBezTo>
                      <a:pt x="568286" y="417971"/>
                      <a:pt x="566203" y="415055"/>
                      <a:pt x="562661" y="413888"/>
                    </a:cubicBezTo>
                    <a:cubicBezTo>
                      <a:pt x="559703" y="412888"/>
                      <a:pt x="545954" y="410222"/>
                      <a:pt x="542871" y="411930"/>
                    </a:cubicBezTo>
                    <a:cubicBezTo>
                      <a:pt x="540163" y="413472"/>
                      <a:pt x="540205" y="419096"/>
                      <a:pt x="538121" y="421638"/>
                    </a:cubicBezTo>
                    <a:cubicBezTo>
                      <a:pt x="537163" y="422846"/>
                      <a:pt x="534997" y="424429"/>
                      <a:pt x="534289" y="425346"/>
                    </a:cubicBezTo>
                    <a:cubicBezTo>
                      <a:pt x="534122" y="425554"/>
                      <a:pt x="530872" y="429596"/>
                      <a:pt x="530664" y="429804"/>
                    </a:cubicBezTo>
                    <a:cubicBezTo>
                      <a:pt x="521873" y="437470"/>
                      <a:pt x="517082" y="437095"/>
                      <a:pt x="520581" y="450969"/>
                    </a:cubicBezTo>
                    <a:cubicBezTo>
                      <a:pt x="523456" y="462385"/>
                      <a:pt x="527705" y="464635"/>
                      <a:pt x="535205" y="472967"/>
                    </a:cubicBezTo>
                    <a:cubicBezTo>
                      <a:pt x="541455" y="479925"/>
                      <a:pt x="536205" y="488258"/>
                      <a:pt x="536747" y="498257"/>
                    </a:cubicBezTo>
                    <a:cubicBezTo>
                      <a:pt x="537497" y="512756"/>
                      <a:pt x="530997" y="509089"/>
                      <a:pt x="521123" y="504423"/>
                    </a:cubicBezTo>
                    <a:cubicBezTo>
                      <a:pt x="506374" y="497424"/>
                      <a:pt x="513499" y="510423"/>
                      <a:pt x="509124" y="517756"/>
                    </a:cubicBezTo>
                    <a:cubicBezTo>
                      <a:pt x="501874" y="529963"/>
                      <a:pt x="489750" y="516672"/>
                      <a:pt x="480751" y="520464"/>
                    </a:cubicBezTo>
                    <a:cubicBezTo>
                      <a:pt x="469794" y="525088"/>
                      <a:pt x="466294" y="533463"/>
                      <a:pt x="452961" y="534588"/>
                    </a:cubicBezTo>
                    <a:cubicBezTo>
                      <a:pt x="450503" y="534796"/>
                      <a:pt x="440212" y="535796"/>
                      <a:pt x="438421" y="534629"/>
                    </a:cubicBezTo>
                    <a:cubicBezTo>
                      <a:pt x="433504" y="531379"/>
                      <a:pt x="437504" y="528380"/>
                      <a:pt x="437546" y="524005"/>
                    </a:cubicBezTo>
                    <a:cubicBezTo>
                      <a:pt x="437629" y="512756"/>
                      <a:pt x="421214" y="511339"/>
                      <a:pt x="416131" y="521297"/>
                    </a:cubicBezTo>
                    <a:cubicBezTo>
                      <a:pt x="412006" y="529421"/>
                      <a:pt x="419589" y="533754"/>
                      <a:pt x="406132" y="534088"/>
                    </a:cubicBezTo>
                    <a:cubicBezTo>
                      <a:pt x="397924" y="534254"/>
                      <a:pt x="389050" y="531130"/>
                      <a:pt x="381550" y="528088"/>
                    </a:cubicBezTo>
                    <a:cubicBezTo>
                      <a:pt x="372801" y="524505"/>
                      <a:pt x="370718" y="518006"/>
                      <a:pt x="369884" y="509214"/>
                    </a:cubicBezTo>
                    <a:cubicBezTo>
                      <a:pt x="368384" y="493757"/>
                      <a:pt x="377051" y="506465"/>
                      <a:pt x="383217" y="498257"/>
                    </a:cubicBezTo>
                    <a:cubicBezTo>
                      <a:pt x="390591" y="488383"/>
                      <a:pt x="369718" y="486800"/>
                      <a:pt x="364926" y="487008"/>
                    </a:cubicBezTo>
                    <a:cubicBezTo>
                      <a:pt x="355469" y="487466"/>
                      <a:pt x="348052" y="495132"/>
                      <a:pt x="338803" y="495507"/>
                    </a:cubicBezTo>
                    <a:cubicBezTo>
                      <a:pt x="329596" y="495882"/>
                      <a:pt x="320347" y="492091"/>
                      <a:pt x="311097" y="492799"/>
                    </a:cubicBezTo>
                    <a:cubicBezTo>
                      <a:pt x="306556" y="493132"/>
                      <a:pt x="302764" y="495216"/>
                      <a:pt x="298306" y="495840"/>
                    </a:cubicBezTo>
                    <a:cubicBezTo>
                      <a:pt x="292432" y="496674"/>
                      <a:pt x="286599" y="494466"/>
                      <a:pt x="280725" y="495216"/>
                    </a:cubicBezTo>
                    <a:cubicBezTo>
                      <a:pt x="272808" y="496257"/>
                      <a:pt x="263809" y="500548"/>
                      <a:pt x="258434" y="505715"/>
                    </a:cubicBezTo>
                    <a:cubicBezTo>
                      <a:pt x="254976" y="509048"/>
                      <a:pt x="252810" y="513547"/>
                      <a:pt x="247727" y="515214"/>
                    </a:cubicBezTo>
                    <a:cubicBezTo>
                      <a:pt x="243144" y="516714"/>
                      <a:pt x="239353" y="514672"/>
                      <a:pt x="234728" y="515297"/>
                    </a:cubicBezTo>
                    <a:cubicBezTo>
                      <a:pt x="230145" y="515922"/>
                      <a:pt x="229103" y="517756"/>
                      <a:pt x="225895" y="520547"/>
                    </a:cubicBezTo>
                    <a:cubicBezTo>
                      <a:pt x="223396" y="522714"/>
                      <a:pt x="216188" y="526463"/>
                      <a:pt x="214563" y="529005"/>
                    </a:cubicBezTo>
                    <a:cubicBezTo>
                      <a:pt x="206855" y="541254"/>
                      <a:pt x="224479" y="536087"/>
                      <a:pt x="227604" y="542295"/>
                    </a:cubicBezTo>
                    <a:cubicBezTo>
                      <a:pt x="232894" y="552920"/>
                      <a:pt x="207688" y="545795"/>
                      <a:pt x="203772" y="539879"/>
                    </a:cubicBezTo>
                    <a:cubicBezTo>
                      <a:pt x="198314" y="531629"/>
                      <a:pt x="208647" y="525380"/>
                      <a:pt x="204605" y="515714"/>
                    </a:cubicBezTo>
                    <a:cubicBezTo>
                      <a:pt x="201814" y="509048"/>
                      <a:pt x="195273" y="494132"/>
                      <a:pt x="188690" y="490716"/>
                    </a:cubicBezTo>
                    <a:cubicBezTo>
                      <a:pt x="179524" y="485758"/>
                      <a:pt x="185107" y="498174"/>
                      <a:pt x="183732" y="50379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2" name="Полилиния: фигура 171">
                <a:extLst>
                  <a:ext uri="{FF2B5EF4-FFF2-40B4-BE49-F238E27FC236}">
                    <a16:creationId xmlns:a16="http://schemas.microsoft.com/office/drawing/2014/main" id="{AFA22047-2E3A-4157-8C3D-97798CBF7E0A}"/>
                  </a:ext>
                </a:extLst>
              </p:cNvPr>
              <p:cNvSpPr/>
              <p:nvPr/>
            </p:nvSpPr>
            <p:spPr>
              <a:xfrm>
                <a:off x="4453337" y="4212207"/>
                <a:ext cx="762442" cy="612454"/>
              </a:xfrm>
              <a:custGeom>
                <a:avLst/>
                <a:gdLst>
                  <a:gd name="connsiteX0" fmla="*/ 381238 w 762442"/>
                  <a:gd name="connsiteY0" fmla="*/ 602609 h 612453"/>
                  <a:gd name="connsiteX1" fmla="*/ 378321 w 762442"/>
                  <a:gd name="connsiteY1" fmla="*/ 608192 h 612453"/>
                  <a:gd name="connsiteX2" fmla="*/ 384112 w 762442"/>
                  <a:gd name="connsiteY2" fmla="*/ 612359 h 612453"/>
                  <a:gd name="connsiteX3" fmla="*/ 400528 w 762442"/>
                  <a:gd name="connsiteY3" fmla="*/ 604109 h 612453"/>
                  <a:gd name="connsiteX4" fmla="*/ 407236 w 762442"/>
                  <a:gd name="connsiteY4" fmla="*/ 597818 h 612453"/>
                  <a:gd name="connsiteX5" fmla="*/ 409235 w 762442"/>
                  <a:gd name="connsiteY5" fmla="*/ 596610 h 612453"/>
                  <a:gd name="connsiteX6" fmla="*/ 412568 w 762442"/>
                  <a:gd name="connsiteY6" fmla="*/ 593527 h 612453"/>
                  <a:gd name="connsiteX7" fmla="*/ 414902 w 762442"/>
                  <a:gd name="connsiteY7" fmla="*/ 590777 h 612453"/>
                  <a:gd name="connsiteX8" fmla="*/ 436483 w 762442"/>
                  <a:gd name="connsiteY8" fmla="*/ 585402 h 612453"/>
                  <a:gd name="connsiteX9" fmla="*/ 441650 w 762442"/>
                  <a:gd name="connsiteY9" fmla="*/ 589360 h 612453"/>
                  <a:gd name="connsiteX10" fmla="*/ 448607 w 762442"/>
                  <a:gd name="connsiteY10" fmla="*/ 590694 h 612453"/>
                  <a:gd name="connsiteX11" fmla="*/ 456315 w 762442"/>
                  <a:gd name="connsiteY11" fmla="*/ 586611 h 612453"/>
                  <a:gd name="connsiteX12" fmla="*/ 464731 w 762442"/>
                  <a:gd name="connsiteY12" fmla="*/ 582153 h 612453"/>
                  <a:gd name="connsiteX13" fmla="*/ 476772 w 762442"/>
                  <a:gd name="connsiteY13" fmla="*/ 583861 h 612453"/>
                  <a:gd name="connsiteX14" fmla="*/ 484563 w 762442"/>
                  <a:gd name="connsiteY14" fmla="*/ 584861 h 612453"/>
                  <a:gd name="connsiteX15" fmla="*/ 486146 w 762442"/>
                  <a:gd name="connsiteY15" fmla="*/ 582361 h 612453"/>
                  <a:gd name="connsiteX16" fmla="*/ 489854 w 762442"/>
                  <a:gd name="connsiteY16" fmla="*/ 577570 h 612453"/>
                  <a:gd name="connsiteX17" fmla="*/ 504312 w 762442"/>
                  <a:gd name="connsiteY17" fmla="*/ 579153 h 612453"/>
                  <a:gd name="connsiteX18" fmla="*/ 507020 w 762442"/>
                  <a:gd name="connsiteY18" fmla="*/ 580653 h 612453"/>
                  <a:gd name="connsiteX19" fmla="*/ 519644 w 762442"/>
                  <a:gd name="connsiteY19" fmla="*/ 585152 h 612453"/>
                  <a:gd name="connsiteX20" fmla="*/ 520977 w 762442"/>
                  <a:gd name="connsiteY20" fmla="*/ 583653 h 612453"/>
                  <a:gd name="connsiteX21" fmla="*/ 520560 w 762442"/>
                  <a:gd name="connsiteY21" fmla="*/ 583277 h 612453"/>
                  <a:gd name="connsiteX22" fmla="*/ 519852 w 762442"/>
                  <a:gd name="connsiteY22" fmla="*/ 576028 h 612453"/>
                  <a:gd name="connsiteX23" fmla="*/ 526685 w 762442"/>
                  <a:gd name="connsiteY23" fmla="*/ 572153 h 612453"/>
                  <a:gd name="connsiteX24" fmla="*/ 529018 w 762442"/>
                  <a:gd name="connsiteY24" fmla="*/ 571778 h 612453"/>
                  <a:gd name="connsiteX25" fmla="*/ 531934 w 762442"/>
                  <a:gd name="connsiteY25" fmla="*/ 571403 h 612453"/>
                  <a:gd name="connsiteX26" fmla="*/ 532726 w 762442"/>
                  <a:gd name="connsiteY26" fmla="*/ 571403 h 612453"/>
                  <a:gd name="connsiteX27" fmla="*/ 532768 w 762442"/>
                  <a:gd name="connsiteY27" fmla="*/ 571028 h 612453"/>
                  <a:gd name="connsiteX28" fmla="*/ 534393 w 762442"/>
                  <a:gd name="connsiteY28" fmla="*/ 567570 h 612453"/>
                  <a:gd name="connsiteX29" fmla="*/ 542309 w 762442"/>
                  <a:gd name="connsiteY29" fmla="*/ 564529 h 612453"/>
                  <a:gd name="connsiteX30" fmla="*/ 548892 w 762442"/>
                  <a:gd name="connsiteY30" fmla="*/ 562071 h 612453"/>
                  <a:gd name="connsiteX31" fmla="*/ 552808 w 762442"/>
                  <a:gd name="connsiteY31" fmla="*/ 557905 h 612453"/>
                  <a:gd name="connsiteX32" fmla="*/ 559099 w 762442"/>
                  <a:gd name="connsiteY32" fmla="*/ 551905 h 612453"/>
                  <a:gd name="connsiteX33" fmla="*/ 566890 w 762442"/>
                  <a:gd name="connsiteY33" fmla="*/ 550280 h 612453"/>
                  <a:gd name="connsiteX34" fmla="*/ 571015 w 762442"/>
                  <a:gd name="connsiteY34" fmla="*/ 555363 h 612453"/>
                  <a:gd name="connsiteX35" fmla="*/ 573431 w 762442"/>
                  <a:gd name="connsiteY35" fmla="*/ 559613 h 612453"/>
                  <a:gd name="connsiteX36" fmla="*/ 580014 w 762442"/>
                  <a:gd name="connsiteY36" fmla="*/ 559279 h 612453"/>
                  <a:gd name="connsiteX37" fmla="*/ 590305 w 762442"/>
                  <a:gd name="connsiteY37" fmla="*/ 555780 h 612453"/>
                  <a:gd name="connsiteX38" fmla="*/ 600138 w 762442"/>
                  <a:gd name="connsiteY38" fmla="*/ 562529 h 612453"/>
                  <a:gd name="connsiteX39" fmla="*/ 608095 w 762442"/>
                  <a:gd name="connsiteY39" fmla="*/ 567945 h 612453"/>
                  <a:gd name="connsiteX40" fmla="*/ 611262 w 762442"/>
                  <a:gd name="connsiteY40" fmla="*/ 567529 h 612453"/>
                  <a:gd name="connsiteX41" fmla="*/ 611595 w 762442"/>
                  <a:gd name="connsiteY41" fmla="*/ 564029 h 612453"/>
                  <a:gd name="connsiteX42" fmla="*/ 615970 w 762442"/>
                  <a:gd name="connsiteY42" fmla="*/ 554280 h 612453"/>
                  <a:gd name="connsiteX43" fmla="*/ 624302 w 762442"/>
                  <a:gd name="connsiteY43" fmla="*/ 557155 h 612453"/>
                  <a:gd name="connsiteX44" fmla="*/ 625427 w 762442"/>
                  <a:gd name="connsiteY44" fmla="*/ 558446 h 612453"/>
                  <a:gd name="connsiteX45" fmla="*/ 632219 w 762442"/>
                  <a:gd name="connsiteY45" fmla="*/ 560529 h 612453"/>
                  <a:gd name="connsiteX46" fmla="*/ 634927 w 762442"/>
                  <a:gd name="connsiteY46" fmla="*/ 560529 h 612453"/>
                  <a:gd name="connsiteX47" fmla="*/ 643759 w 762442"/>
                  <a:gd name="connsiteY47" fmla="*/ 562654 h 612453"/>
                  <a:gd name="connsiteX48" fmla="*/ 647051 w 762442"/>
                  <a:gd name="connsiteY48" fmla="*/ 567862 h 612453"/>
                  <a:gd name="connsiteX49" fmla="*/ 648342 w 762442"/>
                  <a:gd name="connsiteY49" fmla="*/ 570404 h 612453"/>
                  <a:gd name="connsiteX50" fmla="*/ 657842 w 762442"/>
                  <a:gd name="connsiteY50" fmla="*/ 567321 h 612453"/>
                  <a:gd name="connsiteX51" fmla="*/ 661216 w 762442"/>
                  <a:gd name="connsiteY51" fmla="*/ 564404 h 612453"/>
                  <a:gd name="connsiteX52" fmla="*/ 683381 w 762442"/>
                  <a:gd name="connsiteY52" fmla="*/ 553738 h 612453"/>
                  <a:gd name="connsiteX53" fmla="*/ 694006 w 762442"/>
                  <a:gd name="connsiteY53" fmla="*/ 555405 h 612453"/>
                  <a:gd name="connsiteX54" fmla="*/ 701172 w 762442"/>
                  <a:gd name="connsiteY54" fmla="*/ 556363 h 612453"/>
                  <a:gd name="connsiteX55" fmla="*/ 705421 w 762442"/>
                  <a:gd name="connsiteY55" fmla="*/ 548030 h 612453"/>
                  <a:gd name="connsiteX56" fmla="*/ 706588 w 762442"/>
                  <a:gd name="connsiteY56" fmla="*/ 546197 h 612453"/>
                  <a:gd name="connsiteX57" fmla="*/ 709046 w 762442"/>
                  <a:gd name="connsiteY57" fmla="*/ 542489 h 612453"/>
                  <a:gd name="connsiteX58" fmla="*/ 711504 w 762442"/>
                  <a:gd name="connsiteY58" fmla="*/ 531198 h 612453"/>
                  <a:gd name="connsiteX59" fmla="*/ 709088 w 762442"/>
                  <a:gd name="connsiteY59" fmla="*/ 530865 h 612453"/>
                  <a:gd name="connsiteX60" fmla="*/ 701963 w 762442"/>
                  <a:gd name="connsiteY60" fmla="*/ 525240 h 612453"/>
                  <a:gd name="connsiteX61" fmla="*/ 711463 w 762442"/>
                  <a:gd name="connsiteY61" fmla="*/ 514324 h 612453"/>
                  <a:gd name="connsiteX62" fmla="*/ 715587 w 762442"/>
                  <a:gd name="connsiteY62" fmla="*/ 512699 h 612453"/>
                  <a:gd name="connsiteX63" fmla="*/ 721379 w 762442"/>
                  <a:gd name="connsiteY63" fmla="*/ 509200 h 612453"/>
                  <a:gd name="connsiteX64" fmla="*/ 724712 w 762442"/>
                  <a:gd name="connsiteY64" fmla="*/ 503659 h 612453"/>
                  <a:gd name="connsiteX65" fmla="*/ 729628 w 762442"/>
                  <a:gd name="connsiteY65" fmla="*/ 496076 h 612453"/>
                  <a:gd name="connsiteX66" fmla="*/ 751210 w 762442"/>
                  <a:gd name="connsiteY66" fmla="*/ 481910 h 612453"/>
                  <a:gd name="connsiteX67" fmla="*/ 756667 w 762442"/>
                  <a:gd name="connsiteY67" fmla="*/ 475327 h 612453"/>
                  <a:gd name="connsiteX68" fmla="*/ 757209 w 762442"/>
                  <a:gd name="connsiteY68" fmla="*/ 466286 h 612453"/>
                  <a:gd name="connsiteX69" fmla="*/ 759876 w 762442"/>
                  <a:gd name="connsiteY69" fmla="*/ 459245 h 612453"/>
                  <a:gd name="connsiteX70" fmla="*/ 758792 w 762442"/>
                  <a:gd name="connsiteY70" fmla="*/ 449246 h 612453"/>
                  <a:gd name="connsiteX71" fmla="*/ 749835 w 762442"/>
                  <a:gd name="connsiteY71" fmla="*/ 446205 h 612453"/>
                  <a:gd name="connsiteX72" fmla="*/ 739835 w 762442"/>
                  <a:gd name="connsiteY72" fmla="*/ 443372 h 612453"/>
                  <a:gd name="connsiteX73" fmla="*/ 731419 w 762442"/>
                  <a:gd name="connsiteY73" fmla="*/ 437455 h 612453"/>
                  <a:gd name="connsiteX74" fmla="*/ 718545 w 762442"/>
                  <a:gd name="connsiteY74" fmla="*/ 429664 h 612453"/>
                  <a:gd name="connsiteX75" fmla="*/ 712337 w 762442"/>
                  <a:gd name="connsiteY75" fmla="*/ 427789 h 612453"/>
                  <a:gd name="connsiteX76" fmla="*/ 692506 w 762442"/>
                  <a:gd name="connsiteY76" fmla="*/ 411624 h 612453"/>
                  <a:gd name="connsiteX77" fmla="*/ 696589 w 762442"/>
                  <a:gd name="connsiteY77" fmla="*/ 371044 h 612453"/>
                  <a:gd name="connsiteX78" fmla="*/ 709379 w 762442"/>
                  <a:gd name="connsiteY78" fmla="*/ 356753 h 612453"/>
                  <a:gd name="connsiteX79" fmla="*/ 718587 w 762442"/>
                  <a:gd name="connsiteY79" fmla="*/ 348295 h 612453"/>
                  <a:gd name="connsiteX80" fmla="*/ 741002 w 762442"/>
                  <a:gd name="connsiteY80" fmla="*/ 334296 h 612453"/>
                  <a:gd name="connsiteX81" fmla="*/ 748960 w 762442"/>
                  <a:gd name="connsiteY81" fmla="*/ 331088 h 612453"/>
                  <a:gd name="connsiteX82" fmla="*/ 746877 w 762442"/>
                  <a:gd name="connsiteY82" fmla="*/ 324214 h 612453"/>
                  <a:gd name="connsiteX83" fmla="*/ 745460 w 762442"/>
                  <a:gd name="connsiteY83" fmla="*/ 321964 h 612453"/>
                  <a:gd name="connsiteX84" fmla="*/ 742627 w 762442"/>
                  <a:gd name="connsiteY84" fmla="*/ 314090 h 612453"/>
                  <a:gd name="connsiteX85" fmla="*/ 743877 w 762442"/>
                  <a:gd name="connsiteY85" fmla="*/ 308465 h 612453"/>
                  <a:gd name="connsiteX86" fmla="*/ 744627 w 762442"/>
                  <a:gd name="connsiteY86" fmla="*/ 303424 h 612453"/>
                  <a:gd name="connsiteX87" fmla="*/ 730878 w 762442"/>
                  <a:gd name="connsiteY87" fmla="*/ 300091 h 612453"/>
                  <a:gd name="connsiteX88" fmla="*/ 726670 w 762442"/>
                  <a:gd name="connsiteY88" fmla="*/ 299924 h 612453"/>
                  <a:gd name="connsiteX89" fmla="*/ 721795 w 762442"/>
                  <a:gd name="connsiteY89" fmla="*/ 299674 h 612453"/>
                  <a:gd name="connsiteX90" fmla="*/ 702338 w 762442"/>
                  <a:gd name="connsiteY90" fmla="*/ 295091 h 612453"/>
                  <a:gd name="connsiteX91" fmla="*/ 696255 w 762442"/>
                  <a:gd name="connsiteY91" fmla="*/ 275301 h 612453"/>
                  <a:gd name="connsiteX92" fmla="*/ 695214 w 762442"/>
                  <a:gd name="connsiteY92" fmla="*/ 269093 h 612453"/>
                  <a:gd name="connsiteX93" fmla="*/ 694506 w 762442"/>
                  <a:gd name="connsiteY93" fmla="*/ 262968 h 612453"/>
                  <a:gd name="connsiteX94" fmla="*/ 692714 w 762442"/>
                  <a:gd name="connsiteY94" fmla="*/ 254886 h 612453"/>
                  <a:gd name="connsiteX95" fmla="*/ 686465 w 762442"/>
                  <a:gd name="connsiteY95" fmla="*/ 251886 h 612453"/>
                  <a:gd name="connsiteX96" fmla="*/ 679632 w 762442"/>
                  <a:gd name="connsiteY96" fmla="*/ 249261 h 612453"/>
                  <a:gd name="connsiteX97" fmla="*/ 676215 w 762442"/>
                  <a:gd name="connsiteY97" fmla="*/ 238054 h 612453"/>
                  <a:gd name="connsiteX98" fmla="*/ 676965 w 762442"/>
                  <a:gd name="connsiteY98" fmla="*/ 232721 h 612453"/>
                  <a:gd name="connsiteX99" fmla="*/ 606387 w 762442"/>
                  <a:gd name="connsiteY99" fmla="*/ 210347 h 612453"/>
                  <a:gd name="connsiteX100" fmla="*/ 606179 w 762442"/>
                  <a:gd name="connsiteY100" fmla="*/ 210347 h 612453"/>
                  <a:gd name="connsiteX101" fmla="*/ 549225 w 762442"/>
                  <a:gd name="connsiteY101" fmla="*/ 199723 h 612453"/>
                  <a:gd name="connsiteX102" fmla="*/ 541559 w 762442"/>
                  <a:gd name="connsiteY102" fmla="*/ 192349 h 612453"/>
                  <a:gd name="connsiteX103" fmla="*/ 546725 w 762442"/>
                  <a:gd name="connsiteY103" fmla="*/ 183516 h 612453"/>
                  <a:gd name="connsiteX104" fmla="*/ 551850 w 762442"/>
                  <a:gd name="connsiteY104" fmla="*/ 177683 h 612453"/>
                  <a:gd name="connsiteX105" fmla="*/ 553641 w 762442"/>
                  <a:gd name="connsiteY105" fmla="*/ 172684 h 612453"/>
                  <a:gd name="connsiteX106" fmla="*/ 555974 w 762442"/>
                  <a:gd name="connsiteY106" fmla="*/ 166392 h 612453"/>
                  <a:gd name="connsiteX107" fmla="*/ 561016 w 762442"/>
                  <a:gd name="connsiteY107" fmla="*/ 160601 h 612453"/>
                  <a:gd name="connsiteX108" fmla="*/ 565515 w 762442"/>
                  <a:gd name="connsiteY108" fmla="*/ 155310 h 612453"/>
                  <a:gd name="connsiteX109" fmla="*/ 560141 w 762442"/>
                  <a:gd name="connsiteY109" fmla="*/ 125937 h 612453"/>
                  <a:gd name="connsiteX110" fmla="*/ 553974 w 762442"/>
                  <a:gd name="connsiteY110" fmla="*/ 105730 h 612453"/>
                  <a:gd name="connsiteX111" fmla="*/ 554058 w 762442"/>
                  <a:gd name="connsiteY111" fmla="*/ 101522 h 612453"/>
                  <a:gd name="connsiteX112" fmla="*/ 525268 w 762442"/>
                  <a:gd name="connsiteY112" fmla="*/ 84607 h 612453"/>
                  <a:gd name="connsiteX113" fmla="*/ 500187 w 762442"/>
                  <a:gd name="connsiteY113" fmla="*/ 70025 h 612453"/>
                  <a:gd name="connsiteX114" fmla="*/ 467106 w 762442"/>
                  <a:gd name="connsiteY114" fmla="*/ 82524 h 612453"/>
                  <a:gd name="connsiteX115" fmla="*/ 456648 w 762442"/>
                  <a:gd name="connsiteY115" fmla="*/ 92981 h 612453"/>
                  <a:gd name="connsiteX116" fmla="*/ 422776 w 762442"/>
                  <a:gd name="connsiteY116" fmla="*/ 89815 h 612453"/>
                  <a:gd name="connsiteX117" fmla="*/ 408902 w 762442"/>
                  <a:gd name="connsiteY117" fmla="*/ 87232 h 612453"/>
                  <a:gd name="connsiteX118" fmla="*/ 392862 w 762442"/>
                  <a:gd name="connsiteY118" fmla="*/ 83940 h 612453"/>
                  <a:gd name="connsiteX119" fmla="*/ 383154 w 762442"/>
                  <a:gd name="connsiteY119" fmla="*/ 70316 h 612453"/>
                  <a:gd name="connsiteX120" fmla="*/ 364697 w 762442"/>
                  <a:gd name="connsiteY120" fmla="*/ 60359 h 612453"/>
                  <a:gd name="connsiteX121" fmla="*/ 355614 w 762442"/>
                  <a:gd name="connsiteY121" fmla="*/ 63900 h 612453"/>
                  <a:gd name="connsiteX122" fmla="*/ 344324 w 762442"/>
                  <a:gd name="connsiteY122" fmla="*/ 67858 h 612453"/>
                  <a:gd name="connsiteX123" fmla="*/ 328825 w 762442"/>
                  <a:gd name="connsiteY123" fmla="*/ 63109 h 612453"/>
                  <a:gd name="connsiteX124" fmla="*/ 322284 w 762442"/>
                  <a:gd name="connsiteY124" fmla="*/ 60484 h 612453"/>
                  <a:gd name="connsiteX125" fmla="*/ 317576 w 762442"/>
                  <a:gd name="connsiteY125" fmla="*/ 59276 h 612453"/>
                  <a:gd name="connsiteX126" fmla="*/ 302743 w 762442"/>
                  <a:gd name="connsiteY126" fmla="*/ 51693 h 612453"/>
                  <a:gd name="connsiteX127" fmla="*/ 303577 w 762442"/>
                  <a:gd name="connsiteY127" fmla="*/ 41485 h 612453"/>
                  <a:gd name="connsiteX128" fmla="*/ 303077 w 762442"/>
                  <a:gd name="connsiteY128" fmla="*/ 34528 h 612453"/>
                  <a:gd name="connsiteX129" fmla="*/ 281037 w 762442"/>
                  <a:gd name="connsiteY129" fmla="*/ 34319 h 612453"/>
                  <a:gd name="connsiteX130" fmla="*/ 262830 w 762442"/>
                  <a:gd name="connsiteY130" fmla="*/ 35361 h 612453"/>
                  <a:gd name="connsiteX131" fmla="*/ 254706 w 762442"/>
                  <a:gd name="connsiteY131" fmla="*/ 30319 h 612453"/>
                  <a:gd name="connsiteX132" fmla="*/ 247456 w 762442"/>
                  <a:gd name="connsiteY132" fmla="*/ 25611 h 612453"/>
                  <a:gd name="connsiteX133" fmla="*/ 239998 w 762442"/>
                  <a:gd name="connsiteY133" fmla="*/ 23278 h 612453"/>
                  <a:gd name="connsiteX134" fmla="*/ 223416 w 762442"/>
                  <a:gd name="connsiteY134" fmla="*/ 15029 h 612453"/>
                  <a:gd name="connsiteX135" fmla="*/ 218583 w 762442"/>
                  <a:gd name="connsiteY135" fmla="*/ 11154 h 612453"/>
                  <a:gd name="connsiteX136" fmla="*/ 199710 w 762442"/>
                  <a:gd name="connsiteY136" fmla="*/ 4530 h 612453"/>
                  <a:gd name="connsiteX137" fmla="*/ 194918 w 762442"/>
                  <a:gd name="connsiteY137" fmla="*/ 16112 h 612453"/>
                  <a:gd name="connsiteX138" fmla="*/ 191210 w 762442"/>
                  <a:gd name="connsiteY138" fmla="*/ 27320 h 612453"/>
                  <a:gd name="connsiteX139" fmla="*/ 180378 w 762442"/>
                  <a:gd name="connsiteY139" fmla="*/ 32777 h 612453"/>
                  <a:gd name="connsiteX140" fmla="*/ 171837 w 762442"/>
                  <a:gd name="connsiteY140" fmla="*/ 36986 h 612453"/>
                  <a:gd name="connsiteX141" fmla="*/ 167795 w 762442"/>
                  <a:gd name="connsiteY141" fmla="*/ 50943 h 612453"/>
                  <a:gd name="connsiteX142" fmla="*/ 166046 w 762442"/>
                  <a:gd name="connsiteY142" fmla="*/ 59900 h 612453"/>
                  <a:gd name="connsiteX143" fmla="*/ 161463 w 762442"/>
                  <a:gd name="connsiteY143" fmla="*/ 68691 h 612453"/>
                  <a:gd name="connsiteX144" fmla="*/ 156755 w 762442"/>
                  <a:gd name="connsiteY144" fmla="*/ 77483 h 612453"/>
                  <a:gd name="connsiteX145" fmla="*/ 154713 w 762442"/>
                  <a:gd name="connsiteY145" fmla="*/ 82565 h 612453"/>
                  <a:gd name="connsiteX146" fmla="*/ 147380 w 762442"/>
                  <a:gd name="connsiteY146" fmla="*/ 99481 h 612453"/>
                  <a:gd name="connsiteX147" fmla="*/ 124507 w 762442"/>
                  <a:gd name="connsiteY147" fmla="*/ 114105 h 612453"/>
                  <a:gd name="connsiteX148" fmla="*/ 112216 w 762442"/>
                  <a:gd name="connsiteY148" fmla="*/ 113730 h 612453"/>
                  <a:gd name="connsiteX149" fmla="*/ 92551 w 762442"/>
                  <a:gd name="connsiteY149" fmla="*/ 125479 h 612453"/>
                  <a:gd name="connsiteX150" fmla="*/ 83510 w 762442"/>
                  <a:gd name="connsiteY150" fmla="*/ 133478 h 612453"/>
                  <a:gd name="connsiteX151" fmla="*/ 78136 w 762442"/>
                  <a:gd name="connsiteY151" fmla="*/ 133603 h 612453"/>
                  <a:gd name="connsiteX152" fmla="*/ 73344 w 762442"/>
                  <a:gd name="connsiteY152" fmla="*/ 133978 h 612453"/>
                  <a:gd name="connsiteX153" fmla="*/ 72636 w 762442"/>
                  <a:gd name="connsiteY153" fmla="*/ 136353 h 612453"/>
                  <a:gd name="connsiteX154" fmla="*/ 72261 w 762442"/>
                  <a:gd name="connsiteY154" fmla="*/ 141436 h 612453"/>
                  <a:gd name="connsiteX155" fmla="*/ 40305 w 762442"/>
                  <a:gd name="connsiteY155" fmla="*/ 176225 h 612453"/>
                  <a:gd name="connsiteX156" fmla="*/ 33056 w 762442"/>
                  <a:gd name="connsiteY156" fmla="*/ 177308 h 612453"/>
                  <a:gd name="connsiteX157" fmla="*/ 30181 w 762442"/>
                  <a:gd name="connsiteY157" fmla="*/ 177100 h 612453"/>
                  <a:gd name="connsiteX158" fmla="*/ 28931 w 762442"/>
                  <a:gd name="connsiteY158" fmla="*/ 179350 h 612453"/>
                  <a:gd name="connsiteX159" fmla="*/ 24056 w 762442"/>
                  <a:gd name="connsiteY159" fmla="*/ 189641 h 612453"/>
                  <a:gd name="connsiteX160" fmla="*/ 26181 w 762442"/>
                  <a:gd name="connsiteY160" fmla="*/ 194140 h 612453"/>
                  <a:gd name="connsiteX161" fmla="*/ 27431 w 762442"/>
                  <a:gd name="connsiteY161" fmla="*/ 197973 h 612453"/>
                  <a:gd name="connsiteX162" fmla="*/ 23223 w 762442"/>
                  <a:gd name="connsiteY162" fmla="*/ 206389 h 612453"/>
                  <a:gd name="connsiteX163" fmla="*/ 19557 w 762442"/>
                  <a:gd name="connsiteY163" fmla="*/ 210347 h 612453"/>
                  <a:gd name="connsiteX164" fmla="*/ 16349 w 762442"/>
                  <a:gd name="connsiteY164" fmla="*/ 212347 h 612453"/>
                  <a:gd name="connsiteX165" fmla="*/ 13182 w 762442"/>
                  <a:gd name="connsiteY165" fmla="*/ 214305 h 612453"/>
                  <a:gd name="connsiteX166" fmla="*/ 13974 w 762442"/>
                  <a:gd name="connsiteY166" fmla="*/ 218139 h 612453"/>
                  <a:gd name="connsiteX167" fmla="*/ 14765 w 762442"/>
                  <a:gd name="connsiteY167" fmla="*/ 223097 h 612453"/>
                  <a:gd name="connsiteX168" fmla="*/ 6058 w 762442"/>
                  <a:gd name="connsiteY168" fmla="*/ 232846 h 612453"/>
                  <a:gd name="connsiteX169" fmla="*/ 3141 w 762442"/>
                  <a:gd name="connsiteY169" fmla="*/ 235846 h 612453"/>
                  <a:gd name="connsiteX170" fmla="*/ 13016 w 762442"/>
                  <a:gd name="connsiteY170" fmla="*/ 248511 h 612453"/>
                  <a:gd name="connsiteX171" fmla="*/ 25515 w 762442"/>
                  <a:gd name="connsiteY171" fmla="*/ 265218 h 612453"/>
                  <a:gd name="connsiteX172" fmla="*/ 21473 w 762442"/>
                  <a:gd name="connsiteY172" fmla="*/ 273593 h 612453"/>
                  <a:gd name="connsiteX173" fmla="*/ 16932 w 762442"/>
                  <a:gd name="connsiteY173" fmla="*/ 282384 h 612453"/>
                  <a:gd name="connsiteX174" fmla="*/ 20098 w 762442"/>
                  <a:gd name="connsiteY174" fmla="*/ 291091 h 612453"/>
                  <a:gd name="connsiteX175" fmla="*/ 23806 w 762442"/>
                  <a:gd name="connsiteY175" fmla="*/ 298716 h 612453"/>
                  <a:gd name="connsiteX176" fmla="*/ 23806 w 762442"/>
                  <a:gd name="connsiteY176" fmla="*/ 308090 h 612453"/>
                  <a:gd name="connsiteX177" fmla="*/ 23765 w 762442"/>
                  <a:gd name="connsiteY177" fmla="*/ 317506 h 612453"/>
                  <a:gd name="connsiteX178" fmla="*/ 25931 w 762442"/>
                  <a:gd name="connsiteY178" fmla="*/ 324255 h 612453"/>
                  <a:gd name="connsiteX179" fmla="*/ 28223 w 762442"/>
                  <a:gd name="connsiteY179" fmla="*/ 333838 h 612453"/>
                  <a:gd name="connsiteX180" fmla="*/ 28223 w 762442"/>
                  <a:gd name="connsiteY180" fmla="*/ 339796 h 612453"/>
                  <a:gd name="connsiteX181" fmla="*/ 39180 w 762442"/>
                  <a:gd name="connsiteY181" fmla="*/ 345921 h 612453"/>
                  <a:gd name="connsiteX182" fmla="*/ 51013 w 762442"/>
                  <a:gd name="connsiteY182" fmla="*/ 352420 h 612453"/>
                  <a:gd name="connsiteX183" fmla="*/ 73386 w 762442"/>
                  <a:gd name="connsiteY183" fmla="*/ 359586 h 612453"/>
                  <a:gd name="connsiteX184" fmla="*/ 91343 w 762442"/>
                  <a:gd name="connsiteY184" fmla="*/ 365044 h 612453"/>
                  <a:gd name="connsiteX185" fmla="*/ 98384 w 762442"/>
                  <a:gd name="connsiteY185" fmla="*/ 367502 h 612453"/>
                  <a:gd name="connsiteX186" fmla="*/ 121466 w 762442"/>
                  <a:gd name="connsiteY186" fmla="*/ 376627 h 612453"/>
                  <a:gd name="connsiteX187" fmla="*/ 131381 w 762442"/>
                  <a:gd name="connsiteY187" fmla="*/ 380626 h 612453"/>
                  <a:gd name="connsiteX188" fmla="*/ 148464 w 762442"/>
                  <a:gd name="connsiteY188" fmla="*/ 389126 h 612453"/>
                  <a:gd name="connsiteX189" fmla="*/ 173128 w 762442"/>
                  <a:gd name="connsiteY189" fmla="*/ 408041 h 612453"/>
                  <a:gd name="connsiteX190" fmla="*/ 181461 w 762442"/>
                  <a:gd name="connsiteY190" fmla="*/ 414124 h 612453"/>
                  <a:gd name="connsiteX191" fmla="*/ 185961 w 762442"/>
                  <a:gd name="connsiteY191" fmla="*/ 417582 h 612453"/>
                  <a:gd name="connsiteX192" fmla="*/ 196752 w 762442"/>
                  <a:gd name="connsiteY192" fmla="*/ 425165 h 612453"/>
                  <a:gd name="connsiteX193" fmla="*/ 199876 w 762442"/>
                  <a:gd name="connsiteY193" fmla="*/ 426581 h 612453"/>
                  <a:gd name="connsiteX194" fmla="*/ 208001 w 762442"/>
                  <a:gd name="connsiteY194" fmla="*/ 432539 h 612453"/>
                  <a:gd name="connsiteX195" fmla="*/ 212667 w 762442"/>
                  <a:gd name="connsiteY195" fmla="*/ 451329 h 612453"/>
                  <a:gd name="connsiteX196" fmla="*/ 214334 w 762442"/>
                  <a:gd name="connsiteY196" fmla="*/ 461662 h 612453"/>
                  <a:gd name="connsiteX197" fmla="*/ 217958 w 762442"/>
                  <a:gd name="connsiteY197" fmla="*/ 472078 h 612453"/>
                  <a:gd name="connsiteX198" fmla="*/ 220416 w 762442"/>
                  <a:gd name="connsiteY198" fmla="*/ 478619 h 612453"/>
                  <a:gd name="connsiteX199" fmla="*/ 221375 w 762442"/>
                  <a:gd name="connsiteY199" fmla="*/ 482577 h 612453"/>
                  <a:gd name="connsiteX200" fmla="*/ 223833 w 762442"/>
                  <a:gd name="connsiteY200" fmla="*/ 488410 h 612453"/>
                  <a:gd name="connsiteX201" fmla="*/ 241957 w 762442"/>
                  <a:gd name="connsiteY201" fmla="*/ 488785 h 612453"/>
                  <a:gd name="connsiteX202" fmla="*/ 252039 w 762442"/>
                  <a:gd name="connsiteY202" fmla="*/ 488076 h 612453"/>
                  <a:gd name="connsiteX203" fmla="*/ 255456 w 762442"/>
                  <a:gd name="connsiteY203" fmla="*/ 488201 h 612453"/>
                  <a:gd name="connsiteX204" fmla="*/ 279162 w 762442"/>
                  <a:gd name="connsiteY204" fmla="*/ 493951 h 612453"/>
                  <a:gd name="connsiteX205" fmla="*/ 289786 w 762442"/>
                  <a:gd name="connsiteY205" fmla="*/ 512158 h 612453"/>
                  <a:gd name="connsiteX206" fmla="*/ 291328 w 762442"/>
                  <a:gd name="connsiteY206" fmla="*/ 516116 h 612453"/>
                  <a:gd name="connsiteX207" fmla="*/ 306535 w 762442"/>
                  <a:gd name="connsiteY207" fmla="*/ 524740 h 612453"/>
                  <a:gd name="connsiteX208" fmla="*/ 311618 w 762442"/>
                  <a:gd name="connsiteY208" fmla="*/ 524365 h 612453"/>
                  <a:gd name="connsiteX209" fmla="*/ 320867 w 762442"/>
                  <a:gd name="connsiteY209" fmla="*/ 524157 h 612453"/>
                  <a:gd name="connsiteX210" fmla="*/ 326992 w 762442"/>
                  <a:gd name="connsiteY210" fmla="*/ 526865 h 612453"/>
                  <a:gd name="connsiteX211" fmla="*/ 330658 w 762442"/>
                  <a:gd name="connsiteY211" fmla="*/ 528782 h 612453"/>
                  <a:gd name="connsiteX212" fmla="*/ 340491 w 762442"/>
                  <a:gd name="connsiteY212" fmla="*/ 529157 h 612453"/>
                  <a:gd name="connsiteX213" fmla="*/ 347532 w 762442"/>
                  <a:gd name="connsiteY213" fmla="*/ 528823 h 612453"/>
                  <a:gd name="connsiteX214" fmla="*/ 352573 w 762442"/>
                  <a:gd name="connsiteY214" fmla="*/ 529865 h 612453"/>
                  <a:gd name="connsiteX215" fmla="*/ 358989 w 762442"/>
                  <a:gd name="connsiteY215" fmla="*/ 530615 h 612453"/>
                  <a:gd name="connsiteX216" fmla="*/ 363905 w 762442"/>
                  <a:gd name="connsiteY216" fmla="*/ 524699 h 612453"/>
                  <a:gd name="connsiteX217" fmla="*/ 370405 w 762442"/>
                  <a:gd name="connsiteY217" fmla="*/ 517074 h 612453"/>
                  <a:gd name="connsiteX218" fmla="*/ 380071 w 762442"/>
                  <a:gd name="connsiteY218" fmla="*/ 520324 h 612453"/>
                  <a:gd name="connsiteX219" fmla="*/ 382779 w 762442"/>
                  <a:gd name="connsiteY219" fmla="*/ 522657 h 612453"/>
                  <a:gd name="connsiteX220" fmla="*/ 385196 w 762442"/>
                  <a:gd name="connsiteY220" fmla="*/ 523240 h 612453"/>
                  <a:gd name="connsiteX221" fmla="*/ 391404 w 762442"/>
                  <a:gd name="connsiteY221" fmla="*/ 526657 h 612453"/>
                  <a:gd name="connsiteX222" fmla="*/ 393570 w 762442"/>
                  <a:gd name="connsiteY222" fmla="*/ 539781 h 612453"/>
                  <a:gd name="connsiteX223" fmla="*/ 389987 w 762442"/>
                  <a:gd name="connsiteY223" fmla="*/ 543114 h 612453"/>
                  <a:gd name="connsiteX224" fmla="*/ 387070 w 762442"/>
                  <a:gd name="connsiteY224" fmla="*/ 545572 h 612453"/>
                  <a:gd name="connsiteX225" fmla="*/ 384987 w 762442"/>
                  <a:gd name="connsiteY225" fmla="*/ 549447 h 612453"/>
                  <a:gd name="connsiteX226" fmla="*/ 382987 w 762442"/>
                  <a:gd name="connsiteY226" fmla="*/ 553321 h 612453"/>
                  <a:gd name="connsiteX227" fmla="*/ 380279 w 762442"/>
                  <a:gd name="connsiteY227" fmla="*/ 561613 h 612453"/>
                  <a:gd name="connsiteX228" fmla="*/ 382654 w 762442"/>
                  <a:gd name="connsiteY228" fmla="*/ 562071 h 612453"/>
                  <a:gd name="connsiteX229" fmla="*/ 389653 w 762442"/>
                  <a:gd name="connsiteY229" fmla="*/ 565279 h 612453"/>
                  <a:gd name="connsiteX230" fmla="*/ 387612 w 762442"/>
                  <a:gd name="connsiteY230" fmla="*/ 573778 h 612453"/>
                  <a:gd name="connsiteX231" fmla="*/ 385279 w 762442"/>
                  <a:gd name="connsiteY231" fmla="*/ 576195 h 612453"/>
                  <a:gd name="connsiteX232" fmla="*/ 386446 w 762442"/>
                  <a:gd name="connsiteY232" fmla="*/ 580153 h 612453"/>
                  <a:gd name="connsiteX233" fmla="*/ 387529 w 762442"/>
                  <a:gd name="connsiteY233" fmla="*/ 582778 h 612453"/>
                  <a:gd name="connsiteX234" fmla="*/ 382404 w 762442"/>
                  <a:gd name="connsiteY234" fmla="*/ 601610 h 612453"/>
                  <a:gd name="connsiteX235" fmla="*/ 381238 w 762442"/>
                  <a:gd name="connsiteY235" fmla="*/ 602609 h 612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</a:cxnLst>
                <a:rect l="l" t="t" r="r" b="b"/>
                <a:pathLst>
                  <a:path w="762442" h="612453">
                    <a:moveTo>
                      <a:pt x="381238" y="602609"/>
                    </a:moveTo>
                    <a:cubicBezTo>
                      <a:pt x="379029" y="604984"/>
                      <a:pt x="378029" y="606901"/>
                      <a:pt x="378321" y="608192"/>
                    </a:cubicBezTo>
                    <a:cubicBezTo>
                      <a:pt x="378571" y="609192"/>
                      <a:pt x="379738" y="610692"/>
                      <a:pt x="384112" y="612359"/>
                    </a:cubicBezTo>
                    <a:cubicBezTo>
                      <a:pt x="391487" y="615150"/>
                      <a:pt x="395278" y="611900"/>
                      <a:pt x="400528" y="604109"/>
                    </a:cubicBezTo>
                    <a:cubicBezTo>
                      <a:pt x="403153" y="600193"/>
                      <a:pt x="404861" y="599193"/>
                      <a:pt x="407236" y="597818"/>
                    </a:cubicBezTo>
                    <a:cubicBezTo>
                      <a:pt x="407819" y="597485"/>
                      <a:pt x="408485" y="597068"/>
                      <a:pt x="409235" y="596610"/>
                    </a:cubicBezTo>
                    <a:cubicBezTo>
                      <a:pt x="411027" y="595443"/>
                      <a:pt x="411569" y="594777"/>
                      <a:pt x="412568" y="593527"/>
                    </a:cubicBezTo>
                    <a:cubicBezTo>
                      <a:pt x="413152" y="592777"/>
                      <a:pt x="413860" y="591902"/>
                      <a:pt x="414902" y="590777"/>
                    </a:cubicBezTo>
                    <a:cubicBezTo>
                      <a:pt x="418943" y="586486"/>
                      <a:pt x="429609" y="582153"/>
                      <a:pt x="436483" y="585402"/>
                    </a:cubicBezTo>
                    <a:cubicBezTo>
                      <a:pt x="439025" y="586611"/>
                      <a:pt x="440483" y="588152"/>
                      <a:pt x="441650" y="589360"/>
                    </a:cubicBezTo>
                    <a:cubicBezTo>
                      <a:pt x="443400" y="591194"/>
                      <a:pt x="444108" y="591985"/>
                      <a:pt x="448607" y="590694"/>
                    </a:cubicBezTo>
                    <a:cubicBezTo>
                      <a:pt x="451357" y="589902"/>
                      <a:pt x="453774" y="588319"/>
                      <a:pt x="456315" y="586611"/>
                    </a:cubicBezTo>
                    <a:cubicBezTo>
                      <a:pt x="458898" y="584902"/>
                      <a:pt x="461565" y="583111"/>
                      <a:pt x="464731" y="582153"/>
                    </a:cubicBezTo>
                    <a:cubicBezTo>
                      <a:pt x="469106" y="580778"/>
                      <a:pt x="473147" y="582444"/>
                      <a:pt x="476772" y="583861"/>
                    </a:cubicBezTo>
                    <a:cubicBezTo>
                      <a:pt x="480397" y="585319"/>
                      <a:pt x="482730" y="586152"/>
                      <a:pt x="484563" y="584861"/>
                    </a:cubicBezTo>
                    <a:cubicBezTo>
                      <a:pt x="485313" y="584361"/>
                      <a:pt x="485646" y="583611"/>
                      <a:pt x="486146" y="582361"/>
                    </a:cubicBezTo>
                    <a:cubicBezTo>
                      <a:pt x="486771" y="580778"/>
                      <a:pt x="487604" y="578861"/>
                      <a:pt x="489854" y="577570"/>
                    </a:cubicBezTo>
                    <a:cubicBezTo>
                      <a:pt x="495146" y="574570"/>
                      <a:pt x="501353" y="577653"/>
                      <a:pt x="504312" y="579153"/>
                    </a:cubicBezTo>
                    <a:cubicBezTo>
                      <a:pt x="505020" y="579528"/>
                      <a:pt x="505978" y="580028"/>
                      <a:pt x="507020" y="580653"/>
                    </a:cubicBezTo>
                    <a:cubicBezTo>
                      <a:pt x="510436" y="582611"/>
                      <a:pt x="516727" y="586236"/>
                      <a:pt x="519644" y="585152"/>
                    </a:cubicBezTo>
                    <a:cubicBezTo>
                      <a:pt x="520060" y="584986"/>
                      <a:pt x="520560" y="584694"/>
                      <a:pt x="520977" y="583653"/>
                    </a:cubicBezTo>
                    <a:cubicBezTo>
                      <a:pt x="520894" y="583736"/>
                      <a:pt x="520685" y="583486"/>
                      <a:pt x="520560" y="583277"/>
                    </a:cubicBezTo>
                    <a:cubicBezTo>
                      <a:pt x="519644" y="581986"/>
                      <a:pt x="517936" y="579611"/>
                      <a:pt x="519852" y="576028"/>
                    </a:cubicBezTo>
                    <a:cubicBezTo>
                      <a:pt x="521685" y="572570"/>
                      <a:pt x="524685" y="572320"/>
                      <a:pt x="526685" y="572153"/>
                    </a:cubicBezTo>
                    <a:cubicBezTo>
                      <a:pt x="527518" y="572070"/>
                      <a:pt x="528351" y="572029"/>
                      <a:pt x="529018" y="571778"/>
                    </a:cubicBezTo>
                    <a:cubicBezTo>
                      <a:pt x="530226" y="571320"/>
                      <a:pt x="531226" y="571362"/>
                      <a:pt x="531934" y="571403"/>
                    </a:cubicBezTo>
                    <a:cubicBezTo>
                      <a:pt x="532310" y="571403"/>
                      <a:pt x="532518" y="571445"/>
                      <a:pt x="532726" y="571403"/>
                    </a:cubicBezTo>
                    <a:cubicBezTo>
                      <a:pt x="532726" y="571278"/>
                      <a:pt x="532768" y="571153"/>
                      <a:pt x="532768" y="571028"/>
                    </a:cubicBezTo>
                    <a:cubicBezTo>
                      <a:pt x="532851" y="570112"/>
                      <a:pt x="533059" y="568529"/>
                      <a:pt x="534393" y="567570"/>
                    </a:cubicBezTo>
                    <a:cubicBezTo>
                      <a:pt x="536892" y="565820"/>
                      <a:pt x="539642" y="565154"/>
                      <a:pt x="542309" y="564529"/>
                    </a:cubicBezTo>
                    <a:cubicBezTo>
                      <a:pt x="544767" y="563946"/>
                      <a:pt x="547058" y="563404"/>
                      <a:pt x="548892" y="562071"/>
                    </a:cubicBezTo>
                    <a:cubicBezTo>
                      <a:pt x="550350" y="560988"/>
                      <a:pt x="551558" y="559488"/>
                      <a:pt x="552808" y="557905"/>
                    </a:cubicBezTo>
                    <a:cubicBezTo>
                      <a:pt x="554516" y="555696"/>
                      <a:pt x="556308" y="553405"/>
                      <a:pt x="559099" y="551905"/>
                    </a:cubicBezTo>
                    <a:cubicBezTo>
                      <a:pt x="562516" y="550072"/>
                      <a:pt x="564890" y="549572"/>
                      <a:pt x="566890" y="550280"/>
                    </a:cubicBezTo>
                    <a:cubicBezTo>
                      <a:pt x="569265" y="551113"/>
                      <a:pt x="570182" y="553405"/>
                      <a:pt x="571015" y="555363"/>
                    </a:cubicBezTo>
                    <a:cubicBezTo>
                      <a:pt x="571640" y="556821"/>
                      <a:pt x="572265" y="558363"/>
                      <a:pt x="573431" y="559613"/>
                    </a:cubicBezTo>
                    <a:cubicBezTo>
                      <a:pt x="575931" y="562279"/>
                      <a:pt x="576889" y="561571"/>
                      <a:pt x="580014" y="559279"/>
                    </a:cubicBezTo>
                    <a:cubicBezTo>
                      <a:pt x="582556" y="557405"/>
                      <a:pt x="585764" y="555071"/>
                      <a:pt x="590305" y="555780"/>
                    </a:cubicBezTo>
                    <a:cubicBezTo>
                      <a:pt x="594971" y="556530"/>
                      <a:pt x="597721" y="559738"/>
                      <a:pt x="600138" y="562529"/>
                    </a:cubicBezTo>
                    <a:cubicBezTo>
                      <a:pt x="602512" y="565279"/>
                      <a:pt x="604554" y="567654"/>
                      <a:pt x="608095" y="567945"/>
                    </a:cubicBezTo>
                    <a:cubicBezTo>
                      <a:pt x="609970" y="568070"/>
                      <a:pt x="610929" y="567820"/>
                      <a:pt x="611262" y="567529"/>
                    </a:cubicBezTo>
                    <a:cubicBezTo>
                      <a:pt x="611720" y="567071"/>
                      <a:pt x="611637" y="565404"/>
                      <a:pt x="611595" y="564029"/>
                    </a:cubicBezTo>
                    <a:cubicBezTo>
                      <a:pt x="611470" y="561029"/>
                      <a:pt x="611303" y="556446"/>
                      <a:pt x="615970" y="554280"/>
                    </a:cubicBezTo>
                    <a:cubicBezTo>
                      <a:pt x="620553" y="552197"/>
                      <a:pt x="623053" y="555571"/>
                      <a:pt x="624302" y="557155"/>
                    </a:cubicBezTo>
                    <a:cubicBezTo>
                      <a:pt x="624677" y="557655"/>
                      <a:pt x="625177" y="558279"/>
                      <a:pt x="625427" y="558446"/>
                    </a:cubicBezTo>
                    <a:cubicBezTo>
                      <a:pt x="628302" y="560196"/>
                      <a:pt x="628552" y="560321"/>
                      <a:pt x="632219" y="560529"/>
                    </a:cubicBezTo>
                    <a:cubicBezTo>
                      <a:pt x="633177" y="560571"/>
                      <a:pt x="634052" y="560529"/>
                      <a:pt x="634927" y="560529"/>
                    </a:cubicBezTo>
                    <a:cubicBezTo>
                      <a:pt x="637760" y="560446"/>
                      <a:pt x="640718" y="560363"/>
                      <a:pt x="643759" y="562654"/>
                    </a:cubicBezTo>
                    <a:cubicBezTo>
                      <a:pt x="645676" y="564071"/>
                      <a:pt x="646426" y="566196"/>
                      <a:pt x="647051" y="567862"/>
                    </a:cubicBezTo>
                    <a:cubicBezTo>
                      <a:pt x="647426" y="568904"/>
                      <a:pt x="647842" y="569987"/>
                      <a:pt x="648342" y="570404"/>
                    </a:cubicBezTo>
                    <a:cubicBezTo>
                      <a:pt x="651301" y="572820"/>
                      <a:pt x="653425" y="571403"/>
                      <a:pt x="657842" y="567321"/>
                    </a:cubicBezTo>
                    <a:cubicBezTo>
                      <a:pt x="658966" y="566279"/>
                      <a:pt x="660091" y="565237"/>
                      <a:pt x="661216" y="564404"/>
                    </a:cubicBezTo>
                    <a:cubicBezTo>
                      <a:pt x="667133" y="560029"/>
                      <a:pt x="677049" y="555655"/>
                      <a:pt x="683381" y="553738"/>
                    </a:cubicBezTo>
                    <a:cubicBezTo>
                      <a:pt x="688131" y="552321"/>
                      <a:pt x="691381" y="554030"/>
                      <a:pt x="694006" y="555405"/>
                    </a:cubicBezTo>
                    <a:cubicBezTo>
                      <a:pt x="696505" y="556738"/>
                      <a:pt x="698255" y="557571"/>
                      <a:pt x="701172" y="556363"/>
                    </a:cubicBezTo>
                    <a:cubicBezTo>
                      <a:pt x="701963" y="553488"/>
                      <a:pt x="703838" y="550530"/>
                      <a:pt x="705421" y="548030"/>
                    </a:cubicBezTo>
                    <a:cubicBezTo>
                      <a:pt x="705838" y="547364"/>
                      <a:pt x="706255" y="546739"/>
                      <a:pt x="706588" y="546197"/>
                    </a:cubicBezTo>
                    <a:cubicBezTo>
                      <a:pt x="707296" y="544989"/>
                      <a:pt x="708171" y="543739"/>
                      <a:pt x="709046" y="542489"/>
                    </a:cubicBezTo>
                    <a:cubicBezTo>
                      <a:pt x="713087" y="536698"/>
                      <a:pt x="714546" y="533906"/>
                      <a:pt x="711504" y="531198"/>
                    </a:cubicBezTo>
                    <a:cubicBezTo>
                      <a:pt x="711046" y="530782"/>
                      <a:pt x="710421" y="530782"/>
                      <a:pt x="709088" y="530865"/>
                    </a:cubicBezTo>
                    <a:cubicBezTo>
                      <a:pt x="707088" y="530948"/>
                      <a:pt x="702921" y="531156"/>
                      <a:pt x="701963" y="525240"/>
                    </a:cubicBezTo>
                    <a:cubicBezTo>
                      <a:pt x="701005" y="519241"/>
                      <a:pt x="708088" y="515908"/>
                      <a:pt x="711463" y="514324"/>
                    </a:cubicBezTo>
                    <a:cubicBezTo>
                      <a:pt x="713004" y="513616"/>
                      <a:pt x="714337" y="513158"/>
                      <a:pt x="715587" y="512699"/>
                    </a:cubicBezTo>
                    <a:cubicBezTo>
                      <a:pt x="717962" y="511908"/>
                      <a:pt x="719504" y="511366"/>
                      <a:pt x="721379" y="509200"/>
                    </a:cubicBezTo>
                    <a:cubicBezTo>
                      <a:pt x="722712" y="507658"/>
                      <a:pt x="723670" y="505700"/>
                      <a:pt x="724712" y="503659"/>
                    </a:cubicBezTo>
                    <a:cubicBezTo>
                      <a:pt x="726045" y="501034"/>
                      <a:pt x="727420" y="498326"/>
                      <a:pt x="729628" y="496076"/>
                    </a:cubicBezTo>
                    <a:cubicBezTo>
                      <a:pt x="737002" y="488660"/>
                      <a:pt x="743877" y="484160"/>
                      <a:pt x="751210" y="481910"/>
                    </a:cubicBezTo>
                    <a:cubicBezTo>
                      <a:pt x="756917" y="480202"/>
                      <a:pt x="756876" y="479452"/>
                      <a:pt x="756667" y="475327"/>
                    </a:cubicBezTo>
                    <a:cubicBezTo>
                      <a:pt x="756542" y="473119"/>
                      <a:pt x="756417" y="470078"/>
                      <a:pt x="757209" y="466286"/>
                    </a:cubicBezTo>
                    <a:cubicBezTo>
                      <a:pt x="757792" y="463578"/>
                      <a:pt x="758917" y="461287"/>
                      <a:pt x="759876" y="459245"/>
                    </a:cubicBezTo>
                    <a:cubicBezTo>
                      <a:pt x="762000" y="454912"/>
                      <a:pt x="762959" y="452912"/>
                      <a:pt x="758792" y="449246"/>
                    </a:cubicBezTo>
                    <a:cubicBezTo>
                      <a:pt x="756334" y="447121"/>
                      <a:pt x="753334" y="446705"/>
                      <a:pt x="749835" y="446205"/>
                    </a:cubicBezTo>
                    <a:cubicBezTo>
                      <a:pt x="746710" y="445788"/>
                      <a:pt x="743169" y="445288"/>
                      <a:pt x="739835" y="443372"/>
                    </a:cubicBezTo>
                    <a:cubicBezTo>
                      <a:pt x="736711" y="441538"/>
                      <a:pt x="734044" y="439455"/>
                      <a:pt x="731419" y="437455"/>
                    </a:cubicBezTo>
                    <a:cubicBezTo>
                      <a:pt x="727378" y="434330"/>
                      <a:pt x="723587" y="431414"/>
                      <a:pt x="718545" y="429664"/>
                    </a:cubicBezTo>
                    <a:cubicBezTo>
                      <a:pt x="716421" y="428914"/>
                      <a:pt x="714337" y="428331"/>
                      <a:pt x="712337" y="427789"/>
                    </a:cubicBezTo>
                    <a:cubicBezTo>
                      <a:pt x="704130" y="425498"/>
                      <a:pt x="695630" y="423123"/>
                      <a:pt x="692506" y="411624"/>
                    </a:cubicBezTo>
                    <a:cubicBezTo>
                      <a:pt x="689089" y="399083"/>
                      <a:pt x="692089" y="382209"/>
                      <a:pt x="696589" y="371044"/>
                    </a:cubicBezTo>
                    <a:cubicBezTo>
                      <a:pt x="699130" y="364669"/>
                      <a:pt x="704338" y="360628"/>
                      <a:pt x="709379" y="356753"/>
                    </a:cubicBezTo>
                    <a:cubicBezTo>
                      <a:pt x="712837" y="354045"/>
                      <a:pt x="716129" y="351545"/>
                      <a:pt x="718587" y="348295"/>
                    </a:cubicBezTo>
                    <a:cubicBezTo>
                      <a:pt x="726587" y="337754"/>
                      <a:pt x="728295" y="336713"/>
                      <a:pt x="741002" y="334296"/>
                    </a:cubicBezTo>
                    <a:cubicBezTo>
                      <a:pt x="742752" y="333963"/>
                      <a:pt x="748085" y="332963"/>
                      <a:pt x="748960" y="331088"/>
                    </a:cubicBezTo>
                    <a:cubicBezTo>
                      <a:pt x="749460" y="330005"/>
                      <a:pt x="748793" y="327672"/>
                      <a:pt x="746877" y="324214"/>
                    </a:cubicBezTo>
                    <a:cubicBezTo>
                      <a:pt x="746418" y="323339"/>
                      <a:pt x="745918" y="322631"/>
                      <a:pt x="745460" y="321964"/>
                    </a:cubicBezTo>
                    <a:cubicBezTo>
                      <a:pt x="744127" y="319964"/>
                      <a:pt x="742793" y="317923"/>
                      <a:pt x="742627" y="314090"/>
                    </a:cubicBezTo>
                    <a:cubicBezTo>
                      <a:pt x="742543" y="312132"/>
                      <a:pt x="743210" y="310257"/>
                      <a:pt x="743877" y="308465"/>
                    </a:cubicBezTo>
                    <a:cubicBezTo>
                      <a:pt x="744585" y="306507"/>
                      <a:pt x="745252" y="304632"/>
                      <a:pt x="744627" y="303424"/>
                    </a:cubicBezTo>
                    <a:cubicBezTo>
                      <a:pt x="743085" y="300382"/>
                      <a:pt x="735419" y="300216"/>
                      <a:pt x="730878" y="300091"/>
                    </a:cubicBezTo>
                    <a:cubicBezTo>
                      <a:pt x="729253" y="300049"/>
                      <a:pt x="727836" y="300007"/>
                      <a:pt x="726670" y="299924"/>
                    </a:cubicBezTo>
                    <a:cubicBezTo>
                      <a:pt x="725295" y="299799"/>
                      <a:pt x="723628" y="299757"/>
                      <a:pt x="721795" y="299674"/>
                    </a:cubicBezTo>
                    <a:cubicBezTo>
                      <a:pt x="715046" y="299466"/>
                      <a:pt x="706630" y="299216"/>
                      <a:pt x="702338" y="295091"/>
                    </a:cubicBezTo>
                    <a:cubicBezTo>
                      <a:pt x="698630" y="291550"/>
                      <a:pt x="697380" y="282925"/>
                      <a:pt x="696255" y="275301"/>
                    </a:cubicBezTo>
                    <a:cubicBezTo>
                      <a:pt x="695880" y="272843"/>
                      <a:pt x="695589" y="270676"/>
                      <a:pt x="695214" y="269093"/>
                    </a:cubicBezTo>
                    <a:cubicBezTo>
                      <a:pt x="694756" y="267093"/>
                      <a:pt x="694630" y="265010"/>
                      <a:pt x="694506" y="262968"/>
                    </a:cubicBezTo>
                    <a:cubicBezTo>
                      <a:pt x="694297" y="259844"/>
                      <a:pt x="694130" y="256886"/>
                      <a:pt x="692714" y="254886"/>
                    </a:cubicBezTo>
                    <a:cubicBezTo>
                      <a:pt x="691297" y="252928"/>
                      <a:pt x="689048" y="252428"/>
                      <a:pt x="686465" y="251886"/>
                    </a:cubicBezTo>
                    <a:cubicBezTo>
                      <a:pt x="684256" y="251428"/>
                      <a:pt x="681757" y="250886"/>
                      <a:pt x="679632" y="249261"/>
                    </a:cubicBezTo>
                    <a:cubicBezTo>
                      <a:pt x="674424" y="245303"/>
                      <a:pt x="675382" y="241470"/>
                      <a:pt x="676215" y="238054"/>
                    </a:cubicBezTo>
                    <a:cubicBezTo>
                      <a:pt x="676632" y="236429"/>
                      <a:pt x="677049" y="234721"/>
                      <a:pt x="676965" y="232721"/>
                    </a:cubicBezTo>
                    <a:cubicBezTo>
                      <a:pt x="676382" y="215805"/>
                      <a:pt x="629219" y="210347"/>
                      <a:pt x="606387" y="210347"/>
                    </a:cubicBezTo>
                    <a:lnTo>
                      <a:pt x="606179" y="210347"/>
                    </a:lnTo>
                    <a:cubicBezTo>
                      <a:pt x="593055" y="210347"/>
                      <a:pt x="568265" y="208973"/>
                      <a:pt x="549225" y="199723"/>
                    </a:cubicBezTo>
                    <a:cubicBezTo>
                      <a:pt x="544350" y="197348"/>
                      <a:pt x="541975" y="195099"/>
                      <a:pt x="541559" y="192349"/>
                    </a:cubicBezTo>
                    <a:cubicBezTo>
                      <a:pt x="541017" y="188891"/>
                      <a:pt x="543767" y="186266"/>
                      <a:pt x="546725" y="183516"/>
                    </a:cubicBezTo>
                    <a:cubicBezTo>
                      <a:pt x="548642" y="181725"/>
                      <a:pt x="550600" y="179850"/>
                      <a:pt x="551850" y="177683"/>
                    </a:cubicBezTo>
                    <a:cubicBezTo>
                      <a:pt x="552725" y="176142"/>
                      <a:pt x="553183" y="174475"/>
                      <a:pt x="553641" y="172684"/>
                    </a:cubicBezTo>
                    <a:cubicBezTo>
                      <a:pt x="554183" y="170642"/>
                      <a:pt x="554766" y="168517"/>
                      <a:pt x="555974" y="166392"/>
                    </a:cubicBezTo>
                    <a:cubicBezTo>
                      <a:pt x="557266" y="164143"/>
                      <a:pt x="559182" y="162309"/>
                      <a:pt x="561016" y="160601"/>
                    </a:cubicBezTo>
                    <a:cubicBezTo>
                      <a:pt x="562849" y="158851"/>
                      <a:pt x="564599" y="157185"/>
                      <a:pt x="565515" y="155310"/>
                    </a:cubicBezTo>
                    <a:cubicBezTo>
                      <a:pt x="568890" y="148061"/>
                      <a:pt x="564432" y="136811"/>
                      <a:pt x="560141" y="125937"/>
                    </a:cubicBezTo>
                    <a:cubicBezTo>
                      <a:pt x="557266" y="118604"/>
                      <a:pt x="554516" y="111688"/>
                      <a:pt x="553974" y="105730"/>
                    </a:cubicBezTo>
                    <a:cubicBezTo>
                      <a:pt x="553850" y="104189"/>
                      <a:pt x="553891" y="102814"/>
                      <a:pt x="554058" y="101522"/>
                    </a:cubicBezTo>
                    <a:cubicBezTo>
                      <a:pt x="541225" y="101397"/>
                      <a:pt x="532768" y="92565"/>
                      <a:pt x="525268" y="84607"/>
                    </a:cubicBezTo>
                    <a:cubicBezTo>
                      <a:pt x="517810" y="76649"/>
                      <a:pt x="510686" y="69150"/>
                      <a:pt x="500187" y="70025"/>
                    </a:cubicBezTo>
                    <a:cubicBezTo>
                      <a:pt x="489688" y="70941"/>
                      <a:pt x="474439" y="75858"/>
                      <a:pt x="467106" y="82524"/>
                    </a:cubicBezTo>
                    <a:cubicBezTo>
                      <a:pt x="462565" y="86649"/>
                      <a:pt x="459273" y="90148"/>
                      <a:pt x="456648" y="92981"/>
                    </a:cubicBezTo>
                    <a:cubicBezTo>
                      <a:pt x="445441" y="104980"/>
                      <a:pt x="443233" y="104022"/>
                      <a:pt x="422776" y="89815"/>
                    </a:cubicBezTo>
                    <a:cubicBezTo>
                      <a:pt x="419026" y="87190"/>
                      <a:pt x="414110" y="87232"/>
                      <a:pt x="408902" y="87232"/>
                    </a:cubicBezTo>
                    <a:cubicBezTo>
                      <a:pt x="403319" y="87232"/>
                      <a:pt x="397611" y="87273"/>
                      <a:pt x="392862" y="83940"/>
                    </a:cubicBezTo>
                    <a:cubicBezTo>
                      <a:pt x="387154" y="79941"/>
                      <a:pt x="385029" y="74816"/>
                      <a:pt x="383154" y="70316"/>
                    </a:cubicBezTo>
                    <a:cubicBezTo>
                      <a:pt x="380321" y="63442"/>
                      <a:pt x="378405" y="58901"/>
                      <a:pt x="364697" y="60359"/>
                    </a:cubicBezTo>
                    <a:cubicBezTo>
                      <a:pt x="361822" y="60650"/>
                      <a:pt x="358656" y="62317"/>
                      <a:pt x="355614" y="63900"/>
                    </a:cubicBezTo>
                    <a:cubicBezTo>
                      <a:pt x="351990" y="65775"/>
                      <a:pt x="348199" y="67733"/>
                      <a:pt x="344324" y="67858"/>
                    </a:cubicBezTo>
                    <a:cubicBezTo>
                      <a:pt x="340199" y="67817"/>
                      <a:pt x="334408" y="65483"/>
                      <a:pt x="328825" y="63109"/>
                    </a:cubicBezTo>
                    <a:cubicBezTo>
                      <a:pt x="326408" y="62067"/>
                      <a:pt x="324159" y="61109"/>
                      <a:pt x="322284" y="60484"/>
                    </a:cubicBezTo>
                    <a:cubicBezTo>
                      <a:pt x="320950" y="60026"/>
                      <a:pt x="319326" y="59650"/>
                      <a:pt x="317576" y="59276"/>
                    </a:cubicBezTo>
                    <a:cubicBezTo>
                      <a:pt x="311784" y="57942"/>
                      <a:pt x="305243" y="56401"/>
                      <a:pt x="302743" y="51693"/>
                    </a:cubicBezTo>
                    <a:cubicBezTo>
                      <a:pt x="300577" y="47610"/>
                      <a:pt x="302285" y="44068"/>
                      <a:pt x="303577" y="41485"/>
                    </a:cubicBezTo>
                    <a:cubicBezTo>
                      <a:pt x="305035" y="38527"/>
                      <a:pt x="305743" y="37027"/>
                      <a:pt x="303077" y="34528"/>
                    </a:cubicBezTo>
                    <a:cubicBezTo>
                      <a:pt x="299619" y="31278"/>
                      <a:pt x="289328" y="32986"/>
                      <a:pt x="281037" y="34319"/>
                    </a:cubicBezTo>
                    <a:cubicBezTo>
                      <a:pt x="273912" y="35486"/>
                      <a:pt x="267163" y="36611"/>
                      <a:pt x="262830" y="35361"/>
                    </a:cubicBezTo>
                    <a:cubicBezTo>
                      <a:pt x="259580" y="34402"/>
                      <a:pt x="257122" y="32361"/>
                      <a:pt x="254706" y="30319"/>
                    </a:cubicBezTo>
                    <a:cubicBezTo>
                      <a:pt x="252414" y="28403"/>
                      <a:pt x="250289" y="26611"/>
                      <a:pt x="247456" y="25611"/>
                    </a:cubicBezTo>
                    <a:cubicBezTo>
                      <a:pt x="244373" y="24528"/>
                      <a:pt x="241998" y="23862"/>
                      <a:pt x="239998" y="23278"/>
                    </a:cubicBezTo>
                    <a:cubicBezTo>
                      <a:pt x="234374" y="21612"/>
                      <a:pt x="231291" y="20737"/>
                      <a:pt x="223416" y="15029"/>
                    </a:cubicBezTo>
                    <a:cubicBezTo>
                      <a:pt x="221875" y="13904"/>
                      <a:pt x="220250" y="12571"/>
                      <a:pt x="218583" y="11154"/>
                    </a:cubicBezTo>
                    <a:cubicBezTo>
                      <a:pt x="211209" y="4946"/>
                      <a:pt x="205501" y="822"/>
                      <a:pt x="199710" y="4530"/>
                    </a:cubicBezTo>
                    <a:cubicBezTo>
                      <a:pt x="196293" y="6738"/>
                      <a:pt x="195627" y="11279"/>
                      <a:pt x="194918" y="16112"/>
                    </a:cubicBezTo>
                    <a:cubicBezTo>
                      <a:pt x="194335" y="20195"/>
                      <a:pt x="193710" y="24403"/>
                      <a:pt x="191210" y="27320"/>
                    </a:cubicBezTo>
                    <a:cubicBezTo>
                      <a:pt x="187752" y="31278"/>
                      <a:pt x="183836" y="32069"/>
                      <a:pt x="180378" y="32777"/>
                    </a:cubicBezTo>
                    <a:cubicBezTo>
                      <a:pt x="177170" y="33444"/>
                      <a:pt x="174378" y="34028"/>
                      <a:pt x="171837" y="36986"/>
                    </a:cubicBezTo>
                    <a:cubicBezTo>
                      <a:pt x="169295" y="39902"/>
                      <a:pt x="168504" y="45776"/>
                      <a:pt x="167795" y="50943"/>
                    </a:cubicBezTo>
                    <a:cubicBezTo>
                      <a:pt x="167337" y="54276"/>
                      <a:pt x="166921" y="57442"/>
                      <a:pt x="166046" y="59900"/>
                    </a:cubicBezTo>
                    <a:cubicBezTo>
                      <a:pt x="164962" y="62900"/>
                      <a:pt x="163254" y="65733"/>
                      <a:pt x="161463" y="68691"/>
                    </a:cubicBezTo>
                    <a:cubicBezTo>
                      <a:pt x="159796" y="71441"/>
                      <a:pt x="158046" y="74316"/>
                      <a:pt x="156755" y="77483"/>
                    </a:cubicBezTo>
                    <a:lnTo>
                      <a:pt x="154713" y="82565"/>
                    </a:lnTo>
                    <a:cubicBezTo>
                      <a:pt x="152421" y="88273"/>
                      <a:pt x="150088" y="94190"/>
                      <a:pt x="147380" y="99481"/>
                    </a:cubicBezTo>
                    <a:cubicBezTo>
                      <a:pt x="139381" y="115063"/>
                      <a:pt x="134048" y="115230"/>
                      <a:pt x="124507" y="114105"/>
                    </a:cubicBezTo>
                    <a:cubicBezTo>
                      <a:pt x="121091" y="113688"/>
                      <a:pt x="117216" y="113230"/>
                      <a:pt x="112216" y="113730"/>
                    </a:cubicBezTo>
                    <a:cubicBezTo>
                      <a:pt x="103384" y="114563"/>
                      <a:pt x="98134" y="119854"/>
                      <a:pt x="92551" y="125479"/>
                    </a:cubicBezTo>
                    <a:cubicBezTo>
                      <a:pt x="89760" y="128270"/>
                      <a:pt x="86885" y="131187"/>
                      <a:pt x="83510" y="133478"/>
                    </a:cubicBezTo>
                    <a:cubicBezTo>
                      <a:pt x="81760" y="134686"/>
                      <a:pt x="79761" y="134061"/>
                      <a:pt x="78136" y="133603"/>
                    </a:cubicBezTo>
                    <a:cubicBezTo>
                      <a:pt x="75761" y="132895"/>
                      <a:pt x="74594" y="132728"/>
                      <a:pt x="73344" y="133978"/>
                    </a:cubicBezTo>
                    <a:cubicBezTo>
                      <a:pt x="72303" y="135020"/>
                      <a:pt x="72344" y="135228"/>
                      <a:pt x="72636" y="136353"/>
                    </a:cubicBezTo>
                    <a:cubicBezTo>
                      <a:pt x="72928" y="137520"/>
                      <a:pt x="73344" y="139269"/>
                      <a:pt x="72261" y="141436"/>
                    </a:cubicBezTo>
                    <a:cubicBezTo>
                      <a:pt x="62178" y="161351"/>
                      <a:pt x="51721" y="172725"/>
                      <a:pt x="40305" y="176225"/>
                    </a:cubicBezTo>
                    <a:cubicBezTo>
                      <a:pt x="37889" y="176933"/>
                      <a:pt x="35472" y="177308"/>
                      <a:pt x="33056" y="177308"/>
                    </a:cubicBezTo>
                    <a:cubicBezTo>
                      <a:pt x="32098" y="177308"/>
                      <a:pt x="31139" y="177225"/>
                      <a:pt x="30181" y="177100"/>
                    </a:cubicBezTo>
                    <a:cubicBezTo>
                      <a:pt x="29806" y="177767"/>
                      <a:pt x="29389" y="178517"/>
                      <a:pt x="28931" y="179350"/>
                    </a:cubicBezTo>
                    <a:cubicBezTo>
                      <a:pt x="27264" y="182266"/>
                      <a:pt x="24140" y="187766"/>
                      <a:pt x="24056" y="189641"/>
                    </a:cubicBezTo>
                    <a:cubicBezTo>
                      <a:pt x="24098" y="190474"/>
                      <a:pt x="25556" y="193057"/>
                      <a:pt x="26181" y="194140"/>
                    </a:cubicBezTo>
                    <a:cubicBezTo>
                      <a:pt x="27264" y="196057"/>
                      <a:pt x="27723" y="196848"/>
                      <a:pt x="27431" y="197973"/>
                    </a:cubicBezTo>
                    <a:cubicBezTo>
                      <a:pt x="26098" y="203723"/>
                      <a:pt x="25265" y="204806"/>
                      <a:pt x="23223" y="206389"/>
                    </a:cubicBezTo>
                    <a:cubicBezTo>
                      <a:pt x="22390" y="207056"/>
                      <a:pt x="21307" y="207889"/>
                      <a:pt x="19557" y="210347"/>
                    </a:cubicBezTo>
                    <a:cubicBezTo>
                      <a:pt x="18807" y="211431"/>
                      <a:pt x="17598" y="211889"/>
                      <a:pt x="16349" y="212347"/>
                    </a:cubicBezTo>
                    <a:cubicBezTo>
                      <a:pt x="15099" y="212806"/>
                      <a:pt x="13807" y="213306"/>
                      <a:pt x="13182" y="214305"/>
                    </a:cubicBezTo>
                    <a:cubicBezTo>
                      <a:pt x="12599" y="215222"/>
                      <a:pt x="12932" y="216180"/>
                      <a:pt x="13974" y="218139"/>
                    </a:cubicBezTo>
                    <a:cubicBezTo>
                      <a:pt x="14765" y="219638"/>
                      <a:pt x="15640" y="221347"/>
                      <a:pt x="14765" y="223097"/>
                    </a:cubicBezTo>
                    <a:cubicBezTo>
                      <a:pt x="14015" y="224638"/>
                      <a:pt x="11349" y="227471"/>
                      <a:pt x="6058" y="232846"/>
                    </a:cubicBezTo>
                    <a:cubicBezTo>
                      <a:pt x="4808" y="234137"/>
                      <a:pt x="3725" y="235221"/>
                      <a:pt x="3141" y="235846"/>
                    </a:cubicBezTo>
                    <a:cubicBezTo>
                      <a:pt x="2808" y="240637"/>
                      <a:pt x="7558" y="244303"/>
                      <a:pt x="13016" y="248511"/>
                    </a:cubicBezTo>
                    <a:cubicBezTo>
                      <a:pt x="18723" y="252886"/>
                      <a:pt x="25181" y="257844"/>
                      <a:pt x="25515" y="265218"/>
                    </a:cubicBezTo>
                    <a:cubicBezTo>
                      <a:pt x="25639" y="267718"/>
                      <a:pt x="23723" y="270426"/>
                      <a:pt x="21473" y="273593"/>
                    </a:cubicBezTo>
                    <a:cubicBezTo>
                      <a:pt x="19473" y="276426"/>
                      <a:pt x="16974" y="279925"/>
                      <a:pt x="16932" y="282384"/>
                    </a:cubicBezTo>
                    <a:cubicBezTo>
                      <a:pt x="16849" y="286258"/>
                      <a:pt x="18348" y="288508"/>
                      <a:pt x="20098" y="291091"/>
                    </a:cubicBezTo>
                    <a:cubicBezTo>
                      <a:pt x="21473" y="293133"/>
                      <a:pt x="23056" y="295466"/>
                      <a:pt x="23806" y="298716"/>
                    </a:cubicBezTo>
                    <a:cubicBezTo>
                      <a:pt x="24431" y="301424"/>
                      <a:pt x="24140" y="304674"/>
                      <a:pt x="23806" y="308090"/>
                    </a:cubicBezTo>
                    <a:cubicBezTo>
                      <a:pt x="23515" y="311381"/>
                      <a:pt x="23181" y="314798"/>
                      <a:pt x="23765" y="317506"/>
                    </a:cubicBezTo>
                    <a:cubicBezTo>
                      <a:pt x="24390" y="320423"/>
                      <a:pt x="25181" y="322381"/>
                      <a:pt x="25931" y="324255"/>
                    </a:cubicBezTo>
                    <a:cubicBezTo>
                      <a:pt x="27014" y="326922"/>
                      <a:pt x="28014" y="329463"/>
                      <a:pt x="28223" y="333838"/>
                    </a:cubicBezTo>
                    <a:cubicBezTo>
                      <a:pt x="28306" y="335755"/>
                      <a:pt x="28306" y="337754"/>
                      <a:pt x="28223" y="339796"/>
                    </a:cubicBezTo>
                    <a:cubicBezTo>
                      <a:pt x="32139" y="341504"/>
                      <a:pt x="35722" y="343754"/>
                      <a:pt x="39180" y="345921"/>
                    </a:cubicBezTo>
                    <a:cubicBezTo>
                      <a:pt x="42930" y="348254"/>
                      <a:pt x="46763" y="350670"/>
                      <a:pt x="51013" y="352420"/>
                    </a:cubicBezTo>
                    <a:cubicBezTo>
                      <a:pt x="58054" y="355337"/>
                      <a:pt x="65845" y="357503"/>
                      <a:pt x="73386" y="359586"/>
                    </a:cubicBezTo>
                    <a:cubicBezTo>
                      <a:pt x="79344" y="361253"/>
                      <a:pt x="85510" y="362961"/>
                      <a:pt x="91343" y="365044"/>
                    </a:cubicBezTo>
                    <a:cubicBezTo>
                      <a:pt x="93718" y="365919"/>
                      <a:pt x="96093" y="366711"/>
                      <a:pt x="98384" y="367502"/>
                    </a:cubicBezTo>
                    <a:cubicBezTo>
                      <a:pt x="106258" y="370210"/>
                      <a:pt x="113716" y="372794"/>
                      <a:pt x="121466" y="376627"/>
                    </a:cubicBezTo>
                    <a:cubicBezTo>
                      <a:pt x="124549" y="378168"/>
                      <a:pt x="128048" y="379418"/>
                      <a:pt x="131381" y="380626"/>
                    </a:cubicBezTo>
                    <a:cubicBezTo>
                      <a:pt x="137423" y="382793"/>
                      <a:pt x="143672" y="385001"/>
                      <a:pt x="148464" y="389126"/>
                    </a:cubicBezTo>
                    <a:cubicBezTo>
                      <a:pt x="156338" y="395833"/>
                      <a:pt x="164879" y="402041"/>
                      <a:pt x="173128" y="408041"/>
                    </a:cubicBezTo>
                    <a:cubicBezTo>
                      <a:pt x="175920" y="410082"/>
                      <a:pt x="178711" y="412082"/>
                      <a:pt x="181461" y="414124"/>
                    </a:cubicBezTo>
                    <a:cubicBezTo>
                      <a:pt x="182961" y="415249"/>
                      <a:pt x="184461" y="416415"/>
                      <a:pt x="185961" y="417582"/>
                    </a:cubicBezTo>
                    <a:cubicBezTo>
                      <a:pt x="189419" y="420290"/>
                      <a:pt x="193002" y="423123"/>
                      <a:pt x="196752" y="425165"/>
                    </a:cubicBezTo>
                    <a:cubicBezTo>
                      <a:pt x="197793" y="425748"/>
                      <a:pt x="198835" y="426165"/>
                      <a:pt x="199876" y="426581"/>
                    </a:cubicBezTo>
                    <a:cubicBezTo>
                      <a:pt x="202668" y="427706"/>
                      <a:pt x="205793" y="428956"/>
                      <a:pt x="208001" y="432539"/>
                    </a:cubicBezTo>
                    <a:cubicBezTo>
                      <a:pt x="211001" y="437413"/>
                      <a:pt x="211834" y="444496"/>
                      <a:pt x="212667" y="451329"/>
                    </a:cubicBezTo>
                    <a:cubicBezTo>
                      <a:pt x="213125" y="455162"/>
                      <a:pt x="213542" y="458745"/>
                      <a:pt x="214334" y="461662"/>
                    </a:cubicBezTo>
                    <a:cubicBezTo>
                      <a:pt x="215292" y="465286"/>
                      <a:pt x="216583" y="468578"/>
                      <a:pt x="217958" y="472078"/>
                    </a:cubicBezTo>
                    <a:cubicBezTo>
                      <a:pt x="218792" y="474244"/>
                      <a:pt x="219666" y="476369"/>
                      <a:pt x="220416" y="478619"/>
                    </a:cubicBezTo>
                    <a:cubicBezTo>
                      <a:pt x="220833" y="479827"/>
                      <a:pt x="221125" y="481202"/>
                      <a:pt x="221375" y="482577"/>
                    </a:cubicBezTo>
                    <a:cubicBezTo>
                      <a:pt x="221875" y="485118"/>
                      <a:pt x="222375" y="487535"/>
                      <a:pt x="223833" y="488410"/>
                    </a:cubicBezTo>
                    <a:cubicBezTo>
                      <a:pt x="227291" y="490451"/>
                      <a:pt x="235415" y="489535"/>
                      <a:pt x="241957" y="488785"/>
                    </a:cubicBezTo>
                    <a:cubicBezTo>
                      <a:pt x="245748" y="488326"/>
                      <a:pt x="249373" y="487910"/>
                      <a:pt x="252039" y="488076"/>
                    </a:cubicBezTo>
                    <a:cubicBezTo>
                      <a:pt x="253122" y="488118"/>
                      <a:pt x="254247" y="488160"/>
                      <a:pt x="255456" y="488201"/>
                    </a:cubicBezTo>
                    <a:cubicBezTo>
                      <a:pt x="263288" y="488451"/>
                      <a:pt x="273079" y="488785"/>
                      <a:pt x="279162" y="493951"/>
                    </a:cubicBezTo>
                    <a:cubicBezTo>
                      <a:pt x="284537" y="498492"/>
                      <a:pt x="287328" y="505742"/>
                      <a:pt x="289786" y="512158"/>
                    </a:cubicBezTo>
                    <a:cubicBezTo>
                      <a:pt x="290328" y="513533"/>
                      <a:pt x="290828" y="514866"/>
                      <a:pt x="291328" y="516116"/>
                    </a:cubicBezTo>
                    <a:cubicBezTo>
                      <a:pt x="294744" y="524449"/>
                      <a:pt x="296911" y="524865"/>
                      <a:pt x="306535" y="524740"/>
                    </a:cubicBezTo>
                    <a:cubicBezTo>
                      <a:pt x="308077" y="524740"/>
                      <a:pt x="309826" y="524532"/>
                      <a:pt x="311618" y="524365"/>
                    </a:cubicBezTo>
                    <a:cubicBezTo>
                      <a:pt x="314784" y="524032"/>
                      <a:pt x="318076" y="523657"/>
                      <a:pt x="320867" y="524157"/>
                    </a:cubicBezTo>
                    <a:cubicBezTo>
                      <a:pt x="323367" y="524574"/>
                      <a:pt x="325284" y="525782"/>
                      <a:pt x="326992" y="526865"/>
                    </a:cubicBezTo>
                    <a:cubicBezTo>
                      <a:pt x="328200" y="527615"/>
                      <a:pt x="329325" y="528323"/>
                      <a:pt x="330658" y="528782"/>
                    </a:cubicBezTo>
                    <a:cubicBezTo>
                      <a:pt x="333741" y="529823"/>
                      <a:pt x="336991" y="529490"/>
                      <a:pt x="340491" y="529157"/>
                    </a:cubicBezTo>
                    <a:cubicBezTo>
                      <a:pt x="342782" y="528948"/>
                      <a:pt x="345115" y="528657"/>
                      <a:pt x="347532" y="528823"/>
                    </a:cubicBezTo>
                    <a:cubicBezTo>
                      <a:pt x="349157" y="528907"/>
                      <a:pt x="350906" y="529407"/>
                      <a:pt x="352573" y="529865"/>
                    </a:cubicBezTo>
                    <a:cubicBezTo>
                      <a:pt x="354948" y="530532"/>
                      <a:pt x="357406" y="531198"/>
                      <a:pt x="358989" y="530615"/>
                    </a:cubicBezTo>
                    <a:cubicBezTo>
                      <a:pt x="361198" y="529823"/>
                      <a:pt x="362531" y="527323"/>
                      <a:pt x="363905" y="524699"/>
                    </a:cubicBezTo>
                    <a:cubicBezTo>
                      <a:pt x="365406" y="521824"/>
                      <a:pt x="367072" y="518616"/>
                      <a:pt x="370405" y="517074"/>
                    </a:cubicBezTo>
                    <a:cubicBezTo>
                      <a:pt x="374863" y="515033"/>
                      <a:pt x="377988" y="518199"/>
                      <a:pt x="380071" y="520324"/>
                    </a:cubicBezTo>
                    <a:cubicBezTo>
                      <a:pt x="381029" y="521282"/>
                      <a:pt x="381904" y="522199"/>
                      <a:pt x="382779" y="522657"/>
                    </a:cubicBezTo>
                    <a:cubicBezTo>
                      <a:pt x="383779" y="523157"/>
                      <a:pt x="384404" y="523199"/>
                      <a:pt x="385196" y="523240"/>
                    </a:cubicBezTo>
                    <a:cubicBezTo>
                      <a:pt x="387195" y="523365"/>
                      <a:pt x="388945" y="523699"/>
                      <a:pt x="391404" y="526657"/>
                    </a:cubicBezTo>
                    <a:cubicBezTo>
                      <a:pt x="394153" y="529990"/>
                      <a:pt x="395862" y="535698"/>
                      <a:pt x="393570" y="539781"/>
                    </a:cubicBezTo>
                    <a:cubicBezTo>
                      <a:pt x="392945" y="540864"/>
                      <a:pt x="391820" y="541739"/>
                      <a:pt x="389987" y="543114"/>
                    </a:cubicBezTo>
                    <a:cubicBezTo>
                      <a:pt x="388904" y="543906"/>
                      <a:pt x="387570" y="544906"/>
                      <a:pt x="387070" y="545572"/>
                    </a:cubicBezTo>
                    <a:cubicBezTo>
                      <a:pt x="386446" y="546364"/>
                      <a:pt x="385696" y="547947"/>
                      <a:pt x="384987" y="549447"/>
                    </a:cubicBezTo>
                    <a:cubicBezTo>
                      <a:pt x="384321" y="550822"/>
                      <a:pt x="383654" y="552238"/>
                      <a:pt x="382987" y="553321"/>
                    </a:cubicBezTo>
                    <a:cubicBezTo>
                      <a:pt x="379821" y="558488"/>
                      <a:pt x="379821" y="560946"/>
                      <a:pt x="380279" y="561613"/>
                    </a:cubicBezTo>
                    <a:cubicBezTo>
                      <a:pt x="380529" y="561946"/>
                      <a:pt x="381612" y="562029"/>
                      <a:pt x="382654" y="562071"/>
                    </a:cubicBezTo>
                    <a:cubicBezTo>
                      <a:pt x="384696" y="562154"/>
                      <a:pt x="387779" y="562321"/>
                      <a:pt x="389653" y="565279"/>
                    </a:cubicBezTo>
                    <a:cubicBezTo>
                      <a:pt x="392778" y="570237"/>
                      <a:pt x="389279" y="572653"/>
                      <a:pt x="387612" y="573778"/>
                    </a:cubicBezTo>
                    <a:cubicBezTo>
                      <a:pt x="386362" y="574653"/>
                      <a:pt x="385612" y="575236"/>
                      <a:pt x="385279" y="576195"/>
                    </a:cubicBezTo>
                    <a:cubicBezTo>
                      <a:pt x="384987" y="577070"/>
                      <a:pt x="385779" y="578695"/>
                      <a:pt x="386446" y="580153"/>
                    </a:cubicBezTo>
                    <a:cubicBezTo>
                      <a:pt x="386862" y="581069"/>
                      <a:pt x="387279" y="581944"/>
                      <a:pt x="387529" y="582778"/>
                    </a:cubicBezTo>
                    <a:cubicBezTo>
                      <a:pt x="390695" y="592777"/>
                      <a:pt x="387570" y="596110"/>
                      <a:pt x="382404" y="601610"/>
                    </a:cubicBezTo>
                    <a:lnTo>
                      <a:pt x="381238" y="602609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3" name="Полилиния: фигура 172">
                <a:extLst>
                  <a:ext uri="{FF2B5EF4-FFF2-40B4-BE49-F238E27FC236}">
                    <a16:creationId xmlns:a16="http://schemas.microsoft.com/office/drawing/2014/main" id="{AE29452C-677F-41C3-BB24-4386AA82C24F}"/>
                  </a:ext>
                </a:extLst>
              </p:cNvPr>
              <p:cNvSpPr/>
              <p:nvPr/>
            </p:nvSpPr>
            <p:spPr>
              <a:xfrm>
                <a:off x="3146183" y="4039167"/>
                <a:ext cx="416635" cy="545792"/>
              </a:xfrm>
              <a:custGeom>
                <a:avLst/>
                <a:gdLst>
                  <a:gd name="connsiteX0" fmla="*/ 406905 w 416635"/>
                  <a:gd name="connsiteY0" fmla="*/ 201026 h 545791"/>
                  <a:gd name="connsiteX1" fmla="*/ 410655 w 416635"/>
                  <a:gd name="connsiteY1" fmla="*/ 197402 h 545791"/>
                  <a:gd name="connsiteX2" fmla="*/ 415029 w 416635"/>
                  <a:gd name="connsiteY2" fmla="*/ 194402 h 545791"/>
                  <a:gd name="connsiteX3" fmla="*/ 414696 w 416635"/>
                  <a:gd name="connsiteY3" fmla="*/ 192194 h 545791"/>
                  <a:gd name="connsiteX4" fmla="*/ 412363 w 416635"/>
                  <a:gd name="connsiteY4" fmla="*/ 186778 h 545791"/>
                  <a:gd name="connsiteX5" fmla="*/ 403822 w 416635"/>
                  <a:gd name="connsiteY5" fmla="*/ 186944 h 545791"/>
                  <a:gd name="connsiteX6" fmla="*/ 385657 w 416635"/>
                  <a:gd name="connsiteY6" fmla="*/ 181903 h 545791"/>
                  <a:gd name="connsiteX7" fmla="*/ 385573 w 416635"/>
                  <a:gd name="connsiteY7" fmla="*/ 173695 h 545791"/>
                  <a:gd name="connsiteX8" fmla="*/ 384532 w 416635"/>
                  <a:gd name="connsiteY8" fmla="*/ 169362 h 545791"/>
                  <a:gd name="connsiteX9" fmla="*/ 376074 w 416635"/>
                  <a:gd name="connsiteY9" fmla="*/ 171404 h 545791"/>
                  <a:gd name="connsiteX10" fmla="*/ 373616 w 416635"/>
                  <a:gd name="connsiteY10" fmla="*/ 172612 h 545791"/>
                  <a:gd name="connsiteX11" fmla="*/ 372074 w 416635"/>
                  <a:gd name="connsiteY11" fmla="*/ 173278 h 545791"/>
                  <a:gd name="connsiteX12" fmla="*/ 369283 w 416635"/>
                  <a:gd name="connsiteY12" fmla="*/ 170487 h 545791"/>
                  <a:gd name="connsiteX13" fmla="*/ 369658 w 416635"/>
                  <a:gd name="connsiteY13" fmla="*/ 169112 h 545791"/>
                  <a:gd name="connsiteX14" fmla="*/ 363117 w 416635"/>
                  <a:gd name="connsiteY14" fmla="*/ 163154 h 545791"/>
                  <a:gd name="connsiteX15" fmla="*/ 355284 w 416635"/>
                  <a:gd name="connsiteY15" fmla="*/ 159696 h 545791"/>
                  <a:gd name="connsiteX16" fmla="*/ 349993 w 416635"/>
                  <a:gd name="connsiteY16" fmla="*/ 154697 h 545791"/>
                  <a:gd name="connsiteX17" fmla="*/ 340785 w 416635"/>
                  <a:gd name="connsiteY17" fmla="*/ 149239 h 545791"/>
                  <a:gd name="connsiteX18" fmla="*/ 327828 w 416635"/>
                  <a:gd name="connsiteY18" fmla="*/ 141614 h 545791"/>
                  <a:gd name="connsiteX19" fmla="*/ 328994 w 416635"/>
                  <a:gd name="connsiteY19" fmla="*/ 130115 h 545791"/>
                  <a:gd name="connsiteX20" fmla="*/ 331286 w 416635"/>
                  <a:gd name="connsiteY20" fmla="*/ 122741 h 545791"/>
                  <a:gd name="connsiteX21" fmla="*/ 333286 w 416635"/>
                  <a:gd name="connsiteY21" fmla="*/ 115658 h 545791"/>
                  <a:gd name="connsiteX22" fmla="*/ 324453 w 416635"/>
                  <a:gd name="connsiteY22" fmla="*/ 118074 h 545791"/>
                  <a:gd name="connsiteX23" fmla="*/ 312704 w 416635"/>
                  <a:gd name="connsiteY23" fmla="*/ 121032 h 545791"/>
                  <a:gd name="connsiteX24" fmla="*/ 311454 w 416635"/>
                  <a:gd name="connsiteY24" fmla="*/ 121074 h 545791"/>
                  <a:gd name="connsiteX25" fmla="*/ 299538 w 416635"/>
                  <a:gd name="connsiteY25" fmla="*/ 109117 h 545791"/>
                  <a:gd name="connsiteX26" fmla="*/ 298913 w 416635"/>
                  <a:gd name="connsiteY26" fmla="*/ 103159 h 545791"/>
                  <a:gd name="connsiteX27" fmla="*/ 297663 w 416635"/>
                  <a:gd name="connsiteY27" fmla="*/ 98326 h 545791"/>
                  <a:gd name="connsiteX28" fmla="*/ 296164 w 416635"/>
                  <a:gd name="connsiteY28" fmla="*/ 92076 h 545791"/>
                  <a:gd name="connsiteX29" fmla="*/ 297330 w 416635"/>
                  <a:gd name="connsiteY29" fmla="*/ 86118 h 545791"/>
                  <a:gd name="connsiteX30" fmla="*/ 297705 w 416635"/>
                  <a:gd name="connsiteY30" fmla="*/ 85285 h 545791"/>
                  <a:gd name="connsiteX31" fmla="*/ 295872 w 416635"/>
                  <a:gd name="connsiteY31" fmla="*/ 83285 h 545791"/>
                  <a:gd name="connsiteX32" fmla="*/ 284789 w 416635"/>
                  <a:gd name="connsiteY32" fmla="*/ 80786 h 545791"/>
                  <a:gd name="connsiteX33" fmla="*/ 276998 w 416635"/>
                  <a:gd name="connsiteY33" fmla="*/ 79911 h 545791"/>
                  <a:gd name="connsiteX34" fmla="*/ 272582 w 416635"/>
                  <a:gd name="connsiteY34" fmla="*/ 69120 h 545791"/>
                  <a:gd name="connsiteX35" fmla="*/ 263874 w 416635"/>
                  <a:gd name="connsiteY35" fmla="*/ 54246 h 545791"/>
                  <a:gd name="connsiteX36" fmla="*/ 253250 w 416635"/>
                  <a:gd name="connsiteY36" fmla="*/ 52496 h 545791"/>
                  <a:gd name="connsiteX37" fmla="*/ 231877 w 416635"/>
                  <a:gd name="connsiteY37" fmla="*/ 37664 h 545791"/>
                  <a:gd name="connsiteX38" fmla="*/ 229002 w 416635"/>
                  <a:gd name="connsiteY38" fmla="*/ 34372 h 545791"/>
                  <a:gd name="connsiteX39" fmla="*/ 226585 w 416635"/>
                  <a:gd name="connsiteY39" fmla="*/ 31748 h 545791"/>
                  <a:gd name="connsiteX40" fmla="*/ 219544 w 416635"/>
                  <a:gd name="connsiteY40" fmla="*/ 19873 h 545791"/>
                  <a:gd name="connsiteX41" fmla="*/ 219503 w 416635"/>
                  <a:gd name="connsiteY41" fmla="*/ 12582 h 545791"/>
                  <a:gd name="connsiteX42" fmla="*/ 219378 w 416635"/>
                  <a:gd name="connsiteY42" fmla="*/ 5125 h 545791"/>
                  <a:gd name="connsiteX43" fmla="*/ 216003 w 416635"/>
                  <a:gd name="connsiteY43" fmla="*/ 3125 h 545791"/>
                  <a:gd name="connsiteX44" fmla="*/ 215920 w 416635"/>
                  <a:gd name="connsiteY44" fmla="*/ 3125 h 545791"/>
                  <a:gd name="connsiteX45" fmla="*/ 208378 w 416635"/>
                  <a:gd name="connsiteY45" fmla="*/ 8291 h 545791"/>
                  <a:gd name="connsiteX46" fmla="*/ 197504 w 416635"/>
                  <a:gd name="connsiteY46" fmla="*/ 14374 h 545791"/>
                  <a:gd name="connsiteX47" fmla="*/ 184797 w 416635"/>
                  <a:gd name="connsiteY47" fmla="*/ 19165 h 545791"/>
                  <a:gd name="connsiteX48" fmla="*/ 178256 w 416635"/>
                  <a:gd name="connsiteY48" fmla="*/ 19332 h 545791"/>
                  <a:gd name="connsiteX49" fmla="*/ 172631 w 416635"/>
                  <a:gd name="connsiteY49" fmla="*/ 22623 h 545791"/>
                  <a:gd name="connsiteX50" fmla="*/ 165132 w 416635"/>
                  <a:gd name="connsiteY50" fmla="*/ 26415 h 545791"/>
                  <a:gd name="connsiteX51" fmla="*/ 164090 w 416635"/>
                  <a:gd name="connsiteY51" fmla="*/ 26456 h 545791"/>
                  <a:gd name="connsiteX52" fmla="*/ 155799 w 416635"/>
                  <a:gd name="connsiteY52" fmla="*/ 22748 h 545791"/>
                  <a:gd name="connsiteX53" fmla="*/ 152299 w 416635"/>
                  <a:gd name="connsiteY53" fmla="*/ 20374 h 545791"/>
                  <a:gd name="connsiteX54" fmla="*/ 143008 w 416635"/>
                  <a:gd name="connsiteY54" fmla="*/ 20290 h 545791"/>
                  <a:gd name="connsiteX55" fmla="*/ 139134 w 416635"/>
                  <a:gd name="connsiteY55" fmla="*/ 20457 h 545791"/>
                  <a:gd name="connsiteX56" fmla="*/ 143842 w 416635"/>
                  <a:gd name="connsiteY56" fmla="*/ 33872 h 545791"/>
                  <a:gd name="connsiteX57" fmla="*/ 149258 w 416635"/>
                  <a:gd name="connsiteY57" fmla="*/ 48830 h 545791"/>
                  <a:gd name="connsiteX58" fmla="*/ 135842 w 416635"/>
                  <a:gd name="connsiteY58" fmla="*/ 72369 h 545791"/>
                  <a:gd name="connsiteX59" fmla="*/ 133509 w 416635"/>
                  <a:gd name="connsiteY59" fmla="*/ 73619 h 545791"/>
                  <a:gd name="connsiteX60" fmla="*/ 129301 w 416635"/>
                  <a:gd name="connsiteY60" fmla="*/ 75911 h 545791"/>
                  <a:gd name="connsiteX61" fmla="*/ 101012 w 416635"/>
                  <a:gd name="connsiteY61" fmla="*/ 85702 h 545791"/>
                  <a:gd name="connsiteX62" fmla="*/ 83388 w 416635"/>
                  <a:gd name="connsiteY62" fmla="*/ 78786 h 545791"/>
                  <a:gd name="connsiteX63" fmla="*/ 74055 w 416635"/>
                  <a:gd name="connsiteY63" fmla="*/ 73119 h 545791"/>
                  <a:gd name="connsiteX64" fmla="*/ 64389 w 416635"/>
                  <a:gd name="connsiteY64" fmla="*/ 72786 h 545791"/>
                  <a:gd name="connsiteX65" fmla="*/ 63264 w 416635"/>
                  <a:gd name="connsiteY65" fmla="*/ 84202 h 545791"/>
                  <a:gd name="connsiteX66" fmla="*/ 65514 w 416635"/>
                  <a:gd name="connsiteY66" fmla="*/ 93035 h 545791"/>
                  <a:gd name="connsiteX67" fmla="*/ 66723 w 416635"/>
                  <a:gd name="connsiteY67" fmla="*/ 111117 h 545791"/>
                  <a:gd name="connsiteX68" fmla="*/ 44349 w 416635"/>
                  <a:gd name="connsiteY68" fmla="*/ 132865 h 545791"/>
                  <a:gd name="connsiteX69" fmla="*/ 34558 w 416635"/>
                  <a:gd name="connsiteY69" fmla="*/ 139656 h 545791"/>
                  <a:gd name="connsiteX70" fmla="*/ 32850 w 416635"/>
                  <a:gd name="connsiteY70" fmla="*/ 141489 h 545791"/>
                  <a:gd name="connsiteX71" fmla="*/ 28975 w 416635"/>
                  <a:gd name="connsiteY71" fmla="*/ 145406 h 545791"/>
                  <a:gd name="connsiteX72" fmla="*/ 21684 w 416635"/>
                  <a:gd name="connsiteY72" fmla="*/ 153572 h 545791"/>
                  <a:gd name="connsiteX73" fmla="*/ 14601 w 416635"/>
                  <a:gd name="connsiteY73" fmla="*/ 172820 h 545791"/>
                  <a:gd name="connsiteX74" fmla="*/ 11518 w 416635"/>
                  <a:gd name="connsiteY74" fmla="*/ 183319 h 545791"/>
                  <a:gd name="connsiteX75" fmla="*/ 8435 w 416635"/>
                  <a:gd name="connsiteY75" fmla="*/ 190777 h 545791"/>
                  <a:gd name="connsiteX76" fmla="*/ 3269 w 416635"/>
                  <a:gd name="connsiteY76" fmla="*/ 212026 h 545791"/>
                  <a:gd name="connsiteX77" fmla="*/ 5019 w 416635"/>
                  <a:gd name="connsiteY77" fmla="*/ 218275 h 545791"/>
                  <a:gd name="connsiteX78" fmla="*/ 7060 w 416635"/>
                  <a:gd name="connsiteY78" fmla="*/ 226025 h 545791"/>
                  <a:gd name="connsiteX79" fmla="*/ 6144 w 416635"/>
                  <a:gd name="connsiteY79" fmla="*/ 235691 h 545791"/>
                  <a:gd name="connsiteX80" fmla="*/ 5269 w 416635"/>
                  <a:gd name="connsiteY80" fmla="*/ 243148 h 545791"/>
                  <a:gd name="connsiteX81" fmla="*/ 5227 w 416635"/>
                  <a:gd name="connsiteY81" fmla="*/ 245565 h 545791"/>
                  <a:gd name="connsiteX82" fmla="*/ 7560 w 416635"/>
                  <a:gd name="connsiteY82" fmla="*/ 257314 h 545791"/>
                  <a:gd name="connsiteX83" fmla="*/ 12310 w 416635"/>
                  <a:gd name="connsiteY83" fmla="*/ 259980 h 545791"/>
                  <a:gd name="connsiteX84" fmla="*/ 19893 w 416635"/>
                  <a:gd name="connsiteY84" fmla="*/ 265480 h 545791"/>
                  <a:gd name="connsiteX85" fmla="*/ 21434 w 416635"/>
                  <a:gd name="connsiteY85" fmla="*/ 277687 h 545791"/>
                  <a:gd name="connsiteX86" fmla="*/ 21643 w 416635"/>
                  <a:gd name="connsiteY86" fmla="*/ 283728 h 545791"/>
                  <a:gd name="connsiteX87" fmla="*/ 19643 w 416635"/>
                  <a:gd name="connsiteY87" fmla="*/ 311560 h 545791"/>
                  <a:gd name="connsiteX88" fmla="*/ 17018 w 416635"/>
                  <a:gd name="connsiteY88" fmla="*/ 326267 h 545791"/>
                  <a:gd name="connsiteX89" fmla="*/ 20018 w 416635"/>
                  <a:gd name="connsiteY89" fmla="*/ 335474 h 545791"/>
                  <a:gd name="connsiteX90" fmla="*/ 21226 w 416635"/>
                  <a:gd name="connsiteY90" fmla="*/ 350682 h 545791"/>
                  <a:gd name="connsiteX91" fmla="*/ 17976 w 416635"/>
                  <a:gd name="connsiteY91" fmla="*/ 356098 h 545791"/>
                  <a:gd name="connsiteX92" fmla="*/ 14935 w 416635"/>
                  <a:gd name="connsiteY92" fmla="*/ 365514 h 545791"/>
                  <a:gd name="connsiteX93" fmla="*/ 15851 w 416635"/>
                  <a:gd name="connsiteY93" fmla="*/ 367805 h 545791"/>
                  <a:gd name="connsiteX94" fmla="*/ 17185 w 416635"/>
                  <a:gd name="connsiteY94" fmla="*/ 373722 h 545791"/>
                  <a:gd name="connsiteX95" fmla="*/ 13518 w 416635"/>
                  <a:gd name="connsiteY95" fmla="*/ 378721 h 545791"/>
                  <a:gd name="connsiteX96" fmla="*/ 11602 w 416635"/>
                  <a:gd name="connsiteY96" fmla="*/ 380763 h 545791"/>
                  <a:gd name="connsiteX97" fmla="*/ 9144 w 416635"/>
                  <a:gd name="connsiteY97" fmla="*/ 385596 h 545791"/>
                  <a:gd name="connsiteX98" fmla="*/ 10685 w 416635"/>
                  <a:gd name="connsiteY98" fmla="*/ 392262 h 545791"/>
                  <a:gd name="connsiteX99" fmla="*/ 23393 w 416635"/>
                  <a:gd name="connsiteY99" fmla="*/ 396803 h 545791"/>
                  <a:gd name="connsiteX100" fmla="*/ 34350 w 416635"/>
                  <a:gd name="connsiteY100" fmla="*/ 390970 h 545791"/>
                  <a:gd name="connsiteX101" fmla="*/ 57973 w 416635"/>
                  <a:gd name="connsiteY101" fmla="*/ 391554 h 545791"/>
                  <a:gd name="connsiteX102" fmla="*/ 57182 w 416635"/>
                  <a:gd name="connsiteY102" fmla="*/ 423301 h 545791"/>
                  <a:gd name="connsiteX103" fmla="*/ 55890 w 416635"/>
                  <a:gd name="connsiteY103" fmla="*/ 426968 h 545791"/>
                  <a:gd name="connsiteX104" fmla="*/ 53140 w 416635"/>
                  <a:gd name="connsiteY104" fmla="*/ 428551 h 545791"/>
                  <a:gd name="connsiteX105" fmla="*/ 28434 w 416635"/>
                  <a:gd name="connsiteY105" fmla="*/ 434175 h 545791"/>
                  <a:gd name="connsiteX106" fmla="*/ 32183 w 416635"/>
                  <a:gd name="connsiteY106" fmla="*/ 441592 h 545791"/>
                  <a:gd name="connsiteX107" fmla="*/ 38850 w 416635"/>
                  <a:gd name="connsiteY107" fmla="*/ 444758 h 545791"/>
                  <a:gd name="connsiteX108" fmla="*/ 48682 w 416635"/>
                  <a:gd name="connsiteY108" fmla="*/ 455174 h 545791"/>
                  <a:gd name="connsiteX109" fmla="*/ 46099 w 416635"/>
                  <a:gd name="connsiteY109" fmla="*/ 463507 h 545791"/>
                  <a:gd name="connsiteX110" fmla="*/ 43141 w 416635"/>
                  <a:gd name="connsiteY110" fmla="*/ 472714 h 545791"/>
                  <a:gd name="connsiteX111" fmla="*/ 41308 w 416635"/>
                  <a:gd name="connsiteY111" fmla="*/ 475256 h 545791"/>
                  <a:gd name="connsiteX112" fmla="*/ 31267 w 416635"/>
                  <a:gd name="connsiteY112" fmla="*/ 480089 h 545791"/>
                  <a:gd name="connsiteX113" fmla="*/ 36891 w 416635"/>
                  <a:gd name="connsiteY113" fmla="*/ 488463 h 545791"/>
                  <a:gd name="connsiteX114" fmla="*/ 46182 w 416635"/>
                  <a:gd name="connsiteY114" fmla="*/ 501920 h 545791"/>
                  <a:gd name="connsiteX115" fmla="*/ 47182 w 416635"/>
                  <a:gd name="connsiteY115" fmla="*/ 509003 h 545791"/>
                  <a:gd name="connsiteX116" fmla="*/ 53890 w 416635"/>
                  <a:gd name="connsiteY116" fmla="*/ 515878 h 545791"/>
                  <a:gd name="connsiteX117" fmla="*/ 65931 w 416635"/>
                  <a:gd name="connsiteY117" fmla="*/ 514711 h 545791"/>
                  <a:gd name="connsiteX118" fmla="*/ 80846 w 416635"/>
                  <a:gd name="connsiteY118" fmla="*/ 513628 h 545791"/>
                  <a:gd name="connsiteX119" fmla="*/ 90096 w 416635"/>
                  <a:gd name="connsiteY119" fmla="*/ 507128 h 545791"/>
                  <a:gd name="connsiteX120" fmla="*/ 107594 w 416635"/>
                  <a:gd name="connsiteY120" fmla="*/ 526418 h 545791"/>
                  <a:gd name="connsiteX121" fmla="*/ 108469 w 416635"/>
                  <a:gd name="connsiteY121" fmla="*/ 528127 h 545791"/>
                  <a:gd name="connsiteX122" fmla="*/ 132634 w 416635"/>
                  <a:gd name="connsiteY122" fmla="*/ 545584 h 545791"/>
                  <a:gd name="connsiteX123" fmla="*/ 149550 w 416635"/>
                  <a:gd name="connsiteY123" fmla="*/ 534209 h 545791"/>
                  <a:gd name="connsiteX124" fmla="*/ 151883 w 416635"/>
                  <a:gd name="connsiteY124" fmla="*/ 526918 h 545791"/>
                  <a:gd name="connsiteX125" fmla="*/ 154716 w 416635"/>
                  <a:gd name="connsiteY125" fmla="*/ 519044 h 545791"/>
                  <a:gd name="connsiteX126" fmla="*/ 167673 w 416635"/>
                  <a:gd name="connsiteY126" fmla="*/ 515753 h 545791"/>
                  <a:gd name="connsiteX127" fmla="*/ 181505 w 416635"/>
                  <a:gd name="connsiteY127" fmla="*/ 510795 h 545791"/>
                  <a:gd name="connsiteX128" fmla="*/ 182964 w 416635"/>
                  <a:gd name="connsiteY128" fmla="*/ 507420 h 545791"/>
                  <a:gd name="connsiteX129" fmla="*/ 181255 w 416635"/>
                  <a:gd name="connsiteY129" fmla="*/ 502128 h 545791"/>
                  <a:gd name="connsiteX130" fmla="*/ 187005 w 416635"/>
                  <a:gd name="connsiteY130" fmla="*/ 486546 h 545791"/>
                  <a:gd name="connsiteX131" fmla="*/ 188505 w 416635"/>
                  <a:gd name="connsiteY131" fmla="*/ 484088 h 545791"/>
                  <a:gd name="connsiteX132" fmla="*/ 195629 w 416635"/>
                  <a:gd name="connsiteY132" fmla="*/ 471506 h 545791"/>
                  <a:gd name="connsiteX133" fmla="*/ 200171 w 416635"/>
                  <a:gd name="connsiteY133" fmla="*/ 463340 h 545791"/>
                  <a:gd name="connsiteX134" fmla="*/ 210378 w 416635"/>
                  <a:gd name="connsiteY134" fmla="*/ 450508 h 545791"/>
                  <a:gd name="connsiteX135" fmla="*/ 218836 w 416635"/>
                  <a:gd name="connsiteY135" fmla="*/ 448758 h 545791"/>
                  <a:gd name="connsiteX136" fmla="*/ 223294 w 416635"/>
                  <a:gd name="connsiteY136" fmla="*/ 448091 h 545791"/>
                  <a:gd name="connsiteX137" fmla="*/ 227419 w 416635"/>
                  <a:gd name="connsiteY137" fmla="*/ 435967 h 545791"/>
                  <a:gd name="connsiteX138" fmla="*/ 231210 w 416635"/>
                  <a:gd name="connsiteY138" fmla="*/ 422093 h 545791"/>
                  <a:gd name="connsiteX139" fmla="*/ 238293 w 416635"/>
                  <a:gd name="connsiteY139" fmla="*/ 408636 h 545791"/>
                  <a:gd name="connsiteX140" fmla="*/ 268249 w 416635"/>
                  <a:gd name="connsiteY140" fmla="*/ 369097 h 545791"/>
                  <a:gd name="connsiteX141" fmla="*/ 277873 w 416635"/>
                  <a:gd name="connsiteY141" fmla="*/ 370597 h 545791"/>
                  <a:gd name="connsiteX142" fmla="*/ 282706 w 416635"/>
                  <a:gd name="connsiteY142" fmla="*/ 372805 h 545791"/>
                  <a:gd name="connsiteX143" fmla="*/ 293705 w 416635"/>
                  <a:gd name="connsiteY143" fmla="*/ 368680 h 545791"/>
                  <a:gd name="connsiteX144" fmla="*/ 310329 w 416635"/>
                  <a:gd name="connsiteY144" fmla="*/ 364889 h 545791"/>
                  <a:gd name="connsiteX145" fmla="*/ 324036 w 416635"/>
                  <a:gd name="connsiteY145" fmla="*/ 375013 h 545791"/>
                  <a:gd name="connsiteX146" fmla="*/ 331453 w 416635"/>
                  <a:gd name="connsiteY146" fmla="*/ 380304 h 545791"/>
                  <a:gd name="connsiteX147" fmla="*/ 337994 w 416635"/>
                  <a:gd name="connsiteY147" fmla="*/ 367181 h 545791"/>
                  <a:gd name="connsiteX148" fmla="*/ 339119 w 416635"/>
                  <a:gd name="connsiteY148" fmla="*/ 363139 h 545791"/>
                  <a:gd name="connsiteX149" fmla="*/ 353284 w 416635"/>
                  <a:gd name="connsiteY149" fmla="*/ 340682 h 545791"/>
                  <a:gd name="connsiteX150" fmla="*/ 362367 w 416635"/>
                  <a:gd name="connsiteY150" fmla="*/ 337766 h 545791"/>
                  <a:gd name="connsiteX151" fmla="*/ 374366 w 416635"/>
                  <a:gd name="connsiteY151" fmla="*/ 330725 h 545791"/>
                  <a:gd name="connsiteX152" fmla="*/ 370949 w 416635"/>
                  <a:gd name="connsiteY152" fmla="*/ 319809 h 545791"/>
                  <a:gd name="connsiteX153" fmla="*/ 359492 w 416635"/>
                  <a:gd name="connsiteY153" fmla="*/ 315143 h 545791"/>
                  <a:gd name="connsiteX154" fmla="*/ 347535 w 416635"/>
                  <a:gd name="connsiteY154" fmla="*/ 320726 h 545791"/>
                  <a:gd name="connsiteX155" fmla="*/ 327453 w 416635"/>
                  <a:gd name="connsiteY155" fmla="*/ 327642 h 545791"/>
                  <a:gd name="connsiteX156" fmla="*/ 312412 w 416635"/>
                  <a:gd name="connsiteY156" fmla="*/ 323809 h 545791"/>
                  <a:gd name="connsiteX157" fmla="*/ 298497 w 416635"/>
                  <a:gd name="connsiteY157" fmla="*/ 320392 h 545791"/>
                  <a:gd name="connsiteX158" fmla="*/ 294372 w 416635"/>
                  <a:gd name="connsiteY158" fmla="*/ 321142 h 545791"/>
                  <a:gd name="connsiteX159" fmla="*/ 282956 w 416635"/>
                  <a:gd name="connsiteY159" fmla="*/ 318476 h 545791"/>
                  <a:gd name="connsiteX160" fmla="*/ 280331 w 416635"/>
                  <a:gd name="connsiteY160" fmla="*/ 310101 h 545791"/>
                  <a:gd name="connsiteX161" fmla="*/ 278748 w 416635"/>
                  <a:gd name="connsiteY161" fmla="*/ 304268 h 545791"/>
                  <a:gd name="connsiteX162" fmla="*/ 265249 w 416635"/>
                  <a:gd name="connsiteY162" fmla="*/ 304435 h 545791"/>
                  <a:gd name="connsiteX163" fmla="*/ 244751 w 416635"/>
                  <a:gd name="connsiteY163" fmla="*/ 299977 h 545791"/>
                  <a:gd name="connsiteX164" fmla="*/ 245251 w 416635"/>
                  <a:gd name="connsiteY164" fmla="*/ 285645 h 545791"/>
                  <a:gd name="connsiteX165" fmla="*/ 247042 w 416635"/>
                  <a:gd name="connsiteY165" fmla="*/ 279770 h 545791"/>
                  <a:gd name="connsiteX166" fmla="*/ 243043 w 416635"/>
                  <a:gd name="connsiteY166" fmla="*/ 260813 h 545791"/>
                  <a:gd name="connsiteX167" fmla="*/ 239834 w 416635"/>
                  <a:gd name="connsiteY167" fmla="*/ 254897 h 545791"/>
                  <a:gd name="connsiteX168" fmla="*/ 234876 w 416635"/>
                  <a:gd name="connsiteY168" fmla="*/ 241732 h 545791"/>
                  <a:gd name="connsiteX169" fmla="*/ 240834 w 416635"/>
                  <a:gd name="connsiteY169" fmla="*/ 232982 h 545791"/>
                  <a:gd name="connsiteX170" fmla="*/ 244417 w 416635"/>
                  <a:gd name="connsiteY170" fmla="*/ 230399 h 545791"/>
                  <a:gd name="connsiteX171" fmla="*/ 244667 w 416635"/>
                  <a:gd name="connsiteY171" fmla="*/ 223066 h 545791"/>
                  <a:gd name="connsiteX172" fmla="*/ 245501 w 416635"/>
                  <a:gd name="connsiteY172" fmla="*/ 213359 h 545791"/>
                  <a:gd name="connsiteX173" fmla="*/ 263791 w 416635"/>
                  <a:gd name="connsiteY173" fmla="*/ 201485 h 545791"/>
                  <a:gd name="connsiteX174" fmla="*/ 285289 w 416635"/>
                  <a:gd name="connsiteY174" fmla="*/ 201776 h 545791"/>
                  <a:gd name="connsiteX175" fmla="*/ 307788 w 416635"/>
                  <a:gd name="connsiteY175" fmla="*/ 219817 h 545791"/>
                  <a:gd name="connsiteX176" fmla="*/ 309871 w 416635"/>
                  <a:gd name="connsiteY176" fmla="*/ 228274 h 545791"/>
                  <a:gd name="connsiteX177" fmla="*/ 298705 w 416635"/>
                  <a:gd name="connsiteY177" fmla="*/ 236815 h 545791"/>
                  <a:gd name="connsiteX178" fmla="*/ 287497 w 416635"/>
                  <a:gd name="connsiteY178" fmla="*/ 247190 h 545791"/>
                  <a:gd name="connsiteX179" fmla="*/ 288914 w 416635"/>
                  <a:gd name="connsiteY179" fmla="*/ 251314 h 545791"/>
                  <a:gd name="connsiteX180" fmla="*/ 299580 w 416635"/>
                  <a:gd name="connsiteY180" fmla="*/ 246939 h 545791"/>
                  <a:gd name="connsiteX181" fmla="*/ 314162 w 416635"/>
                  <a:gd name="connsiteY181" fmla="*/ 242023 h 545791"/>
                  <a:gd name="connsiteX182" fmla="*/ 318162 w 416635"/>
                  <a:gd name="connsiteY182" fmla="*/ 245815 h 545791"/>
                  <a:gd name="connsiteX183" fmla="*/ 314162 w 416635"/>
                  <a:gd name="connsiteY183" fmla="*/ 259772 h 545791"/>
                  <a:gd name="connsiteX184" fmla="*/ 310371 w 416635"/>
                  <a:gd name="connsiteY184" fmla="*/ 267563 h 545791"/>
                  <a:gd name="connsiteX185" fmla="*/ 315162 w 416635"/>
                  <a:gd name="connsiteY185" fmla="*/ 273812 h 545791"/>
                  <a:gd name="connsiteX186" fmla="*/ 326953 w 416635"/>
                  <a:gd name="connsiteY186" fmla="*/ 276729 h 545791"/>
                  <a:gd name="connsiteX187" fmla="*/ 327619 w 416635"/>
                  <a:gd name="connsiteY187" fmla="*/ 259939 h 545791"/>
                  <a:gd name="connsiteX188" fmla="*/ 326869 w 416635"/>
                  <a:gd name="connsiteY188" fmla="*/ 258314 h 545791"/>
                  <a:gd name="connsiteX189" fmla="*/ 328244 w 416635"/>
                  <a:gd name="connsiteY189" fmla="*/ 257147 h 545791"/>
                  <a:gd name="connsiteX190" fmla="*/ 346951 w 416635"/>
                  <a:gd name="connsiteY190" fmla="*/ 251189 h 545791"/>
                  <a:gd name="connsiteX191" fmla="*/ 354826 w 416635"/>
                  <a:gd name="connsiteY191" fmla="*/ 257689 h 545791"/>
                  <a:gd name="connsiteX192" fmla="*/ 358909 w 416635"/>
                  <a:gd name="connsiteY192" fmla="*/ 261480 h 545791"/>
                  <a:gd name="connsiteX193" fmla="*/ 364908 w 416635"/>
                  <a:gd name="connsiteY193" fmla="*/ 258439 h 545791"/>
                  <a:gd name="connsiteX194" fmla="*/ 370991 w 416635"/>
                  <a:gd name="connsiteY194" fmla="*/ 253481 h 545791"/>
                  <a:gd name="connsiteX195" fmla="*/ 382032 w 416635"/>
                  <a:gd name="connsiteY195" fmla="*/ 255689 h 545791"/>
                  <a:gd name="connsiteX196" fmla="*/ 388032 w 416635"/>
                  <a:gd name="connsiteY196" fmla="*/ 257814 h 545791"/>
                  <a:gd name="connsiteX197" fmla="*/ 400697 w 416635"/>
                  <a:gd name="connsiteY197" fmla="*/ 250898 h 545791"/>
                  <a:gd name="connsiteX198" fmla="*/ 396281 w 416635"/>
                  <a:gd name="connsiteY198" fmla="*/ 245856 h 545791"/>
                  <a:gd name="connsiteX199" fmla="*/ 390490 w 416635"/>
                  <a:gd name="connsiteY199" fmla="*/ 240607 h 545791"/>
                  <a:gd name="connsiteX200" fmla="*/ 393073 w 416635"/>
                  <a:gd name="connsiteY200" fmla="*/ 231482 h 545791"/>
                  <a:gd name="connsiteX201" fmla="*/ 394198 w 416635"/>
                  <a:gd name="connsiteY201" fmla="*/ 230399 h 545791"/>
                  <a:gd name="connsiteX202" fmla="*/ 395656 w 416635"/>
                  <a:gd name="connsiteY202" fmla="*/ 224525 h 545791"/>
                  <a:gd name="connsiteX203" fmla="*/ 395531 w 416635"/>
                  <a:gd name="connsiteY203" fmla="*/ 224441 h 545791"/>
                  <a:gd name="connsiteX204" fmla="*/ 391656 w 416635"/>
                  <a:gd name="connsiteY204" fmla="*/ 218983 h 545791"/>
                  <a:gd name="connsiteX205" fmla="*/ 406905 w 416635"/>
                  <a:gd name="connsiteY205" fmla="*/ 201026 h 545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</a:cxnLst>
                <a:rect l="l" t="t" r="r" b="b"/>
                <a:pathLst>
                  <a:path w="416635" h="545791">
                    <a:moveTo>
                      <a:pt x="406905" y="201026"/>
                    </a:moveTo>
                    <a:cubicBezTo>
                      <a:pt x="408405" y="199610"/>
                      <a:pt x="409738" y="198360"/>
                      <a:pt x="410655" y="197402"/>
                    </a:cubicBezTo>
                    <a:cubicBezTo>
                      <a:pt x="412363" y="195652"/>
                      <a:pt x="413821" y="194777"/>
                      <a:pt x="415029" y="194402"/>
                    </a:cubicBezTo>
                    <a:cubicBezTo>
                      <a:pt x="414946" y="193818"/>
                      <a:pt x="414821" y="193069"/>
                      <a:pt x="414696" y="192194"/>
                    </a:cubicBezTo>
                    <a:cubicBezTo>
                      <a:pt x="414321" y="189402"/>
                      <a:pt x="413530" y="187611"/>
                      <a:pt x="412363" y="186778"/>
                    </a:cubicBezTo>
                    <a:cubicBezTo>
                      <a:pt x="410571" y="185527"/>
                      <a:pt x="407322" y="186194"/>
                      <a:pt x="403822" y="186944"/>
                    </a:cubicBezTo>
                    <a:cubicBezTo>
                      <a:pt x="398072" y="188152"/>
                      <a:pt x="390240" y="189777"/>
                      <a:pt x="385657" y="181903"/>
                    </a:cubicBezTo>
                    <a:cubicBezTo>
                      <a:pt x="383824" y="178736"/>
                      <a:pt x="384823" y="175820"/>
                      <a:pt x="385573" y="173695"/>
                    </a:cubicBezTo>
                    <a:cubicBezTo>
                      <a:pt x="386407" y="171279"/>
                      <a:pt x="386615" y="170695"/>
                      <a:pt x="384532" y="169362"/>
                    </a:cubicBezTo>
                    <a:cubicBezTo>
                      <a:pt x="382407" y="168029"/>
                      <a:pt x="378866" y="169904"/>
                      <a:pt x="376074" y="171404"/>
                    </a:cubicBezTo>
                    <a:cubicBezTo>
                      <a:pt x="375199" y="171862"/>
                      <a:pt x="374366" y="172320"/>
                      <a:pt x="373616" y="172612"/>
                    </a:cubicBezTo>
                    <a:lnTo>
                      <a:pt x="372074" y="173278"/>
                    </a:lnTo>
                    <a:lnTo>
                      <a:pt x="369283" y="170487"/>
                    </a:lnTo>
                    <a:lnTo>
                      <a:pt x="369658" y="169112"/>
                    </a:lnTo>
                    <a:cubicBezTo>
                      <a:pt x="370533" y="165904"/>
                      <a:pt x="369116" y="165029"/>
                      <a:pt x="363117" y="163154"/>
                    </a:cubicBezTo>
                    <a:cubicBezTo>
                      <a:pt x="360325" y="162279"/>
                      <a:pt x="357450" y="161404"/>
                      <a:pt x="355284" y="159696"/>
                    </a:cubicBezTo>
                    <a:cubicBezTo>
                      <a:pt x="352701" y="157655"/>
                      <a:pt x="351201" y="155988"/>
                      <a:pt x="349993" y="154697"/>
                    </a:cubicBezTo>
                    <a:cubicBezTo>
                      <a:pt x="347868" y="152363"/>
                      <a:pt x="346701" y="151072"/>
                      <a:pt x="340785" y="149239"/>
                    </a:cubicBezTo>
                    <a:cubicBezTo>
                      <a:pt x="332994" y="146780"/>
                      <a:pt x="329369" y="144656"/>
                      <a:pt x="327828" y="141614"/>
                    </a:cubicBezTo>
                    <a:cubicBezTo>
                      <a:pt x="326161" y="138281"/>
                      <a:pt x="327328" y="134865"/>
                      <a:pt x="328994" y="130115"/>
                    </a:cubicBezTo>
                    <a:cubicBezTo>
                      <a:pt x="329703" y="128032"/>
                      <a:pt x="330536" y="125615"/>
                      <a:pt x="331286" y="122741"/>
                    </a:cubicBezTo>
                    <a:cubicBezTo>
                      <a:pt x="331994" y="119991"/>
                      <a:pt x="332661" y="117741"/>
                      <a:pt x="333286" y="115658"/>
                    </a:cubicBezTo>
                    <a:cubicBezTo>
                      <a:pt x="331369" y="116033"/>
                      <a:pt x="327286" y="117199"/>
                      <a:pt x="324453" y="118074"/>
                    </a:cubicBezTo>
                    <a:cubicBezTo>
                      <a:pt x="319662" y="119533"/>
                      <a:pt x="315120" y="120949"/>
                      <a:pt x="312704" y="121032"/>
                    </a:cubicBezTo>
                    <a:cubicBezTo>
                      <a:pt x="312287" y="121032"/>
                      <a:pt x="311871" y="121074"/>
                      <a:pt x="311454" y="121074"/>
                    </a:cubicBezTo>
                    <a:cubicBezTo>
                      <a:pt x="300371" y="121074"/>
                      <a:pt x="299996" y="115241"/>
                      <a:pt x="299538" y="109117"/>
                    </a:cubicBezTo>
                    <a:cubicBezTo>
                      <a:pt x="299413" y="107325"/>
                      <a:pt x="299288" y="105367"/>
                      <a:pt x="298913" y="103159"/>
                    </a:cubicBezTo>
                    <a:cubicBezTo>
                      <a:pt x="298663" y="101701"/>
                      <a:pt x="298163" y="100034"/>
                      <a:pt x="297663" y="98326"/>
                    </a:cubicBezTo>
                    <a:cubicBezTo>
                      <a:pt x="297080" y="96243"/>
                      <a:pt x="296455" y="94076"/>
                      <a:pt x="296164" y="92076"/>
                    </a:cubicBezTo>
                    <a:cubicBezTo>
                      <a:pt x="295747" y="89160"/>
                      <a:pt x="296705" y="87327"/>
                      <a:pt x="297330" y="86118"/>
                    </a:cubicBezTo>
                    <a:cubicBezTo>
                      <a:pt x="297497" y="85827"/>
                      <a:pt x="297705" y="85410"/>
                      <a:pt x="297705" y="85285"/>
                    </a:cubicBezTo>
                    <a:cubicBezTo>
                      <a:pt x="297705" y="85285"/>
                      <a:pt x="297538" y="84702"/>
                      <a:pt x="295872" y="83285"/>
                    </a:cubicBezTo>
                    <a:cubicBezTo>
                      <a:pt x="291705" y="79619"/>
                      <a:pt x="288164" y="80244"/>
                      <a:pt x="284789" y="80786"/>
                    </a:cubicBezTo>
                    <a:cubicBezTo>
                      <a:pt x="282165" y="81244"/>
                      <a:pt x="279415" y="81702"/>
                      <a:pt x="276998" y="79911"/>
                    </a:cubicBezTo>
                    <a:cubicBezTo>
                      <a:pt x="274707" y="78202"/>
                      <a:pt x="273374" y="74911"/>
                      <a:pt x="272582" y="69120"/>
                    </a:cubicBezTo>
                    <a:cubicBezTo>
                      <a:pt x="270707" y="55121"/>
                      <a:pt x="270707" y="55121"/>
                      <a:pt x="263874" y="54246"/>
                    </a:cubicBezTo>
                    <a:cubicBezTo>
                      <a:pt x="261291" y="53913"/>
                      <a:pt x="257791" y="53496"/>
                      <a:pt x="253250" y="52496"/>
                    </a:cubicBezTo>
                    <a:cubicBezTo>
                      <a:pt x="242834" y="50204"/>
                      <a:pt x="237751" y="44371"/>
                      <a:pt x="231877" y="37664"/>
                    </a:cubicBezTo>
                    <a:cubicBezTo>
                      <a:pt x="230960" y="36622"/>
                      <a:pt x="230002" y="35497"/>
                      <a:pt x="229002" y="34372"/>
                    </a:cubicBezTo>
                    <a:cubicBezTo>
                      <a:pt x="228127" y="33373"/>
                      <a:pt x="227294" y="32539"/>
                      <a:pt x="226585" y="31748"/>
                    </a:cubicBezTo>
                    <a:cubicBezTo>
                      <a:pt x="223419" y="28456"/>
                      <a:pt x="221169" y="26081"/>
                      <a:pt x="219544" y="19873"/>
                    </a:cubicBezTo>
                    <a:cubicBezTo>
                      <a:pt x="219044" y="18040"/>
                      <a:pt x="219253" y="15499"/>
                      <a:pt x="219503" y="12582"/>
                    </a:cubicBezTo>
                    <a:cubicBezTo>
                      <a:pt x="219711" y="10291"/>
                      <a:pt x="220044" y="6000"/>
                      <a:pt x="219378" y="5125"/>
                    </a:cubicBezTo>
                    <a:cubicBezTo>
                      <a:pt x="218169" y="3791"/>
                      <a:pt x="217086" y="3166"/>
                      <a:pt x="216003" y="3125"/>
                    </a:cubicBezTo>
                    <a:cubicBezTo>
                      <a:pt x="215961" y="3125"/>
                      <a:pt x="215961" y="3125"/>
                      <a:pt x="215920" y="3125"/>
                    </a:cubicBezTo>
                    <a:cubicBezTo>
                      <a:pt x="213670" y="3125"/>
                      <a:pt x="210962" y="5750"/>
                      <a:pt x="208378" y="8291"/>
                    </a:cubicBezTo>
                    <a:cubicBezTo>
                      <a:pt x="205045" y="11541"/>
                      <a:pt x="201629" y="14790"/>
                      <a:pt x="197504" y="14374"/>
                    </a:cubicBezTo>
                    <a:cubicBezTo>
                      <a:pt x="193130" y="19915"/>
                      <a:pt x="188922" y="19540"/>
                      <a:pt x="184797" y="19165"/>
                    </a:cubicBezTo>
                    <a:cubicBezTo>
                      <a:pt x="182755" y="18957"/>
                      <a:pt x="180631" y="18790"/>
                      <a:pt x="178256" y="19332"/>
                    </a:cubicBezTo>
                    <a:cubicBezTo>
                      <a:pt x="176839" y="19665"/>
                      <a:pt x="174631" y="21248"/>
                      <a:pt x="172631" y="22623"/>
                    </a:cubicBezTo>
                    <a:cubicBezTo>
                      <a:pt x="169798" y="24581"/>
                      <a:pt x="167382" y="26290"/>
                      <a:pt x="165132" y="26415"/>
                    </a:cubicBezTo>
                    <a:cubicBezTo>
                      <a:pt x="164757" y="26415"/>
                      <a:pt x="164423" y="26456"/>
                      <a:pt x="164090" y="26456"/>
                    </a:cubicBezTo>
                    <a:cubicBezTo>
                      <a:pt x="159132" y="26456"/>
                      <a:pt x="157299" y="24415"/>
                      <a:pt x="155799" y="22748"/>
                    </a:cubicBezTo>
                    <a:cubicBezTo>
                      <a:pt x="154799" y="21665"/>
                      <a:pt x="154091" y="20873"/>
                      <a:pt x="152299" y="20374"/>
                    </a:cubicBezTo>
                    <a:cubicBezTo>
                      <a:pt x="150175" y="19832"/>
                      <a:pt x="146216" y="20082"/>
                      <a:pt x="143008" y="20290"/>
                    </a:cubicBezTo>
                    <a:cubicBezTo>
                      <a:pt x="141592" y="20374"/>
                      <a:pt x="140300" y="20457"/>
                      <a:pt x="139134" y="20457"/>
                    </a:cubicBezTo>
                    <a:cubicBezTo>
                      <a:pt x="138967" y="24706"/>
                      <a:pt x="141300" y="29164"/>
                      <a:pt x="143842" y="33872"/>
                    </a:cubicBezTo>
                    <a:cubicBezTo>
                      <a:pt x="146383" y="38622"/>
                      <a:pt x="149008" y="43538"/>
                      <a:pt x="149258" y="48830"/>
                    </a:cubicBezTo>
                    <a:cubicBezTo>
                      <a:pt x="150008" y="64287"/>
                      <a:pt x="147091" y="66495"/>
                      <a:pt x="135842" y="72369"/>
                    </a:cubicBezTo>
                    <a:lnTo>
                      <a:pt x="133509" y="73619"/>
                    </a:lnTo>
                    <a:cubicBezTo>
                      <a:pt x="132051" y="74369"/>
                      <a:pt x="130676" y="75161"/>
                      <a:pt x="129301" y="75911"/>
                    </a:cubicBezTo>
                    <a:cubicBezTo>
                      <a:pt x="120635" y="80660"/>
                      <a:pt x="112469" y="85119"/>
                      <a:pt x="101012" y="85702"/>
                    </a:cubicBezTo>
                    <a:cubicBezTo>
                      <a:pt x="92846" y="86160"/>
                      <a:pt x="88054" y="82410"/>
                      <a:pt x="83388" y="78786"/>
                    </a:cubicBezTo>
                    <a:cubicBezTo>
                      <a:pt x="80471" y="76536"/>
                      <a:pt x="77722" y="74411"/>
                      <a:pt x="74055" y="73119"/>
                    </a:cubicBezTo>
                    <a:cubicBezTo>
                      <a:pt x="69347" y="71494"/>
                      <a:pt x="66014" y="71370"/>
                      <a:pt x="64389" y="72786"/>
                    </a:cubicBezTo>
                    <a:cubicBezTo>
                      <a:pt x="62598" y="74328"/>
                      <a:pt x="62181" y="78286"/>
                      <a:pt x="63264" y="84202"/>
                    </a:cubicBezTo>
                    <a:cubicBezTo>
                      <a:pt x="63889" y="87618"/>
                      <a:pt x="64723" y="90368"/>
                      <a:pt x="65514" y="93035"/>
                    </a:cubicBezTo>
                    <a:cubicBezTo>
                      <a:pt x="67222" y="98701"/>
                      <a:pt x="68722" y="103617"/>
                      <a:pt x="66723" y="111117"/>
                    </a:cubicBezTo>
                    <a:cubicBezTo>
                      <a:pt x="63139" y="124574"/>
                      <a:pt x="55265" y="128074"/>
                      <a:pt x="44349" y="132865"/>
                    </a:cubicBezTo>
                    <a:cubicBezTo>
                      <a:pt x="38391" y="135490"/>
                      <a:pt x="38100" y="135823"/>
                      <a:pt x="34558" y="139656"/>
                    </a:cubicBezTo>
                    <a:lnTo>
                      <a:pt x="32850" y="141489"/>
                    </a:lnTo>
                    <a:cubicBezTo>
                      <a:pt x="31642" y="142781"/>
                      <a:pt x="30309" y="144114"/>
                      <a:pt x="28975" y="145406"/>
                    </a:cubicBezTo>
                    <a:cubicBezTo>
                      <a:pt x="26309" y="148072"/>
                      <a:pt x="23518" y="150780"/>
                      <a:pt x="21684" y="153572"/>
                    </a:cubicBezTo>
                    <a:cubicBezTo>
                      <a:pt x="18268" y="158780"/>
                      <a:pt x="16393" y="165946"/>
                      <a:pt x="14601" y="172820"/>
                    </a:cubicBezTo>
                    <a:cubicBezTo>
                      <a:pt x="13602" y="176570"/>
                      <a:pt x="12685" y="180153"/>
                      <a:pt x="11518" y="183319"/>
                    </a:cubicBezTo>
                    <a:cubicBezTo>
                      <a:pt x="10602" y="185819"/>
                      <a:pt x="9519" y="188277"/>
                      <a:pt x="8435" y="190777"/>
                    </a:cubicBezTo>
                    <a:cubicBezTo>
                      <a:pt x="5352" y="197818"/>
                      <a:pt x="2436" y="204443"/>
                      <a:pt x="3269" y="212026"/>
                    </a:cubicBezTo>
                    <a:cubicBezTo>
                      <a:pt x="3519" y="214192"/>
                      <a:pt x="4269" y="216192"/>
                      <a:pt x="5019" y="218275"/>
                    </a:cubicBezTo>
                    <a:cubicBezTo>
                      <a:pt x="5935" y="220691"/>
                      <a:pt x="6852" y="223191"/>
                      <a:pt x="7060" y="226025"/>
                    </a:cubicBezTo>
                    <a:cubicBezTo>
                      <a:pt x="7269" y="229108"/>
                      <a:pt x="6685" y="232441"/>
                      <a:pt x="6144" y="235691"/>
                    </a:cubicBezTo>
                    <a:cubicBezTo>
                      <a:pt x="5686" y="238357"/>
                      <a:pt x="5269" y="240857"/>
                      <a:pt x="5269" y="243148"/>
                    </a:cubicBezTo>
                    <a:lnTo>
                      <a:pt x="5227" y="245565"/>
                    </a:lnTo>
                    <a:cubicBezTo>
                      <a:pt x="5144" y="250064"/>
                      <a:pt x="5019" y="254314"/>
                      <a:pt x="7560" y="257314"/>
                    </a:cubicBezTo>
                    <a:cubicBezTo>
                      <a:pt x="8644" y="258605"/>
                      <a:pt x="10352" y="259272"/>
                      <a:pt x="12310" y="259980"/>
                    </a:cubicBezTo>
                    <a:cubicBezTo>
                      <a:pt x="15018" y="261022"/>
                      <a:pt x="18101" y="262147"/>
                      <a:pt x="19893" y="265480"/>
                    </a:cubicBezTo>
                    <a:cubicBezTo>
                      <a:pt x="21476" y="268396"/>
                      <a:pt x="21434" y="273104"/>
                      <a:pt x="21434" y="277687"/>
                    </a:cubicBezTo>
                    <a:cubicBezTo>
                      <a:pt x="21434" y="280020"/>
                      <a:pt x="21434" y="282187"/>
                      <a:pt x="21643" y="283728"/>
                    </a:cubicBezTo>
                    <a:cubicBezTo>
                      <a:pt x="23268" y="294811"/>
                      <a:pt x="21518" y="302977"/>
                      <a:pt x="19643" y="311560"/>
                    </a:cubicBezTo>
                    <a:cubicBezTo>
                      <a:pt x="18685" y="316101"/>
                      <a:pt x="17685" y="320767"/>
                      <a:pt x="17018" y="326267"/>
                    </a:cubicBezTo>
                    <a:cubicBezTo>
                      <a:pt x="16476" y="330850"/>
                      <a:pt x="18101" y="332975"/>
                      <a:pt x="20018" y="335474"/>
                    </a:cubicBezTo>
                    <a:cubicBezTo>
                      <a:pt x="22517" y="338808"/>
                      <a:pt x="25392" y="342557"/>
                      <a:pt x="21226" y="350682"/>
                    </a:cubicBezTo>
                    <a:cubicBezTo>
                      <a:pt x="19934" y="353181"/>
                      <a:pt x="18851" y="354806"/>
                      <a:pt x="17976" y="356098"/>
                    </a:cubicBezTo>
                    <a:cubicBezTo>
                      <a:pt x="16268" y="358640"/>
                      <a:pt x="15393" y="359931"/>
                      <a:pt x="14935" y="365514"/>
                    </a:cubicBezTo>
                    <a:cubicBezTo>
                      <a:pt x="14893" y="366014"/>
                      <a:pt x="15393" y="366972"/>
                      <a:pt x="15851" y="367805"/>
                    </a:cubicBezTo>
                    <a:cubicBezTo>
                      <a:pt x="16685" y="369389"/>
                      <a:pt x="17726" y="371389"/>
                      <a:pt x="17185" y="373722"/>
                    </a:cubicBezTo>
                    <a:cubicBezTo>
                      <a:pt x="16643" y="376096"/>
                      <a:pt x="14893" y="377555"/>
                      <a:pt x="13518" y="378721"/>
                    </a:cubicBezTo>
                    <a:cubicBezTo>
                      <a:pt x="12685" y="379430"/>
                      <a:pt x="11852" y="380096"/>
                      <a:pt x="11602" y="380763"/>
                    </a:cubicBezTo>
                    <a:cubicBezTo>
                      <a:pt x="10727" y="382929"/>
                      <a:pt x="9810" y="384471"/>
                      <a:pt x="9144" y="385596"/>
                    </a:cubicBezTo>
                    <a:cubicBezTo>
                      <a:pt x="7685" y="388012"/>
                      <a:pt x="7602" y="388179"/>
                      <a:pt x="10685" y="392262"/>
                    </a:cubicBezTo>
                    <a:cubicBezTo>
                      <a:pt x="13893" y="396553"/>
                      <a:pt x="17226" y="397720"/>
                      <a:pt x="23393" y="396803"/>
                    </a:cubicBezTo>
                    <a:cubicBezTo>
                      <a:pt x="27392" y="396178"/>
                      <a:pt x="30934" y="393553"/>
                      <a:pt x="34350" y="390970"/>
                    </a:cubicBezTo>
                    <a:cubicBezTo>
                      <a:pt x="40600" y="386262"/>
                      <a:pt x="48391" y="380430"/>
                      <a:pt x="57973" y="391554"/>
                    </a:cubicBezTo>
                    <a:cubicBezTo>
                      <a:pt x="65556" y="400345"/>
                      <a:pt x="60723" y="413635"/>
                      <a:pt x="57182" y="423301"/>
                    </a:cubicBezTo>
                    <a:cubicBezTo>
                      <a:pt x="56723" y="424593"/>
                      <a:pt x="56265" y="425843"/>
                      <a:pt x="55890" y="426968"/>
                    </a:cubicBezTo>
                    <a:cubicBezTo>
                      <a:pt x="55515" y="428093"/>
                      <a:pt x="54348" y="428801"/>
                      <a:pt x="53140" y="428551"/>
                    </a:cubicBezTo>
                    <a:cubicBezTo>
                      <a:pt x="45599" y="427176"/>
                      <a:pt x="30809" y="429342"/>
                      <a:pt x="28434" y="434175"/>
                    </a:cubicBezTo>
                    <a:cubicBezTo>
                      <a:pt x="27309" y="436467"/>
                      <a:pt x="29850" y="439467"/>
                      <a:pt x="32183" y="441592"/>
                    </a:cubicBezTo>
                    <a:cubicBezTo>
                      <a:pt x="34142" y="443383"/>
                      <a:pt x="36433" y="444050"/>
                      <a:pt x="38850" y="444758"/>
                    </a:cubicBezTo>
                    <a:cubicBezTo>
                      <a:pt x="42849" y="445924"/>
                      <a:pt x="47807" y="447425"/>
                      <a:pt x="48682" y="455174"/>
                    </a:cubicBezTo>
                    <a:cubicBezTo>
                      <a:pt x="48974" y="457757"/>
                      <a:pt x="47599" y="460548"/>
                      <a:pt x="46099" y="463507"/>
                    </a:cubicBezTo>
                    <a:cubicBezTo>
                      <a:pt x="44599" y="466465"/>
                      <a:pt x="42933" y="469798"/>
                      <a:pt x="43141" y="472714"/>
                    </a:cubicBezTo>
                    <a:cubicBezTo>
                      <a:pt x="43224" y="473881"/>
                      <a:pt x="42433" y="474964"/>
                      <a:pt x="41308" y="475256"/>
                    </a:cubicBezTo>
                    <a:cubicBezTo>
                      <a:pt x="32933" y="477339"/>
                      <a:pt x="31517" y="479339"/>
                      <a:pt x="31267" y="480089"/>
                    </a:cubicBezTo>
                    <a:cubicBezTo>
                      <a:pt x="30725" y="481880"/>
                      <a:pt x="34017" y="485380"/>
                      <a:pt x="36891" y="488463"/>
                    </a:cubicBezTo>
                    <a:cubicBezTo>
                      <a:pt x="40474" y="492338"/>
                      <a:pt x="44558" y="496712"/>
                      <a:pt x="46182" y="501920"/>
                    </a:cubicBezTo>
                    <a:cubicBezTo>
                      <a:pt x="47016" y="504628"/>
                      <a:pt x="47099" y="507045"/>
                      <a:pt x="47182" y="509003"/>
                    </a:cubicBezTo>
                    <a:cubicBezTo>
                      <a:pt x="47307" y="513086"/>
                      <a:pt x="47349" y="514503"/>
                      <a:pt x="53890" y="515878"/>
                    </a:cubicBezTo>
                    <a:cubicBezTo>
                      <a:pt x="58140" y="516794"/>
                      <a:pt x="61931" y="515794"/>
                      <a:pt x="65931" y="514711"/>
                    </a:cubicBezTo>
                    <a:cubicBezTo>
                      <a:pt x="70306" y="513544"/>
                      <a:pt x="75180" y="512253"/>
                      <a:pt x="80846" y="513628"/>
                    </a:cubicBezTo>
                    <a:cubicBezTo>
                      <a:pt x="83555" y="509295"/>
                      <a:pt x="86846" y="507086"/>
                      <a:pt x="90096" y="507128"/>
                    </a:cubicBezTo>
                    <a:cubicBezTo>
                      <a:pt x="97387" y="507212"/>
                      <a:pt x="102970" y="517127"/>
                      <a:pt x="107594" y="526418"/>
                    </a:cubicBezTo>
                    <a:lnTo>
                      <a:pt x="108469" y="528127"/>
                    </a:lnTo>
                    <a:cubicBezTo>
                      <a:pt x="115969" y="542709"/>
                      <a:pt x="123885" y="548459"/>
                      <a:pt x="132634" y="545584"/>
                    </a:cubicBezTo>
                    <a:cubicBezTo>
                      <a:pt x="136259" y="544417"/>
                      <a:pt x="147133" y="537084"/>
                      <a:pt x="149550" y="534209"/>
                    </a:cubicBezTo>
                    <a:cubicBezTo>
                      <a:pt x="150924" y="532543"/>
                      <a:pt x="151424" y="529668"/>
                      <a:pt x="151883" y="526918"/>
                    </a:cubicBezTo>
                    <a:cubicBezTo>
                      <a:pt x="152383" y="523835"/>
                      <a:pt x="152883" y="520919"/>
                      <a:pt x="154716" y="519044"/>
                    </a:cubicBezTo>
                    <a:cubicBezTo>
                      <a:pt x="158257" y="515461"/>
                      <a:pt x="163049" y="515586"/>
                      <a:pt x="167673" y="515753"/>
                    </a:cubicBezTo>
                    <a:cubicBezTo>
                      <a:pt x="173214" y="515919"/>
                      <a:pt x="178006" y="516044"/>
                      <a:pt x="181505" y="510795"/>
                    </a:cubicBezTo>
                    <a:cubicBezTo>
                      <a:pt x="182380" y="509503"/>
                      <a:pt x="182797" y="508337"/>
                      <a:pt x="182964" y="507420"/>
                    </a:cubicBezTo>
                    <a:cubicBezTo>
                      <a:pt x="182005" y="506253"/>
                      <a:pt x="181297" y="504628"/>
                      <a:pt x="181255" y="502128"/>
                    </a:cubicBezTo>
                    <a:cubicBezTo>
                      <a:pt x="181172" y="496087"/>
                      <a:pt x="184130" y="491254"/>
                      <a:pt x="187005" y="486546"/>
                    </a:cubicBezTo>
                    <a:cubicBezTo>
                      <a:pt x="187505" y="485713"/>
                      <a:pt x="188005" y="484880"/>
                      <a:pt x="188505" y="484088"/>
                    </a:cubicBezTo>
                    <a:cubicBezTo>
                      <a:pt x="190963" y="479922"/>
                      <a:pt x="193296" y="475714"/>
                      <a:pt x="195629" y="471506"/>
                    </a:cubicBezTo>
                    <a:cubicBezTo>
                      <a:pt x="197129" y="468798"/>
                      <a:pt x="198671" y="466048"/>
                      <a:pt x="200171" y="463340"/>
                    </a:cubicBezTo>
                    <a:cubicBezTo>
                      <a:pt x="202837" y="458673"/>
                      <a:pt x="206754" y="452674"/>
                      <a:pt x="210378" y="450508"/>
                    </a:cubicBezTo>
                    <a:cubicBezTo>
                      <a:pt x="212920" y="449007"/>
                      <a:pt x="216086" y="448883"/>
                      <a:pt x="218836" y="448758"/>
                    </a:cubicBezTo>
                    <a:cubicBezTo>
                      <a:pt x="220544" y="448674"/>
                      <a:pt x="222669" y="448591"/>
                      <a:pt x="223294" y="448091"/>
                    </a:cubicBezTo>
                    <a:cubicBezTo>
                      <a:pt x="226127" y="445883"/>
                      <a:pt x="226752" y="441092"/>
                      <a:pt x="227419" y="435967"/>
                    </a:cubicBezTo>
                    <a:cubicBezTo>
                      <a:pt x="228044" y="431134"/>
                      <a:pt x="228669" y="426134"/>
                      <a:pt x="231210" y="422093"/>
                    </a:cubicBezTo>
                    <a:cubicBezTo>
                      <a:pt x="233293" y="418801"/>
                      <a:pt x="235626" y="414094"/>
                      <a:pt x="238293" y="408636"/>
                    </a:cubicBezTo>
                    <a:cubicBezTo>
                      <a:pt x="246042" y="392929"/>
                      <a:pt x="255708" y="373388"/>
                      <a:pt x="268249" y="369097"/>
                    </a:cubicBezTo>
                    <a:cubicBezTo>
                      <a:pt x="273332" y="367347"/>
                      <a:pt x="275748" y="369097"/>
                      <a:pt x="277873" y="370597"/>
                    </a:cubicBezTo>
                    <a:cubicBezTo>
                      <a:pt x="279206" y="371555"/>
                      <a:pt x="280456" y="372430"/>
                      <a:pt x="282706" y="372805"/>
                    </a:cubicBezTo>
                    <a:cubicBezTo>
                      <a:pt x="287122" y="373472"/>
                      <a:pt x="290206" y="371263"/>
                      <a:pt x="293705" y="368680"/>
                    </a:cubicBezTo>
                    <a:cubicBezTo>
                      <a:pt x="297997" y="365514"/>
                      <a:pt x="302913" y="361931"/>
                      <a:pt x="310329" y="364889"/>
                    </a:cubicBezTo>
                    <a:cubicBezTo>
                      <a:pt x="315995" y="367181"/>
                      <a:pt x="320453" y="371513"/>
                      <a:pt x="324036" y="375013"/>
                    </a:cubicBezTo>
                    <a:cubicBezTo>
                      <a:pt x="326911" y="377805"/>
                      <a:pt x="329869" y="380721"/>
                      <a:pt x="331453" y="380304"/>
                    </a:cubicBezTo>
                    <a:cubicBezTo>
                      <a:pt x="332536" y="380013"/>
                      <a:pt x="334869" y="377930"/>
                      <a:pt x="337994" y="367181"/>
                    </a:cubicBezTo>
                    <a:cubicBezTo>
                      <a:pt x="338410" y="365806"/>
                      <a:pt x="338744" y="364472"/>
                      <a:pt x="339119" y="363139"/>
                    </a:cubicBezTo>
                    <a:cubicBezTo>
                      <a:pt x="341493" y="354390"/>
                      <a:pt x="343743" y="346141"/>
                      <a:pt x="353284" y="340682"/>
                    </a:cubicBezTo>
                    <a:cubicBezTo>
                      <a:pt x="355909" y="339183"/>
                      <a:pt x="359200" y="338474"/>
                      <a:pt x="362367" y="337766"/>
                    </a:cubicBezTo>
                    <a:cubicBezTo>
                      <a:pt x="368991" y="336349"/>
                      <a:pt x="373116" y="335141"/>
                      <a:pt x="374366" y="330725"/>
                    </a:cubicBezTo>
                    <a:cubicBezTo>
                      <a:pt x="375366" y="327183"/>
                      <a:pt x="374158" y="323184"/>
                      <a:pt x="370949" y="319809"/>
                    </a:cubicBezTo>
                    <a:cubicBezTo>
                      <a:pt x="367575" y="316226"/>
                      <a:pt x="362992" y="314351"/>
                      <a:pt x="359492" y="315143"/>
                    </a:cubicBezTo>
                    <a:cubicBezTo>
                      <a:pt x="355201" y="316101"/>
                      <a:pt x="351493" y="318351"/>
                      <a:pt x="347535" y="320726"/>
                    </a:cubicBezTo>
                    <a:cubicBezTo>
                      <a:pt x="341743" y="324225"/>
                      <a:pt x="335619" y="327725"/>
                      <a:pt x="327453" y="327642"/>
                    </a:cubicBezTo>
                    <a:cubicBezTo>
                      <a:pt x="321662" y="327475"/>
                      <a:pt x="316954" y="325600"/>
                      <a:pt x="312412" y="323809"/>
                    </a:cubicBezTo>
                    <a:cubicBezTo>
                      <a:pt x="307913" y="322017"/>
                      <a:pt x="303705" y="320267"/>
                      <a:pt x="298497" y="320392"/>
                    </a:cubicBezTo>
                    <a:cubicBezTo>
                      <a:pt x="296997" y="320434"/>
                      <a:pt x="295747" y="320767"/>
                      <a:pt x="294372" y="321142"/>
                    </a:cubicBezTo>
                    <a:cubicBezTo>
                      <a:pt x="291206" y="322017"/>
                      <a:pt x="287622" y="322975"/>
                      <a:pt x="282956" y="318476"/>
                    </a:cubicBezTo>
                    <a:cubicBezTo>
                      <a:pt x="280623" y="316226"/>
                      <a:pt x="280456" y="312976"/>
                      <a:pt x="280331" y="310101"/>
                    </a:cubicBezTo>
                    <a:cubicBezTo>
                      <a:pt x="280206" y="307143"/>
                      <a:pt x="279998" y="305268"/>
                      <a:pt x="278748" y="304268"/>
                    </a:cubicBezTo>
                    <a:cubicBezTo>
                      <a:pt x="275332" y="301561"/>
                      <a:pt x="270415" y="302935"/>
                      <a:pt x="265249" y="304435"/>
                    </a:cubicBezTo>
                    <a:cubicBezTo>
                      <a:pt x="258416" y="306393"/>
                      <a:pt x="249917" y="308810"/>
                      <a:pt x="244751" y="299977"/>
                    </a:cubicBezTo>
                    <a:cubicBezTo>
                      <a:pt x="241584" y="294603"/>
                      <a:pt x="243626" y="289645"/>
                      <a:pt x="245251" y="285645"/>
                    </a:cubicBezTo>
                    <a:cubicBezTo>
                      <a:pt x="246084" y="283604"/>
                      <a:pt x="246917" y="281645"/>
                      <a:pt x="247042" y="279770"/>
                    </a:cubicBezTo>
                    <a:cubicBezTo>
                      <a:pt x="247542" y="273938"/>
                      <a:pt x="244751" y="265397"/>
                      <a:pt x="243043" y="260813"/>
                    </a:cubicBezTo>
                    <a:cubicBezTo>
                      <a:pt x="242376" y="259022"/>
                      <a:pt x="241168" y="257022"/>
                      <a:pt x="239834" y="254897"/>
                    </a:cubicBezTo>
                    <a:cubicBezTo>
                      <a:pt x="237376" y="250898"/>
                      <a:pt x="234585" y="246315"/>
                      <a:pt x="234876" y="241732"/>
                    </a:cubicBezTo>
                    <a:cubicBezTo>
                      <a:pt x="235251" y="234899"/>
                      <a:pt x="237793" y="233732"/>
                      <a:pt x="240834" y="232982"/>
                    </a:cubicBezTo>
                    <a:cubicBezTo>
                      <a:pt x="242251" y="232607"/>
                      <a:pt x="243293" y="232357"/>
                      <a:pt x="244417" y="230399"/>
                    </a:cubicBezTo>
                    <a:cubicBezTo>
                      <a:pt x="245417" y="228649"/>
                      <a:pt x="245042" y="225816"/>
                      <a:pt x="244667" y="223066"/>
                    </a:cubicBezTo>
                    <a:cubicBezTo>
                      <a:pt x="244209" y="219692"/>
                      <a:pt x="243751" y="216150"/>
                      <a:pt x="245501" y="213359"/>
                    </a:cubicBezTo>
                    <a:cubicBezTo>
                      <a:pt x="247542" y="210067"/>
                      <a:pt x="263624" y="201568"/>
                      <a:pt x="263791" y="201485"/>
                    </a:cubicBezTo>
                    <a:cubicBezTo>
                      <a:pt x="270624" y="197902"/>
                      <a:pt x="276582" y="195652"/>
                      <a:pt x="285289" y="201776"/>
                    </a:cubicBezTo>
                    <a:cubicBezTo>
                      <a:pt x="298455" y="211026"/>
                      <a:pt x="305829" y="216900"/>
                      <a:pt x="307788" y="219817"/>
                    </a:cubicBezTo>
                    <a:cubicBezTo>
                      <a:pt x="309912" y="222983"/>
                      <a:pt x="310621" y="225733"/>
                      <a:pt x="309871" y="228274"/>
                    </a:cubicBezTo>
                    <a:cubicBezTo>
                      <a:pt x="308621" y="232566"/>
                      <a:pt x="303788" y="234607"/>
                      <a:pt x="298705" y="236815"/>
                    </a:cubicBezTo>
                    <a:cubicBezTo>
                      <a:pt x="291664" y="239815"/>
                      <a:pt x="287122" y="242148"/>
                      <a:pt x="287497" y="247190"/>
                    </a:cubicBezTo>
                    <a:cubicBezTo>
                      <a:pt x="287664" y="249439"/>
                      <a:pt x="288206" y="250939"/>
                      <a:pt x="288914" y="251314"/>
                    </a:cubicBezTo>
                    <a:cubicBezTo>
                      <a:pt x="290706" y="252231"/>
                      <a:pt x="295830" y="249189"/>
                      <a:pt x="299580" y="246939"/>
                    </a:cubicBezTo>
                    <a:cubicBezTo>
                      <a:pt x="304954" y="243732"/>
                      <a:pt x="310037" y="240690"/>
                      <a:pt x="314162" y="242023"/>
                    </a:cubicBezTo>
                    <a:cubicBezTo>
                      <a:pt x="315370" y="242398"/>
                      <a:pt x="317079" y="243398"/>
                      <a:pt x="318162" y="245815"/>
                    </a:cubicBezTo>
                    <a:cubicBezTo>
                      <a:pt x="320662" y="251439"/>
                      <a:pt x="317079" y="256022"/>
                      <a:pt x="314162" y="259772"/>
                    </a:cubicBezTo>
                    <a:cubicBezTo>
                      <a:pt x="312037" y="262480"/>
                      <a:pt x="310037" y="265063"/>
                      <a:pt x="310371" y="267563"/>
                    </a:cubicBezTo>
                    <a:cubicBezTo>
                      <a:pt x="310621" y="269438"/>
                      <a:pt x="312204" y="271563"/>
                      <a:pt x="315162" y="273812"/>
                    </a:cubicBezTo>
                    <a:cubicBezTo>
                      <a:pt x="320162" y="277604"/>
                      <a:pt x="324453" y="278687"/>
                      <a:pt x="326953" y="276729"/>
                    </a:cubicBezTo>
                    <a:cubicBezTo>
                      <a:pt x="329911" y="274396"/>
                      <a:pt x="330952" y="267480"/>
                      <a:pt x="327619" y="259939"/>
                    </a:cubicBezTo>
                    <a:lnTo>
                      <a:pt x="326869" y="258314"/>
                    </a:lnTo>
                    <a:lnTo>
                      <a:pt x="328244" y="257147"/>
                    </a:lnTo>
                    <a:cubicBezTo>
                      <a:pt x="331827" y="254064"/>
                      <a:pt x="339827" y="249356"/>
                      <a:pt x="346951" y="251189"/>
                    </a:cubicBezTo>
                    <a:cubicBezTo>
                      <a:pt x="351409" y="252356"/>
                      <a:pt x="353284" y="255314"/>
                      <a:pt x="354826" y="257689"/>
                    </a:cubicBezTo>
                    <a:cubicBezTo>
                      <a:pt x="356201" y="259814"/>
                      <a:pt x="357034" y="261022"/>
                      <a:pt x="358909" y="261480"/>
                    </a:cubicBezTo>
                    <a:cubicBezTo>
                      <a:pt x="361992" y="262272"/>
                      <a:pt x="362950" y="261105"/>
                      <a:pt x="364908" y="258439"/>
                    </a:cubicBezTo>
                    <a:cubicBezTo>
                      <a:pt x="366283" y="256564"/>
                      <a:pt x="367991" y="254231"/>
                      <a:pt x="370991" y="253481"/>
                    </a:cubicBezTo>
                    <a:cubicBezTo>
                      <a:pt x="375532" y="252314"/>
                      <a:pt x="378990" y="254106"/>
                      <a:pt x="382032" y="255689"/>
                    </a:cubicBezTo>
                    <a:cubicBezTo>
                      <a:pt x="384032" y="256731"/>
                      <a:pt x="385948" y="257730"/>
                      <a:pt x="388032" y="257814"/>
                    </a:cubicBezTo>
                    <a:cubicBezTo>
                      <a:pt x="392239" y="257980"/>
                      <a:pt x="400280" y="255481"/>
                      <a:pt x="400697" y="250898"/>
                    </a:cubicBezTo>
                    <a:cubicBezTo>
                      <a:pt x="400905" y="248564"/>
                      <a:pt x="399572" y="247648"/>
                      <a:pt x="396281" y="245856"/>
                    </a:cubicBezTo>
                    <a:cubicBezTo>
                      <a:pt x="394031" y="244648"/>
                      <a:pt x="391448" y="243273"/>
                      <a:pt x="390490" y="240607"/>
                    </a:cubicBezTo>
                    <a:cubicBezTo>
                      <a:pt x="388656" y="235691"/>
                      <a:pt x="389406" y="233066"/>
                      <a:pt x="393073" y="231482"/>
                    </a:cubicBezTo>
                    <a:cubicBezTo>
                      <a:pt x="394114" y="231024"/>
                      <a:pt x="394114" y="230983"/>
                      <a:pt x="394198" y="230399"/>
                    </a:cubicBezTo>
                    <a:cubicBezTo>
                      <a:pt x="394239" y="230024"/>
                      <a:pt x="394364" y="229024"/>
                      <a:pt x="395656" y="224525"/>
                    </a:cubicBezTo>
                    <a:cubicBezTo>
                      <a:pt x="395614" y="224483"/>
                      <a:pt x="395573" y="224483"/>
                      <a:pt x="395531" y="224441"/>
                    </a:cubicBezTo>
                    <a:cubicBezTo>
                      <a:pt x="393781" y="223483"/>
                      <a:pt x="390823" y="221858"/>
                      <a:pt x="391656" y="218983"/>
                    </a:cubicBezTo>
                    <a:cubicBezTo>
                      <a:pt x="393281" y="214192"/>
                      <a:pt x="399531" y="208026"/>
                      <a:pt x="406905" y="20102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4" name="Полилиния: фигура 173">
                <a:extLst>
                  <a:ext uri="{FF2B5EF4-FFF2-40B4-BE49-F238E27FC236}">
                    <a16:creationId xmlns:a16="http://schemas.microsoft.com/office/drawing/2014/main" id="{A75618DB-250D-45B6-9908-27B8415FEA05}"/>
                  </a:ext>
                </a:extLst>
              </p:cNvPr>
              <p:cNvSpPr/>
              <p:nvPr/>
            </p:nvSpPr>
            <p:spPr>
              <a:xfrm>
                <a:off x="4900028" y="4763966"/>
                <a:ext cx="283312" cy="483297"/>
              </a:xfrm>
              <a:custGeom>
                <a:avLst/>
                <a:gdLst>
                  <a:gd name="connsiteX0" fmla="*/ 168987 w 283311"/>
                  <a:gd name="connsiteY0" fmla="*/ 472485 h 483296"/>
                  <a:gd name="connsiteX1" fmla="*/ 165946 w 283311"/>
                  <a:gd name="connsiteY1" fmla="*/ 483109 h 483296"/>
                  <a:gd name="connsiteX2" fmla="*/ 168321 w 283311"/>
                  <a:gd name="connsiteY2" fmla="*/ 482359 h 483296"/>
                  <a:gd name="connsiteX3" fmla="*/ 173737 w 283311"/>
                  <a:gd name="connsiteY3" fmla="*/ 481692 h 483296"/>
                  <a:gd name="connsiteX4" fmla="*/ 183111 w 283311"/>
                  <a:gd name="connsiteY4" fmla="*/ 478526 h 483296"/>
                  <a:gd name="connsiteX5" fmla="*/ 184403 w 283311"/>
                  <a:gd name="connsiteY5" fmla="*/ 472610 h 483296"/>
                  <a:gd name="connsiteX6" fmla="*/ 184444 w 283311"/>
                  <a:gd name="connsiteY6" fmla="*/ 469443 h 483296"/>
                  <a:gd name="connsiteX7" fmla="*/ 184361 w 283311"/>
                  <a:gd name="connsiteY7" fmla="*/ 465985 h 483296"/>
                  <a:gd name="connsiteX8" fmla="*/ 187986 w 283311"/>
                  <a:gd name="connsiteY8" fmla="*/ 459069 h 483296"/>
                  <a:gd name="connsiteX9" fmla="*/ 201651 w 283311"/>
                  <a:gd name="connsiteY9" fmla="*/ 450028 h 483296"/>
                  <a:gd name="connsiteX10" fmla="*/ 206776 w 283311"/>
                  <a:gd name="connsiteY10" fmla="*/ 447195 h 483296"/>
                  <a:gd name="connsiteX11" fmla="*/ 208734 w 283311"/>
                  <a:gd name="connsiteY11" fmla="*/ 446153 h 483296"/>
                  <a:gd name="connsiteX12" fmla="*/ 214192 w 283311"/>
                  <a:gd name="connsiteY12" fmla="*/ 442612 h 483296"/>
                  <a:gd name="connsiteX13" fmla="*/ 213567 w 283311"/>
                  <a:gd name="connsiteY13" fmla="*/ 440320 h 483296"/>
                  <a:gd name="connsiteX14" fmla="*/ 214192 w 283311"/>
                  <a:gd name="connsiteY14" fmla="*/ 432238 h 483296"/>
                  <a:gd name="connsiteX15" fmla="*/ 221400 w 283311"/>
                  <a:gd name="connsiteY15" fmla="*/ 428613 h 483296"/>
                  <a:gd name="connsiteX16" fmla="*/ 222150 w 283311"/>
                  <a:gd name="connsiteY16" fmla="*/ 428488 h 483296"/>
                  <a:gd name="connsiteX17" fmla="*/ 221192 w 283311"/>
                  <a:gd name="connsiteY17" fmla="*/ 423572 h 483296"/>
                  <a:gd name="connsiteX18" fmla="*/ 215359 w 283311"/>
                  <a:gd name="connsiteY18" fmla="*/ 414781 h 483296"/>
                  <a:gd name="connsiteX19" fmla="*/ 211276 w 283311"/>
                  <a:gd name="connsiteY19" fmla="*/ 410489 h 483296"/>
                  <a:gd name="connsiteX20" fmla="*/ 208734 w 283311"/>
                  <a:gd name="connsiteY20" fmla="*/ 399865 h 483296"/>
                  <a:gd name="connsiteX21" fmla="*/ 214692 w 283311"/>
                  <a:gd name="connsiteY21" fmla="*/ 395407 h 483296"/>
                  <a:gd name="connsiteX22" fmla="*/ 215234 w 283311"/>
                  <a:gd name="connsiteY22" fmla="*/ 394074 h 483296"/>
                  <a:gd name="connsiteX23" fmla="*/ 219900 w 283311"/>
                  <a:gd name="connsiteY23" fmla="*/ 376783 h 483296"/>
                  <a:gd name="connsiteX24" fmla="*/ 217484 w 283311"/>
                  <a:gd name="connsiteY24" fmla="*/ 369076 h 483296"/>
                  <a:gd name="connsiteX25" fmla="*/ 214442 w 283311"/>
                  <a:gd name="connsiteY25" fmla="*/ 368451 h 483296"/>
                  <a:gd name="connsiteX26" fmla="*/ 208109 w 283311"/>
                  <a:gd name="connsiteY26" fmla="*/ 366243 h 483296"/>
                  <a:gd name="connsiteX27" fmla="*/ 210526 w 283311"/>
                  <a:gd name="connsiteY27" fmla="*/ 351369 h 483296"/>
                  <a:gd name="connsiteX28" fmla="*/ 213192 w 283311"/>
                  <a:gd name="connsiteY28" fmla="*/ 346411 h 483296"/>
                  <a:gd name="connsiteX29" fmla="*/ 213901 w 283311"/>
                  <a:gd name="connsiteY29" fmla="*/ 343369 h 483296"/>
                  <a:gd name="connsiteX30" fmla="*/ 217484 w 283311"/>
                  <a:gd name="connsiteY30" fmla="*/ 336912 h 483296"/>
                  <a:gd name="connsiteX31" fmla="*/ 221317 w 283311"/>
                  <a:gd name="connsiteY31" fmla="*/ 334162 h 483296"/>
                  <a:gd name="connsiteX32" fmla="*/ 226066 w 283311"/>
                  <a:gd name="connsiteY32" fmla="*/ 330329 h 483296"/>
                  <a:gd name="connsiteX33" fmla="*/ 232274 w 283311"/>
                  <a:gd name="connsiteY33" fmla="*/ 325537 h 483296"/>
                  <a:gd name="connsiteX34" fmla="*/ 236357 w 283311"/>
                  <a:gd name="connsiteY34" fmla="*/ 323954 h 483296"/>
                  <a:gd name="connsiteX35" fmla="*/ 241982 w 283311"/>
                  <a:gd name="connsiteY35" fmla="*/ 314413 h 483296"/>
                  <a:gd name="connsiteX36" fmla="*/ 236607 w 283311"/>
                  <a:gd name="connsiteY36" fmla="*/ 307122 h 483296"/>
                  <a:gd name="connsiteX37" fmla="*/ 233899 w 283311"/>
                  <a:gd name="connsiteY37" fmla="*/ 287540 h 483296"/>
                  <a:gd name="connsiteX38" fmla="*/ 237899 w 283311"/>
                  <a:gd name="connsiteY38" fmla="*/ 284832 h 483296"/>
                  <a:gd name="connsiteX39" fmla="*/ 249565 w 283311"/>
                  <a:gd name="connsiteY39" fmla="*/ 274250 h 483296"/>
                  <a:gd name="connsiteX40" fmla="*/ 248231 w 283311"/>
                  <a:gd name="connsiteY40" fmla="*/ 270833 h 483296"/>
                  <a:gd name="connsiteX41" fmla="*/ 243857 w 283311"/>
                  <a:gd name="connsiteY41" fmla="*/ 271667 h 483296"/>
                  <a:gd name="connsiteX42" fmla="*/ 234982 w 283311"/>
                  <a:gd name="connsiteY42" fmla="*/ 273000 h 483296"/>
                  <a:gd name="connsiteX43" fmla="*/ 232691 w 283311"/>
                  <a:gd name="connsiteY43" fmla="*/ 263209 h 483296"/>
                  <a:gd name="connsiteX44" fmla="*/ 233232 w 283311"/>
                  <a:gd name="connsiteY44" fmla="*/ 260376 h 483296"/>
                  <a:gd name="connsiteX45" fmla="*/ 223025 w 283311"/>
                  <a:gd name="connsiteY45" fmla="*/ 262709 h 483296"/>
                  <a:gd name="connsiteX46" fmla="*/ 211151 w 283311"/>
                  <a:gd name="connsiteY46" fmla="*/ 267875 h 483296"/>
                  <a:gd name="connsiteX47" fmla="*/ 201777 w 283311"/>
                  <a:gd name="connsiteY47" fmla="*/ 262750 h 483296"/>
                  <a:gd name="connsiteX48" fmla="*/ 208359 w 283311"/>
                  <a:gd name="connsiteY48" fmla="*/ 247710 h 483296"/>
                  <a:gd name="connsiteX49" fmla="*/ 210651 w 283311"/>
                  <a:gd name="connsiteY49" fmla="*/ 244835 h 483296"/>
                  <a:gd name="connsiteX50" fmla="*/ 214900 w 283311"/>
                  <a:gd name="connsiteY50" fmla="*/ 232628 h 483296"/>
                  <a:gd name="connsiteX51" fmla="*/ 219525 w 283311"/>
                  <a:gd name="connsiteY51" fmla="*/ 219212 h 483296"/>
                  <a:gd name="connsiteX52" fmla="*/ 225233 w 283311"/>
                  <a:gd name="connsiteY52" fmla="*/ 215421 h 483296"/>
                  <a:gd name="connsiteX53" fmla="*/ 228399 w 283311"/>
                  <a:gd name="connsiteY53" fmla="*/ 211754 h 483296"/>
                  <a:gd name="connsiteX54" fmla="*/ 225483 w 283311"/>
                  <a:gd name="connsiteY54" fmla="*/ 204671 h 483296"/>
                  <a:gd name="connsiteX55" fmla="*/ 222317 w 283311"/>
                  <a:gd name="connsiteY55" fmla="*/ 199880 h 483296"/>
                  <a:gd name="connsiteX56" fmla="*/ 216817 w 283311"/>
                  <a:gd name="connsiteY56" fmla="*/ 170549 h 483296"/>
                  <a:gd name="connsiteX57" fmla="*/ 216525 w 283311"/>
                  <a:gd name="connsiteY57" fmla="*/ 166258 h 483296"/>
                  <a:gd name="connsiteX58" fmla="*/ 219525 w 283311"/>
                  <a:gd name="connsiteY58" fmla="*/ 157842 h 483296"/>
                  <a:gd name="connsiteX59" fmla="*/ 235690 w 283311"/>
                  <a:gd name="connsiteY59" fmla="*/ 146968 h 483296"/>
                  <a:gd name="connsiteX60" fmla="*/ 235816 w 283311"/>
                  <a:gd name="connsiteY60" fmla="*/ 146509 h 483296"/>
                  <a:gd name="connsiteX61" fmla="*/ 261647 w 283311"/>
                  <a:gd name="connsiteY61" fmla="*/ 128761 h 483296"/>
                  <a:gd name="connsiteX62" fmla="*/ 271438 w 283311"/>
                  <a:gd name="connsiteY62" fmla="*/ 124136 h 483296"/>
                  <a:gd name="connsiteX63" fmla="*/ 273063 w 283311"/>
                  <a:gd name="connsiteY63" fmla="*/ 123136 h 483296"/>
                  <a:gd name="connsiteX64" fmla="*/ 282479 w 283311"/>
                  <a:gd name="connsiteY64" fmla="*/ 110179 h 483296"/>
                  <a:gd name="connsiteX65" fmla="*/ 280937 w 283311"/>
                  <a:gd name="connsiteY65" fmla="*/ 107012 h 483296"/>
                  <a:gd name="connsiteX66" fmla="*/ 278771 w 283311"/>
                  <a:gd name="connsiteY66" fmla="*/ 99013 h 483296"/>
                  <a:gd name="connsiteX67" fmla="*/ 280146 w 283311"/>
                  <a:gd name="connsiteY67" fmla="*/ 93430 h 483296"/>
                  <a:gd name="connsiteX68" fmla="*/ 281187 w 283311"/>
                  <a:gd name="connsiteY68" fmla="*/ 88805 h 483296"/>
                  <a:gd name="connsiteX69" fmla="*/ 276979 w 283311"/>
                  <a:gd name="connsiteY69" fmla="*/ 80931 h 483296"/>
                  <a:gd name="connsiteX70" fmla="*/ 271896 w 283311"/>
                  <a:gd name="connsiteY70" fmla="*/ 72807 h 483296"/>
                  <a:gd name="connsiteX71" fmla="*/ 271730 w 283311"/>
                  <a:gd name="connsiteY71" fmla="*/ 68099 h 483296"/>
                  <a:gd name="connsiteX72" fmla="*/ 271688 w 283311"/>
                  <a:gd name="connsiteY72" fmla="*/ 65640 h 483296"/>
                  <a:gd name="connsiteX73" fmla="*/ 261564 w 283311"/>
                  <a:gd name="connsiteY73" fmla="*/ 59474 h 483296"/>
                  <a:gd name="connsiteX74" fmla="*/ 246481 w 283311"/>
                  <a:gd name="connsiteY74" fmla="*/ 43559 h 483296"/>
                  <a:gd name="connsiteX75" fmla="*/ 249231 w 283311"/>
                  <a:gd name="connsiteY75" fmla="*/ 38143 h 483296"/>
                  <a:gd name="connsiteX76" fmla="*/ 249648 w 283311"/>
                  <a:gd name="connsiteY76" fmla="*/ 37726 h 483296"/>
                  <a:gd name="connsiteX77" fmla="*/ 249648 w 283311"/>
                  <a:gd name="connsiteY77" fmla="*/ 37726 h 483296"/>
                  <a:gd name="connsiteX78" fmla="*/ 249065 w 283311"/>
                  <a:gd name="connsiteY78" fmla="*/ 35893 h 483296"/>
                  <a:gd name="connsiteX79" fmla="*/ 247481 w 283311"/>
                  <a:gd name="connsiteY79" fmla="*/ 34726 h 483296"/>
                  <a:gd name="connsiteX80" fmla="*/ 243523 w 283311"/>
                  <a:gd name="connsiteY80" fmla="*/ 24935 h 483296"/>
                  <a:gd name="connsiteX81" fmla="*/ 253231 w 283311"/>
                  <a:gd name="connsiteY81" fmla="*/ 21060 h 483296"/>
                  <a:gd name="connsiteX82" fmla="*/ 257606 w 283311"/>
                  <a:gd name="connsiteY82" fmla="*/ 20477 h 483296"/>
                  <a:gd name="connsiteX83" fmla="*/ 258105 w 283311"/>
                  <a:gd name="connsiteY83" fmla="*/ 17394 h 483296"/>
                  <a:gd name="connsiteX84" fmla="*/ 256356 w 283311"/>
                  <a:gd name="connsiteY84" fmla="*/ 13686 h 483296"/>
                  <a:gd name="connsiteX85" fmla="*/ 254356 w 283311"/>
                  <a:gd name="connsiteY85" fmla="*/ 9895 h 483296"/>
                  <a:gd name="connsiteX86" fmla="*/ 244815 w 283311"/>
                  <a:gd name="connsiteY86" fmla="*/ 8103 h 483296"/>
                  <a:gd name="connsiteX87" fmla="*/ 237857 w 283311"/>
                  <a:gd name="connsiteY87" fmla="*/ 6770 h 483296"/>
                  <a:gd name="connsiteX88" fmla="*/ 217192 w 283311"/>
                  <a:gd name="connsiteY88" fmla="*/ 16686 h 483296"/>
                  <a:gd name="connsiteX89" fmla="*/ 214234 w 283311"/>
                  <a:gd name="connsiteY89" fmla="*/ 19227 h 483296"/>
                  <a:gd name="connsiteX90" fmla="*/ 198360 w 283311"/>
                  <a:gd name="connsiteY90" fmla="*/ 22477 h 483296"/>
                  <a:gd name="connsiteX91" fmla="*/ 195610 w 283311"/>
                  <a:gd name="connsiteY91" fmla="*/ 17852 h 483296"/>
                  <a:gd name="connsiteX92" fmla="*/ 193985 w 283311"/>
                  <a:gd name="connsiteY92" fmla="*/ 14853 h 483296"/>
                  <a:gd name="connsiteX93" fmla="*/ 188153 w 283311"/>
                  <a:gd name="connsiteY93" fmla="*/ 13686 h 483296"/>
                  <a:gd name="connsiteX94" fmla="*/ 185111 w 283311"/>
                  <a:gd name="connsiteY94" fmla="*/ 13686 h 483296"/>
                  <a:gd name="connsiteX95" fmla="*/ 176028 w 283311"/>
                  <a:gd name="connsiteY95" fmla="*/ 10936 h 483296"/>
                  <a:gd name="connsiteX96" fmla="*/ 173529 w 283311"/>
                  <a:gd name="connsiteY96" fmla="*/ 8395 h 483296"/>
                  <a:gd name="connsiteX97" fmla="*/ 171112 w 283311"/>
                  <a:gd name="connsiteY97" fmla="*/ 6978 h 483296"/>
                  <a:gd name="connsiteX98" fmla="*/ 169529 w 283311"/>
                  <a:gd name="connsiteY98" fmla="*/ 12103 h 483296"/>
                  <a:gd name="connsiteX99" fmla="*/ 167696 w 283311"/>
                  <a:gd name="connsiteY99" fmla="*/ 19269 h 483296"/>
                  <a:gd name="connsiteX100" fmla="*/ 160821 w 283311"/>
                  <a:gd name="connsiteY100" fmla="*/ 21019 h 483296"/>
                  <a:gd name="connsiteX101" fmla="*/ 149614 w 283311"/>
                  <a:gd name="connsiteY101" fmla="*/ 13936 h 483296"/>
                  <a:gd name="connsiteX102" fmla="*/ 142698 w 283311"/>
                  <a:gd name="connsiteY102" fmla="*/ 8812 h 483296"/>
                  <a:gd name="connsiteX103" fmla="*/ 136031 w 283311"/>
                  <a:gd name="connsiteY103" fmla="*/ 11436 h 483296"/>
                  <a:gd name="connsiteX104" fmla="*/ 123074 w 283311"/>
                  <a:gd name="connsiteY104" fmla="*/ 11228 h 483296"/>
                  <a:gd name="connsiteX105" fmla="*/ 119699 w 283311"/>
                  <a:gd name="connsiteY105" fmla="*/ 5520 h 483296"/>
                  <a:gd name="connsiteX106" fmla="*/ 118408 w 283311"/>
                  <a:gd name="connsiteY106" fmla="*/ 3145 h 483296"/>
                  <a:gd name="connsiteX107" fmla="*/ 114575 w 283311"/>
                  <a:gd name="connsiteY107" fmla="*/ 4478 h 483296"/>
                  <a:gd name="connsiteX108" fmla="*/ 109783 w 283311"/>
                  <a:gd name="connsiteY108" fmla="*/ 9228 h 483296"/>
                  <a:gd name="connsiteX109" fmla="*/ 104909 w 283311"/>
                  <a:gd name="connsiteY109" fmla="*/ 14311 h 483296"/>
                  <a:gd name="connsiteX110" fmla="*/ 96576 w 283311"/>
                  <a:gd name="connsiteY110" fmla="*/ 17561 h 483296"/>
                  <a:gd name="connsiteX111" fmla="*/ 90743 w 283311"/>
                  <a:gd name="connsiteY111" fmla="*/ 19561 h 483296"/>
                  <a:gd name="connsiteX112" fmla="*/ 90702 w 283311"/>
                  <a:gd name="connsiteY112" fmla="*/ 19852 h 483296"/>
                  <a:gd name="connsiteX113" fmla="*/ 88577 w 283311"/>
                  <a:gd name="connsiteY113" fmla="*/ 23769 h 483296"/>
                  <a:gd name="connsiteX114" fmla="*/ 84785 w 283311"/>
                  <a:gd name="connsiteY114" fmla="*/ 24519 h 483296"/>
                  <a:gd name="connsiteX115" fmla="*/ 83827 w 283311"/>
                  <a:gd name="connsiteY115" fmla="*/ 24602 h 483296"/>
                  <a:gd name="connsiteX116" fmla="*/ 80161 w 283311"/>
                  <a:gd name="connsiteY116" fmla="*/ 25268 h 483296"/>
                  <a:gd name="connsiteX117" fmla="*/ 77244 w 283311"/>
                  <a:gd name="connsiteY117" fmla="*/ 26560 h 483296"/>
                  <a:gd name="connsiteX118" fmla="*/ 77619 w 283311"/>
                  <a:gd name="connsiteY118" fmla="*/ 28768 h 483296"/>
                  <a:gd name="connsiteX119" fmla="*/ 78661 w 283311"/>
                  <a:gd name="connsiteY119" fmla="*/ 33559 h 483296"/>
                  <a:gd name="connsiteX120" fmla="*/ 74411 w 283311"/>
                  <a:gd name="connsiteY120" fmla="*/ 37976 h 483296"/>
                  <a:gd name="connsiteX121" fmla="*/ 57746 w 283311"/>
                  <a:gd name="connsiteY121" fmla="*/ 33101 h 483296"/>
                  <a:gd name="connsiteX122" fmla="*/ 55288 w 283311"/>
                  <a:gd name="connsiteY122" fmla="*/ 31726 h 483296"/>
                  <a:gd name="connsiteX123" fmla="*/ 45372 w 283311"/>
                  <a:gd name="connsiteY123" fmla="*/ 30018 h 483296"/>
                  <a:gd name="connsiteX124" fmla="*/ 43788 w 283311"/>
                  <a:gd name="connsiteY124" fmla="*/ 32435 h 483296"/>
                  <a:gd name="connsiteX125" fmla="*/ 40497 w 283311"/>
                  <a:gd name="connsiteY125" fmla="*/ 37059 h 483296"/>
                  <a:gd name="connsiteX126" fmla="*/ 28123 w 283311"/>
                  <a:gd name="connsiteY126" fmla="*/ 36559 h 483296"/>
                  <a:gd name="connsiteX127" fmla="*/ 19374 w 283311"/>
                  <a:gd name="connsiteY127" fmla="*/ 34976 h 483296"/>
                  <a:gd name="connsiteX128" fmla="*/ 12208 w 283311"/>
                  <a:gd name="connsiteY128" fmla="*/ 38851 h 483296"/>
                  <a:gd name="connsiteX129" fmla="*/ 8458 w 283311"/>
                  <a:gd name="connsiteY129" fmla="*/ 41226 h 483296"/>
                  <a:gd name="connsiteX130" fmla="*/ 9208 w 283311"/>
                  <a:gd name="connsiteY130" fmla="*/ 42475 h 483296"/>
                  <a:gd name="connsiteX131" fmla="*/ 7416 w 283311"/>
                  <a:gd name="connsiteY131" fmla="*/ 49725 h 483296"/>
                  <a:gd name="connsiteX132" fmla="*/ 5875 w 283311"/>
                  <a:gd name="connsiteY132" fmla="*/ 53516 h 483296"/>
                  <a:gd name="connsiteX133" fmla="*/ 6958 w 283311"/>
                  <a:gd name="connsiteY133" fmla="*/ 58974 h 483296"/>
                  <a:gd name="connsiteX134" fmla="*/ 7708 w 283311"/>
                  <a:gd name="connsiteY134" fmla="*/ 69057 h 483296"/>
                  <a:gd name="connsiteX135" fmla="*/ 5958 w 283311"/>
                  <a:gd name="connsiteY135" fmla="*/ 73515 h 483296"/>
                  <a:gd name="connsiteX136" fmla="*/ 8166 w 283311"/>
                  <a:gd name="connsiteY136" fmla="*/ 77181 h 483296"/>
                  <a:gd name="connsiteX137" fmla="*/ 12291 w 283311"/>
                  <a:gd name="connsiteY137" fmla="*/ 97305 h 483296"/>
                  <a:gd name="connsiteX138" fmla="*/ 7416 w 283311"/>
                  <a:gd name="connsiteY138" fmla="*/ 103429 h 483296"/>
                  <a:gd name="connsiteX139" fmla="*/ 7291 w 283311"/>
                  <a:gd name="connsiteY139" fmla="*/ 107471 h 483296"/>
                  <a:gd name="connsiteX140" fmla="*/ 10166 w 283311"/>
                  <a:gd name="connsiteY140" fmla="*/ 109929 h 483296"/>
                  <a:gd name="connsiteX141" fmla="*/ 15291 w 283311"/>
                  <a:gd name="connsiteY141" fmla="*/ 117428 h 483296"/>
                  <a:gd name="connsiteX142" fmla="*/ 12832 w 283311"/>
                  <a:gd name="connsiteY142" fmla="*/ 123178 h 483296"/>
                  <a:gd name="connsiteX143" fmla="*/ 11707 w 283311"/>
                  <a:gd name="connsiteY143" fmla="*/ 124844 h 483296"/>
                  <a:gd name="connsiteX144" fmla="*/ 12458 w 283311"/>
                  <a:gd name="connsiteY144" fmla="*/ 127469 h 483296"/>
                  <a:gd name="connsiteX145" fmla="*/ 13624 w 283311"/>
                  <a:gd name="connsiteY145" fmla="*/ 131510 h 483296"/>
                  <a:gd name="connsiteX146" fmla="*/ 11916 w 283311"/>
                  <a:gd name="connsiteY146" fmla="*/ 138635 h 483296"/>
                  <a:gd name="connsiteX147" fmla="*/ 10791 w 283311"/>
                  <a:gd name="connsiteY147" fmla="*/ 141385 h 483296"/>
                  <a:gd name="connsiteX148" fmla="*/ 11457 w 283311"/>
                  <a:gd name="connsiteY148" fmla="*/ 159175 h 483296"/>
                  <a:gd name="connsiteX149" fmla="*/ 11291 w 283311"/>
                  <a:gd name="connsiteY149" fmla="*/ 178257 h 483296"/>
                  <a:gd name="connsiteX150" fmla="*/ 8916 w 283311"/>
                  <a:gd name="connsiteY150" fmla="*/ 180632 h 483296"/>
                  <a:gd name="connsiteX151" fmla="*/ 7791 w 283311"/>
                  <a:gd name="connsiteY151" fmla="*/ 181590 h 483296"/>
                  <a:gd name="connsiteX152" fmla="*/ 8291 w 283311"/>
                  <a:gd name="connsiteY152" fmla="*/ 182173 h 483296"/>
                  <a:gd name="connsiteX153" fmla="*/ 9749 w 283311"/>
                  <a:gd name="connsiteY153" fmla="*/ 185756 h 483296"/>
                  <a:gd name="connsiteX154" fmla="*/ 8874 w 283311"/>
                  <a:gd name="connsiteY154" fmla="*/ 189839 h 483296"/>
                  <a:gd name="connsiteX155" fmla="*/ 8166 w 283311"/>
                  <a:gd name="connsiteY155" fmla="*/ 192756 h 483296"/>
                  <a:gd name="connsiteX156" fmla="*/ 6208 w 283311"/>
                  <a:gd name="connsiteY156" fmla="*/ 194964 h 483296"/>
                  <a:gd name="connsiteX157" fmla="*/ 3125 w 283311"/>
                  <a:gd name="connsiteY157" fmla="*/ 196839 h 483296"/>
                  <a:gd name="connsiteX158" fmla="*/ 4875 w 283311"/>
                  <a:gd name="connsiteY158" fmla="*/ 204005 h 483296"/>
                  <a:gd name="connsiteX159" fmla="*/ 5291 w 283311"/>
                  <a:gd name="connsiteY159" fmla="*/ 205588 h 483296"/>
                  <a:gd name="connsiteX160" fmla="*/ 18082 w 283311"/>
                  <a:gd name="connsiteY160" fmla="*/ 217129 h 483296"/>
                  <a:gd name="connsiteX161" fmla="*/ 20124 w 283311"/>
                  <a:gd name="connsiteY161" fmla="*/ 225753 h 483296"/>
                  <a:gd name="connsiteX162" fmla="*/ 24206 w 283311"/>
                  <a:gd name="connsiteY162" fmla="*/ 236878 h 483296"/>
                  <a:gd name="connsiteX163" fmla="*/ 28581 w 283311"/>
                  <a:gd name="connsiteY163" fmla="*/ 238044 h 483296"/>
                  <a:gd name="connsiteX164" fmla="*/ 37664 w 283311"/>
                  <a:gd name="connsiteY164" fmla="*/ 241460 h 483296"/>
                  <a:gd name="connsiteX165" fmla="*/ 42122 w 283311"/>
                  <a:gd name="connsiteY165" fmla="*/ 249793 h 483296"/>
                  <a:gd name="connsiteX166" fmla="*/ 44705 w 283311"/>
                  <a:gd name="connsiteY166" fmla="*/ 255501 h 483296"/>
                  <a:gd name="connsiteX167" fmla="*/ 50871 w 283311"/>
                  <a:gd name="connsiteY167" fmla="*/ 260459 h 483296"/>
                  <a:gd name="connsiteX168" fmla="*/ 58621 w 283311"/>
                  <a:gd name="connsiteY168" fmla="*/ 267167 h 483296"/>
                  <a:gd name="connsiteX169" fmla="*/ 69078 w 283311"/>
                  <a:gd name="connsiteY169" fmla="*/ 297498 h 483296"/>
                  <a:gd name="connsiteX170" fmla="*/ 69828 w 283311"/>
                  <a:gd name="connsiteY170" fmla="*/ 301081 h 483296"/>
                  <a:gd name="connsiteX171" fmla="*/ 83077 w 283311"/>
                  <a:gd name="connsiteY171" fmla="*/ 323954 h 483296"/>
                  <a:gd name="connsiteX172" fmla="*/ 93826 w 283311"/>
                  <a:gd name="connsiteY172" fmla="*/ 326371 h 483296"/>
                  <a:gd name="connsiteX173" fmla="*/ 103659 w 283311"/>
                  <a:gd name="connsiteY173" fmla="*/ 330037 h 483296"/>
                  <a:gd name="connsiteX174" fmla="*/ 103659 w 283311"/>
                  <a:gd name="connsiteY174" fmla="*/ 338828 h 483296"/>
                  <a:gd name="connsiteX175" fmla="*/ 92368 w 283311"/>
                  <a:gd name="connsiteY175" fmla="*/ 352660 h 483296"/>
                  <a:gd name="connsiteX176" fmla="*/ 83577 w 283311"/>
                  <a:gd name="connsiteY176" fmla="*/ 353869 h 483296"/>
                  <a:gd name="connsiteX177" fmla="*/ 79036 w 283311"/>
                  <a:gd name="connsiteY177" fmla="*/ 354244 h 483296"/>
                  <a:gd name="connsiteX178" fmla="*/ 78078 w 283311"/>
                  <a:gd name="connsiteY178" fmla="*/ 356910 h 483296"/>
                  <a:gd name="connsiteX179" fmla="*/ 90618 w 283311"/>
                  <a:gd name="connsiteY179" fmla="*/ 367118 h 483296"/>
                  <a:gd name="connsiteX180" fmla="*/ 97243 w 283311"/>
                  <a:gd name="connsiteY180" fmla="*/ 371576 h 483296"/>
                  <a:gd name="connsiteX181" fmla="*/ 100201 w 283311"/>
                  <a:gd name="connsiteY181" fmla="*/ 379408 h 483296"/>
                  <a:gd name="connsiteX182" fmla="*/ 93993 w 283311"/>
                  <a:gd name="connsiteY182" fmla="*/ 387033 h 483296"/>
                  <a:gd name="connsiteX183" fmla="*/ 87452 w 283311"/>
                  <a:gd name="connsiteY183" fmla="*/ 396115 h 483296"/>
                  <a:gd name="connsiteX184" fmla="*/ 92993 w 283311"/>
                  <a:gd name="connsiteY184" fmla="*/ 407448 h 483296"/>
                  <a:gd name="connsiteX185" fmla="*/ 100701 w 283311"/>
                  <a:gd name="connsiteY185" fmla="*/ 423947 h 483296"/>
                  <a:gd name="connsiteX186" fmla="*/ 103117 w 283311"/>
                  <a:gd name="connsiteY186" fmla="*/ 425155 h 483296"/>
                  <a:gd name="connsiteX187" fmla="*/ 105450 w 283311"/>
                  <a:gd name="connsiteY187" fmla="*/ 426113 h 483296"/>
                  <a:gd name="connsiteX188" fmla="*/ 110950 w 283311"/>
                  <a:gd name="connsiteY188" fmla="*/ 431613 h 483296"/>
                  <a:gd name="connsiteX189" fmla="*/ 111325 w 283311"/>
                  <a:gd name="connsiteY189" fmla="*/ 432488 h 483296"/>
                  <a:gd name="connsiteX190" fmla="*/ 112491 w 283311"/>
                  <a:gd name="connsiteY190" fmla="*/ 435946 h 483296"/>
                  <a:gd name="connsiteX191" fmla="*/ 114408 w 283311"/>
                  <a:gd name="connsiteY191" fmla="*/ 439154 h 483296"/>
                  <a:gd name="connsiteX192" fmla="*/ 121241 w 283311"/>
                  <a:gd name="connsiteY192" fmla="*/ 443528 h 483296"/>
                  <a:gd name="connsiteX193" fmla="*/ 128407 w 283311"/>
                  <a:gd name="connsiteY193" fmla="*/ 439904 h 483296"/>
                  <a:gd name="connsiteX194" fmla="*/ 143739 w 283311"/>
                  <a:gd name="connsiteY194" fmla="*/ 436071 h 483296"/>
                  <a:gd name="connsiteX195" fmla="*/ 152489 w 283311"/>
                  <a:gd name="connsiteY195" fmla="*/ 445403 h 483296"/>
                  <a:gd name="connsiteX196" fmla="*/ 158946 w 283311"/>
                  <a:gd name="connsiteY196" fmla="*/ 452361 h 483296"/>
                  <a:gd name="connsiteX197" fmla="*/ 164404 w 283311"/>
                  <a:gd name="connsiteY197" fmla="*/ 452778 h 483296"/>
                  <a:gd name="connsiteX198" fmla="*/ 172237 w 283311"/>
                  <a:gd name="connsiteY198" fmla="*/ 454944 h 483296"/>
                  <a:gd name="connsiteX199" fmla="*/ 173154 w 283311"/>
                  <a:gd name="connsiteY199" fmla="*/ 462944 h 483296"/>
                  <a:gd name="connsiteX200" fmla="*/ 168987 w 283311"/>
                  <a:gd name="connsiteY200" fmla="*/ 472485 h 483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</a:cxnLst>
                <a:rect l="l" t="t" r="r" b="b"/>
                <a:pathLst>
                  <a:path w="283311" h="483296">
                    <a:moveTo>
                      <a:pt x="168987" y="472485"/>
                    </a:moveTo>
                    <a:cubicBezTo>
                      <a:pt x="166821" y="475943"/>
                      <a:pt x="165196" y="478568"/>
                      <a:pt x="165946" y="483109"/>
                    </a:cubicBezTo>
                    <a:cubicBezTo>
                      <a:pt x="166696" y="482817"/>
                      <a:pt x="167446" y="482567"/>
                      <a:pt x="168321" y="482359"/>
                    </a:cubicBezTo>
                    <a:cubicBezTo>
                      <a:pt x="170112" y="481942"/>
                      <a:pt x="171945" y="481817"/>
                      <a:pt x="173737" y="481692"/>
                    </a:cubicBezTo>
                    <a:cubicBezTo>
                      <a:pt x="177487" y="481442"/>
                      <a:pt x="180695" y="481192"/>
                      <a:pt x="183111" y="478526"/>
                    </a:cubicBezTo>
                    <a:cubicBezTo>
                      <a:pt x="184444" y="477026"/>
                      <a:pt x="184486" y="475276"/>
                      <a:pt x="184403" y="472610"/>
                    </a:cubicBezTo>
                    <a:cubicBezTo>
                      <a:pt x="184361" y="471568"/>
                      <a:pt x="184361" y="470485"/>
                      <a:pt x="184444" y="469443"/>
                    </a:cubicBezTo>
                    <a:cubicBezTo>
                      <a:pt x="184611" y="467610"/>
                      <a:pt x="184444" y="466652"/>
                      <a:pt x="184361" y="465985"/>
                    </a:cubicBezTo>
                    <a:cubicBezTo>
                      <a:pt x="183944" y="463110"/>
                      <a:pt x="184861" y="462194"/>
                      <a:pt x="187986" y="459069"/>
                    </a:cubicBezTo>
                    <a:cubicBezTo>
                      <a:pt x="191694" y="455361"/>
                      <a:pt x="196777" y="452653"/>
                      <a:pt x="201651" y="450028"/>
                    </a:cubicBezTo>
                    <a:cubicBezTo>
                      <a:pt x="203443" y="449070"/>
                      <a:pt x="205193" y="448153"/>
                      <a:pt x="206776" y="447195"/>
                    </a:cubicBezTo>
                    <a:cubicBezTo>
                      <a:pt x="207276" y="446903"/>
                      <a:pt x="207943" y="446528"/>
                      <a:pt x="208734" y="446153"/>
                    </a:cubicBezTo>
                    <a:cubicBezTo>
                      <a:pt x="210109" y="445445"/>
                      <a:pt x="213692" y="443570"/>
                      <a:pt x="214192" y="442612"/>
                    </a:cubicBezTo>
                    <a:cubicBezTo>
                      <a:pt x="214359" y="442195"/>
                      <a:pt x="213942" y="441237"/>
                      <a:pt x="213567" y="440320"/>
                    </a:cubicBezTo>
                    <a:cubicBezTo>
                      <a:pt x="212776" y="438404"/>
                      <a:pt x="211442" y="435196"/>
                      <a:pt x="214192" y="432238"/>
                    </a:cubicBezTo>
                    <a:cubicBezTo>
                      <a:pt x="216859" y="429321"/>
                      <a:pt x="219692" y="428905"/>
                      <a:pt x="221400" y="428613"/>
                    </a:cubicBezTo>
                    <a:cubicBezTo>
                      <a:pt x="221650" y="428571"/>
                      <a:pt x="221942" y="428530"/>
                      <a:pt x="222150" y="428488"/>
                    </a:cubicBezTo>
                    <a:cubicBezTo>
                      <a:pt x="222150" y="427946"/>
                      <a:pt x="222025" y="426655"/>
                      <a:pt x="221192" y="423572"/>
                    </a:cubicBezTo>
                    <a:cubicBezTo>
                      <a:pt x="219984" y="419322"/>
                      <a:pt x="218067" y="417447"/>
                      <a:pt x="215359" y="414781"/>
                    </a:cubicBezTo>
                    <a:cubicBezTo>
                      <a:pt x="214067" y="413531"/>
                      <a:pt x="212692" y="412197"/>
                      <a:pt x="211276" y="410489"/>
                    </a:cubicBezTo>
                    <a:cubicBezTo>
                      <a:pt x="208401" y="407031"/>
                      <a:pt x="207401" y="402948"/>
                      <a:pt x="208734" y="399865"/>
                    </a:cubicBezTo>
                    <a:cubicBezTo>
                      <a:pt x="209443" y="398199"/>
                      <a:pt x="211067" y="396199"/>
                      <a:pt x="214692" y="395407"/>
                    </a:cubicBezTo>
                    <a:cubicBezTo>
                      <a:pt x="214734" y="394949"/>
                      <a:pt x="214900" y="394490"/>
                      <a:pt x="215234" y="394074"/>
                    </a:cubicBezTo>
                    <a:cubicBezTo>
                      <a:pt x="218775" y="389532"/>
                      <a:pt x="220108" y="381908"/>
                      <a:pt x="219900" y="376783"/>
                    </a:cubicBezTo>
                    <a:cubicBezTo>
                      <a:pt x="219734" y="375909"/>
                      <a:pt x="217983" y="369992"/>
                      <a:pt x="217484" y="369076"/>
                    </a:cubicBezTo>
                    <a:cubicBezTo>
                      <a:pt x="216859" y="368451"/>
                      <a:pt x="216067" y="368409"/>
                      <a:pt x="214442" y="368451"/>
                    </a:cubicBezTo>
                    <a:cubicBezTo>
                      <a:pt x="212651" y="368451"/>
                      <a:pt x="210234" y="368492"/>
                      <a:pt x="208109" y="366243"/>
                    </a:cubicBezTo>
                    <a:cubicBezTo>
                      <a:pt x="204068" y="361951"/>
                      <a:pt x="207651" y="356077"/>
                      <a:pt x="210526" y="351369"/>
                    </a:cubicBezTo>
                    <a:cubicBezTo>
                      <a:pt x="211692" y="349494"/>
                      <a:pt x="212776" y="347702"/>
                      <a:pt x="213192" y="346411"/>
                    </a:cubicBezTo>
                    <a:cubicBezTo>
                      <a:pt x="213609" y="345119"/>
                      <a:pt x="213775" y="344161"/>
                      <a:pt x="213901" y="343369"/>
                    </a:cubicBezTo>
                    <a:cubicBezTo>
                      <a:pt x="214276" y="341078"/>
                      <a:pt x="214692" y="339578"/>
                      <a:pt x="217484" y="336912"/>
                    </a:cubicBezTo>
                    <a:cubicBezTo>
                      <a:pt x="218692" y="335745"/>
                      <a:pt x="220025" y="334912"/>
                      <a:pt x="221317" y="334162"/>
                    </a:cubicBezTo>
                    <a:cubicBezTo>
                      <a:pt x="222983" y="333120"/>
                      <a:pt x="224566" y="332162"/>
                      <a:pt x="226066" y="330329"/>
                    </a:cubicBezTo>
                    <a:cubicBezTo>
                      <a:pt x="228941" y="326829"/>
                      <a:pt x="229941" y="326204"/>
                      <a:pt x="232274" y="325537"/>
                    </a:cubicBezTo>
                    <a:cubicBezTo>
                      <a:pt x="233149" y="325287"/>
                      <a:pt x="234274" y="324996"/>
                      <a:pt x="236357" y="323954"/>
                    </a:cubicBezTo>
                    <a:cubicBezTo>
                      <a:pt x="242815" y="320746"/>
                      <a:pt x="242898" y="317455"/>
                      <a:pt x="241982" y="314413"/>
                    </a:cubicBezTo>
                    <a:cubicBezTo>
                      <a:pt x="241274" y="311955"/>
                      <a:pt x="238899" y="309497"/>
                      <a:pt x="236607" y="307122"/>
                    </a:cubicBezTo>
                    <a:cubicBezTo>
                      <a:pt x="232066" y="302372"/>
                      <a:pt x="225816" y="295915"/>
                      <a:pt x="233899" y="287540"/>
                    </a:cubicBezTo>
                    <a:cubicBezTo>
                      <a:pt x="234607" y="286832"/>
                      <a:pt x="235732" y="286124"/>
                      <a:pt x="237899" y="284832"/>
                    </a:cubicBezTo>
                    <a:cubicBezTo>
                      <a:pt x="241773" y="282499"/>
                      <a:pt x="248981" y="278208"/>
                      <a:pt x="249565" y="274250"/>
                    </a:cubicBezTo>
                    <a:cubicBezTo>
                      <a:pt x="249648" y="273541"/>
                      <a:pt x="249648" y="272416"/>
                      <a:pt x="248231" y="270833"/>
                    </a:cubicBezTo>
                    <a:cubicBezTo>
                      <a:pt x="247315" y="269833"/>
                      <a:pt x="246856" y="269792"/>
                      <a:pt x="243857" y="271667"/>
                    </a:cubicBezTo>
                    <a:cubicBezTo>
                      <a:pt x="241523" y="273083"/>
                      <a:pt x="238315" y="275041"/>
                      <a:pt x="234982" y="273000"/>
                    </a:cubicBezTo>
                    <a:cubicBezTo>
                      <a:pt x="229816" y="269833"/>
                      <a:pt x="231691" y="265542"/>
                      <a:pt x="232691" y="263209"/>
                    </a:cubicBezTo>
                    <a:cubicBezTo>
                      <a:pt x="233566" y="261209"/>
                      <a:pt x="233607" y="260792"/>
                      <a:pt x="233232" y="260376"/>
                    </a:cubicBezTo>
                    <a:cubicBezTo>
                      <a:pt x="230733" y="257584"/>
                      <a:pt x="228691" y="258418"/>
                      <a:pt x="223025" y="262709"/>
                    </a:cubicBezTo>
                    <a:cubicBezTo>
                      <a:pt x="219525" y="265375"/>
                      <a:pt x="215567" y="268333"/>
                      <a:pt x="211151" y="267875"/>
                    </a:cubicBezTo>
                    <a:cubicBezTo>
                      <a:pt x="205984" y="267292"/>
                      <a:pt x="202943" y="265625"/>
                      <a:pt x="201777" y="262750"/>
                    </a:cubicBezTo>
                    <a:cubicBezTo>
                      <a:pt x="199860" y="257918"/>
                      <a:pt x="204568" y="252251"/>
                      <a:pt x="208359" y="247710"/>
                    </a:cubicBezTo>
                    <a:cubicBezTo>
                      <a:pt x="209234" y="246627"/>
                      <a:pt x="210068" y="245669"/>
                      <a:pt x="210651" y="244835"/>
                    </a:cubicBezTo>
                    <a:cubicBezTo>
                      <a:pt x="213067" y="241460"/>
                      <a:pt x="213942" y="237169"/>
                      <a:pt x="214900" y="232628"/>
                    </a:cubicBezTo>
                    <a:cubicBezTo>
                      <a:pt x="215859" y="228045"/>
                      <a:pt x="216817" y="223295"/>
                      <a:pt x="219525" y="219212"/>
                    </a:cubicBezTo>
                    <a:cubicBezTo>
                      <a:pt x="221317" y="216504"/>
                      <a:pt x="223608" y="215879"/>
                      <a:pt x="225233" y="215421"/>
                    </a:cubicBezTo>
                    <a:cubicBezTo>
                      <a:pt x="227025" y="214921"/>
                      <a:pt x="227775" y="214713"/>
                      <a:pt x="228399" y="211754"/>
                    </a:cubicBezTo>
                    <a:cubicBezTo>
                      <a:pt x="228941" y="209130"/>
                      <a:pt x="227649" y="207380"/>
                      <a:pt x="225483" y="204671"/>
                    </a:cubicBezTo>
                    <a:cubicBezTo>
                      <a:pt x="224316" y="203213"/>
                      <a:pt x="223067" y="201672"/>
                      <a:pt x="222317" y="199880"/>
                    </a:cubicBezTo>
                    <a:cubicBezTo>
                      <a:pt x="218192" y="189923"/>
                      <a:pt x="217025" y="178424"/>
                      <a:pt x="216817" y="170549"/>
                    </a:cubicBezTo>
                    <a:cubicBezTo>
                      <a:pt x="216775" y="168549"/>
                      <a:pt x="216609" y="167216"/>
                      <a:pt x="216525" y="166258"/>
                    </a:cubicBezTo>
                    <a:cubicBezTo>
                      <a:pt x="216150" y="162633"/>
                      <a:pt x="216567" y="161966"/>
                      <a:pt x="219525" y="157842"/>
                    </a:cubicBezTo>
                    <a:cubicBezTo>
                      <a:pt x="223608" y="152134"/>
                      <a:pt x="231691" y="148467"/>
                      <a:pt x="235690" y="146968"/>
                    </a:cubicBezTo>
                    <a:cubicBezTo>
                      <a:pt x="235732" y="146801"/>
                      <a:pt x="235732" y="146676"/>
                      <a:pt x="235816" y="146509"/>
                    </a:cubicBezTo>
                    <a:cubicBezTo>
                      <a:pt x="238690" y="138677"/>
                      <a:pt x="251439" y="133177"/>
                      <a:pt x="261647" y="128761"/>
                    </a:cubicBezTo>
                    <a:cubicBezTo>
                      <a:pt x="265563" y="127052"/>
                      <a:pt x="269230" y="125469"/>
                      <a:pt x="271438" y="124136"/>
                    </a:cubicBezTo>
                    <a:lnTo>
                      <a:pt x="273063" y="123136"/>
                    </a:lnTo>
                    <a:cubicBezTo>
                      <a:pt x="280104" y="118886"/>
                      <a:pt x="284020" y="116178"/>
                      <a:pt x="282479" y="110179"/>
                    </a:cubicBezTo>
                    <a:cubicBezTo>
                      <a:pt x="282145" y="108845"/>
                      <a:pt x="281562" y="107971"/>
                      <a:pt x="280937" y="107012"/>
                    </a:cubicBezTo>
                    <a:cubicBezTo>
                      <a:pt x="279812" y="105262"/>
                      <a:pt x="278479" y="103263"/>
                      <a:pt x="278771" y="99013"/>
                    </a:cubicBezTo>
                    <a:cubicBezTo>
                      <a:pt x="278896" y="96971"/>
                      <a:pt x="279562" y="95097"/>
                      <a:pt x="280146" y="93430"/>
                    </a:cubicBezTo>
                    <a:cubicBezTo>
                      <a:pt x="280729" y="91722"/>
                      <a:pt x="281270" y="90139"/>
                      <a:pt x="281187" y="88805"/>
                    </a:cubicBezTo>
                    <a:cubicBezTo>
                      <a:pt x="280979" y="85681"/>
                      <a:pt x="279104" y="83514"/>
                      <a:pt x="276979" y="80931"/>
                    </a:cubicBezTo>
                    <a:cubicBezTo>
                      <a:pt x="275146" y="78723"/>
                      <a:pt x="273021" y="76181"/>
                      <a:pt x="271896" y="72807"/>
                    </a:cubicBezTo>
                    <a:cubicBezTo>
                      <a:pt x="271313" y="71098"/>
                      <a:pt x="271563" y="69432"/>
                      <a:pt x="271730" y="68099"/>
                    </a:cubicBezTo>
                    <a:cubicBezTo>
                      <a:pt x="271854" y="67057"/>
                      <a:pt x="271979" y="66140"/>
                      <a:pt x="271688" y="65640"/>
                    </a:cubicBezTo>
                    <a:cubicBezTo>
                      <a:pt x="270271" y="63057"/>
                      <a:pt x="265855" y="61224"/>
                      <a:pt x="261564" y="59474"/>
                    </a:cubicBezTo>
                    <a:cubicBezTo>
                      <a:pt x="254439" y="56558"/>
                      <a:pt x="245565" y="52891"/>
                      <a:pt x="246481" y="43559"/>
                    </a:cubicBezTo>
                    <a:cubicBezTo>
                      <a:pt x="246773" y="40351"/>
                      <a:pt x="248315" y="38976"/>
                      <a:pt x="249231" y="38143"/>
                    </a:cubicBezTo>
                    <a:cubicBezTo>
                      <a:pt x="249398" y="37976"/>
                      <a:pt x="249606" y="37809"/>
                      <a:pt x="249648" y="37726"/>
                    </a:cubicBezTo>
                    <a:lnTo>
                      <a:pt x="249648" y="37726"/>
                    </a:lnTo>
                    <a:cubicBezTo>
                      <a:pt x="249606" y="37726"/>
                      <a:pt x="249606" y="37226"/>
                      <a:pt x="249065" y="35893"/>
                    </a:cubicBezTo>
                    <a:cubicBezTo>
                      <a:pt x="248939" y="35726"/>
                      <a:pt x="248065" y="35143"/>
                      <a:pt x="247481" y="34726"/>
                    </a:cubicBezTo>
                    <a:cubicBezTo>
                      <a:pt x="245273" y="33268"/>
                      <a:pt x="240690" y="30185"/>
                      <a:pt x="243523" y="24935"/>
                    </a:cubicBezTo>
                    <a:cubicBezTo>
                      <a:pt x="245690" y="20936"/>
                      <a:pt x="250023" y="21060"/>
                      <a:pt x="253231" y="21060"/>
                    </a:cubicBezTo>
                    <a:cubicBezTo>
                      <a:pt x="254981" y="21102"/>
                      <a:pt x="256981" y="21144"/>
                      <a:pt x="257606" y="20477"/>
                    </a:cubicBezTo>
                    <a:cubicBezTo>
                      <a:pt x="258022" y="20019"/>
                      <a:pt x="258231" y="18894"/>
                      <a:pt x="258105" y="17394"/>
                    </a:cubicBezTo>
                    <a:cubicBezTo>
                      <a:pt x="258022" y="16353"/>
                      <a:pt x="257189" y="14978"/>
                      <a:pt x="256356" y="13686"/>
                    </a:cubicBezTo>
                    <a:cubicBezTo>
                      <a:pt x="255606" y="12519"/>
                      <a:pt x="254856" y="11270"/>
                      <a:pt x="254356" y="9895"/>
                    </a:cubicBezTo>
                    <a:cubicBezTo>
                      <a:pt x="250273" y="10936"/>
                      <a:pt x="247273" y="9395"/>
                      <a:pt x="244815" y="8103"/>
                    </a:cubicBezTo>
                    <a:cubicBezTo>
                      <a:pt x="242523" y="6895"/>
                      <a:pt x="240690" y="5937"/>
                      <a:pt x="237857" y="6770"/>
                    </a:cubicBezTo>
                    <a:cubicBezTo>
                      <a:pt x="231941" y="8561"/>
                      <a:pt x="222650" y="12645"/>
                      <a:pt x="217192" y="16686"/>
                    </a:cubicBezTo>
                    <a:cubicBezTo>
                      <a:pt x="216234" y="17394"/>
                      <a:pt x="215234" y="18311"/>
                      <a:pt x="214234" y="19227"/>
                    </a:cubicBezTo>
                    <a:cubicBezTo>
                      <a:pt x="210526" y="22644"/>
                      <a:pt x="204901" y="27810"/>
                      <a:pt x="198360" y="22477"/>
                    </a:cubicBezTo>
                    <a:cubicBezTo>
                      <a:pt x="196860" y="21227"/>
                      <a:pt x="196194" y="19436"/>
                      <a:pt x="195610" y="17852"/>
                    </a:cubicBezTo>
                    <a:cubicBezTo>
                      <a:pt x="195152" y="16603"/>
                      <a:pt x="194694" y="15394"/>
                      <a:pt x="193985" y="14853"/>
                    </a:cubicBezTo>
                    <a:cubicBezTo>
                      <a:pt x="192319" y="13644"/>
                      <a:pt x="190861" y="13603"/>
                      <a:pt x="188153" y="13686"/>
                    </a:cubicBezTo>
                    <a:cubicBezTo>
                      <a:pt x="187194" y="13728"/>
                      <a:pt x="186194" y="13728"/>
                      <a:pt x="185111" y="13686"/>
                    </a:cubicBezTo>
                    <a:cubicBezTo>
                      <a:pt x="180403" y="13478"/>
                      <a:pt x="179403" y="12978"/>
                      <a:pt x="176028" y="10936"/>
                    </a:cubicBezTo>
                    <a:cubicBezTo>
                      <a:pt x="174945" y="10270"/>
                      <a:pt x="174195" y="9270"/>
                      <a:pt x="173529" y="8395"/>
                    </a:cubicBezTo>
                    <a:cubicBezTo>
                      <a:pt x="172112" y="6520"/>
                      <a:pt x="171945" y="6603"/>
                      <a:pt x="171112" y="6978"/>
                    </a:cubicBezTo>
                    <a:cubicBezTo>
                      <a:pt x="169612" y="7687"/>
                      <a:pt x="169404" y="8812"/>
                      <a:pt x="169529" y="12103"/>
                    </a:cubicBezTo>
                    <a:cubicBezTo>
                      <a:pt x="169612" y="14561"/>
                      <a:pt x="169737" y="17311"/>
                      <a:pt x="167696" y="19269"/>
                    </a:cubicBezTo>
                    <a:cubicBezTo>
                      <a:pt x="166237" y="20686"/>
                      <a:pt x="163988" y="21227"/>
                      <a:pt x="160821" y="21019"/>
                    </a:cubicBezTo>
                    <a:cubicBezTo>
                      <a:pt x="155322" y="20602"/>
                      <a:pt x="152280" y="17061"/>
                      <a:pt x="149614" y="13936"/>
                    </a:cubicBezTo>
                    <a:cubicBezTo>
                      <a:pt x="147447" y="11436"/>
                      <a:pt x="145572" y="9270"/>
                      <a:pt x="142698" y="8812"/>
                    </a:cubicBezTo>
                    <a:cubicBezTo>
                      <a:pt x="140156" y="8395"/>
                      <a:pt x="138281" y="9811"/>
                      <a:pt x="136031" y="11436"/>
                    </a:cubicBezTo>
                    <a:cubicBezTo>
                      <a:pt x="133032" y="13644"/>
                      <a:pt x="128490" y="16977"/>
                      <a:pt x="123074" y="11228"/>
                    </a:cubicBezTo>
                    <a:cubicBezTo>
                      <a:pt x="121283" y="9353"/>
                      <a:pt x="120408" y="7228"/>
                      <a:pt x="119699" y="5520"/>
                    </a:cubicBezTo>
                    <a:cubicBezTo>
                      <a:pt x="119366" y="4687"/>
                      <a:pt x="118783" y="3270"/>
                      <a:pt x="118408" y="3145"/>
                    </a:cubicBezTo>
                    <a:cubicBezTo>
                      <a:pt x="118366" y="3145"/>
                      <a:pt x="117533" y="2853"/>
                      <a:pt x="114575" y="4478"/>
                    </a:cubicBezTo>
                    <a:cubicBezTo>
                      <a:pt x="112658" y="5520"/>
                      <a:pt x="111242" y="7311"/>
                      <a:pt x="109783" y="9228"/>
                    </a:cubicBezTo>
                    <a:cubicBezTo>
                      <a:pt x="108367" y="11020"/>
                      <a:pt x="106950" y="12853"/>
                      <a:pt x="104909" y="14311"/>
                    </a:cubicBezTo>
                    <a:cubicBezTo>
                      <a:pt x="102284" y="16228"/>
                      <a:pt x="99243" y="16936"/>
                      <a:pt x="96576" y="17561"/>
                    </a:cubicBezTo>
                    <a:cubicBezTo>
                      <a:pt x="94410" y="18061"/>
                      <a:pt x="92368" y="18561"/>
                      <a:pt x="90743" y="19561"/>
                    </a:cubicBezTo>
                    <a:cubicBezTo>
                      <a:pt x="90743" y="19644"/>
                      <a:pt x="90743" y="19769"/>
                      <a:pt x="90702" y="19852"/>
                    </a:cubicBezTo>
                    <a:cubicBezTo>
                      <a:pt x="90577" y="20894"/>
                      <a:pt x="90368" y="22810"/>
                      <a:pt x="88577" y="23769"/>
                    </a:cubicBezTo>
                    <a:cubicBezTo>
                      <a:pt x="86952" y="24644"/>
                      <a:pt x="85660" y="24602"/>
                      <a:pt x="84785" y="24519"/>
                    </a:cubicBezTo>
                    <a:cubicBezTo>
                      <a:pt x="84285" y="24477"/>
                      <a:pt x="84077" y="24477"/>
                      <a:pt x="83827" y="24602"/>
                    </a:cubicBezTo>
                    <a:cubicBezTo>
                      <a:pt x="82494" y="25102"/>
                      <a:pt x="81244" y="25185"/>
                      <a:pt x="80161" y="25268"/>
                    </a:cubicBezTo>
                    <a:cubicBezTo>
                      <a:pt x="78202" y="25435"/>
                      <a:pt x="77786" y="25560"/>
                      <a:pt x="77244" y="26560"/>
                    </a:cubicBezTo>
                    <a:cubicBezTo>
                      <a:pt x="76744" y="27518"/>
                      <a:pt x="76911" y="27727"/>
                      <a:pt x="77619" y="28768"/>
                    </a:cubicBezTo>
                    <a:cubicBezTo>
                      <a:pt x="78328" y="29726"/>
                      <a:pt x="79494" y="31393"/>
                      <a:pt x="78661" y="33559"/>
                    </a:cubicBezTo>
                    <a:cubicBezTo>
                      <a:pt x="77619" y="36309"/>
                      <a:pt x="75786" y="37476"/>
                      <a:pt x="74411" y="37976"/>
                    </a:cubicBezTo>
                    <a:cubicBezTo>
                      <a:pt x="69412" y="39809"/>
                      <a:pt x="62662" y="35934"/>
                      <a:pt x="57746" y="33101"/>
                    </a:cubicBezTo>
                    <a:cubicBezTo>
                      <a:pt x="56787" y="32560"/>
                      <a:pt x="55954" y="32060"/>
                      <a:pt x="55288" y="31726"/>
                    </a:cubicBezTo>
                    <a:cubicBezTo>
                      <a:pt x="51705" y="29935"/>
                      <a:pt x="48038" y="28518"/>
                      <a:pt x="45372" y="30018"/>
                    </a:cubicBezTo>
                    <a:cubicBezTo>
                      <a:pt x="44622" y="30435"/>
                      <a:pt x="44288" y="31143"/>
                      <a:pt x="43788" y="32435"/>
                    </a:cubicBezTo>
                    <a:cubicBezTo>
                      <a:pt x="43205" y="33893"/>
                      <a:pt x="42455" y="35726"/>
                      <a:pt x="40497" y="37059"/>
                    </a:cubicBezTo>
                    <a:cubicBezTo>
                      <a:pt x="36414" y="39892"/>
                      <a:pt x="31998" y="38143"/>
                      <a:pt x="28123" y="36559"/>
                    </a:cubicBezTo>
                    <a:cubicBezTo>
                      <a:pt x="24998" y="35309"/>
                      <a:pt x="22082" y="34101"/>
                      <a:pt x="19374" y="34976"/>
                    </a:cubicBezTo>
                    <a:cubicBezTo>
                      <a:pt x="16874" y="35768"/>
                      <a:pt x="14624" y="37268"/>
                      <a:pt x="12208" y="38851"/>
                    </a:cubicBezTo>
                    <a:cubicBezTo>
                      <a:pt x="10999" y="39642"/>
                      <a:pt x="9749" y="40476"/>
                      <a:pt x="8458" y="41226"/>
                    </a:cubicBezTo>
                    <a:cubicBezTo>
                      <a:pt x="8749" y="41642"/>
                      <a:pt x="9083" y="42017"/>
                      <a:pt x="9208" y="42475"/>
                    </a:cubicBezTo>
                    <a:cubicBezTo>
                      <a:pt x="10041" y="45059"/>
                      <a:pt x="8624" y="47559"/>
                      <a:pt x="7416" y="49725"/>
                    </a:cubicBezTo>
                    <a:cubicBezTo>
                      <a:pt x="6666" y="51058"/>
                      <a:pt x="5833" y="52600"/>
                      <a:pt x="5875" y="53516"/>
                    </a:cubicBezTo>
                    <a:cubicBezTo>
                      <a:pt x="6000" y="55516"/>
                      <a:pt x="6458" y="57225"/>
                      <a:pt x="6958" y="58974"/>
                    </a:cubicBezTo>
                    <a:cubicBezTo>
                      <a:pt x="7791" y="61933"/>
                      <a:pt x="8624" y="64974"/>
                      <a:pt x="7708" y="69057"/>
                    </a:cubicBezTo>
                    <a:cubicBezTo>
                      <a:pt x="7166" y="71515"/>
                      <a:pt x="6416" y="72765"/>
                      <a:pt x="5958" y="73515"/>
                    </a:cubicBezTo>
                    <a:cubicBezTo>
                      <a:pt x="6333" y="74223"/>
                      <a:pt x="7291" y="75806"/>
                      <a:pt x="8166" y="77181"/>
                    </a:cubicBezTo>
                    <a:cubicBezTo>
                      <a:pt x="11624" y="82597"/>
                      <a:pt x="14749" y="88639"/>
                      <a:pt x="12291" y="97305"/>
                    </a:cubicBezTo>
                    <a:cubicBezTo>
                      <a:pt x="11249" y="100930"/>
                      <a:pt x="8958" y="102429"/>
                      <a:pt x="7416" y="103429"/>
                    </a:cubicBezTo>
                    <a:cubicBezTo>
                      <a:pt x="5916" y="104387"/>
                      <a:pt x="5791" y="104513"/>
                      <a:pt x="7291" y="107471"/>
                    </a:cubicBezTo>
                    <a:cubicBezTo>
                      <a:pt x="8208" y="109304"/>
                      <a:pt x="8999" y="109554"/>
                      <a:pt x="10166" y="109929"/>
                    </a:cubicBezTo>
                    <a:cubicBezTo>
                      <a:pt x="12582" y="110679"/>
                      <a:pt x="14832" y="111804"/>
                      <a:pt x="15291" y="117428"/>
                    </a:cubicBezTo>
                    <a:cubicBezTo>
                      <a:pt x="15499" y="120136"/>
                      <a:pt x="13957" y="121886"/>
                      <a:pt x="12832" y="123178"/>
                    </a:cubicBezTo>
                    <a:cubicBezTo>
                      <a:pt x="12291" y="123803"/>
                      <a:pt x="11749" y="124428"/>
                      <a:pt x="11707" y="124844"/>
                    </a:cubicBezTo>
                    <a:cubicBezTo>
                      <a:pt x="11624" y="125594"/>
                      <a:pt x="11957" y="126344"/>
                      <a:pt x="12458" y="127469"/>
                    </a:cubicBezTo>
                    <a:cubicBezTo>
                      <a:pt x="12999" y="128636"/>
                      <a:pt x="13582" y="129927"/>
                      <a:pt x="13624" y="131510"/>
                    </a:cubicBezTo>
                    <a:cubicBezTo>
                      <a:pt x="13666" y="134593"/>
                      <a:pt x="12832" y="136552"/>
                      <a:pt x="11916" y="138635"/>
                    </a:cubicBezTo>
                    <a:cubicBezTo>
                      <a:pt x="11541" y="139468"/>
                      <a:pt x="11166" y="140343"/>
                      <a:pt x="10791" y="141385"/>
                    </a:cubicBezTo>
                    <a:cubicBezTo>
                      <a:pt x="8708" y="147509"/>
                      <a:pt x="8916" y="153175"/>
                      <a:pt x="11457" y="159175"/>
                    </a:cubicBezTo>
                    <a:cubicBezTo>
                      <a:pt x="14332" y="165924"/>
                      <a:pt x="15207" y="171216"/>
                      <a:pt x="11291" y="178257"/>
                    </a:cubicBezTo>
                    <a:cubicBezTo>
                      <a:pt x="10749" y="179257"/>
                      <a:pt x="9791" y="179923"/>
                      <a:pt x="8916" y="180632"/>
                    </a:cubicBezTo>
                    <a:cubicBezTo>
                      <a:pt x="8541" y="180924"/>
                      <a:pt x="7916" y="181382"/>
                      <a:pt x="7791" y="181590"/>
                    </a:cubicBezTo>
                    <a:cubicBezTo>
                      <a:pt x="7833" y="181673"/>
                      <a:pt x="7833" y="181673"/>
                      <a:pt x="8291" y="182173"/>
                    </a:cubicBezTo>
                    <a:cubicBezTo>
                      <a:pt x="8874" y="182840"/>
                      <a:pt x="9874" y="183923"/>
                      <a:pt x="9749" y="185756"/>
                    </a:cubicBezTo>
                    <a:cubicBezTo>
                      <a:pt x="9624" y="187298"/>
                      <a:pt x="9249" y="188589"/>
                      <a:pt x="8874" y="189839"/>
                    </a:cubicBezTo>
                    <a:cubicBezTo>
                      <a:pt x="8624" y="190756"/>
                      <a:pt x="8333" y="191673"/>
                      <a:pt x="8166" y="192756"/>
                    </a:cubicBezTo>
                    <a:cubicBezTo>
                      <a:pt x="8000" y="194047"/>
                      <a:pt x="7041" y="194547"/>
                      <a:pt x="6208" y="194964"/>
                    </a:cubicBezTo>
                    <a:cubicBezTo>
                      <a:pt x="4041" y="196047"/>
                      <a:pt x="3333" y="196589"/>
                      <a:pt x="3125" y="196839"/>
                    </a:cubicBezTo>
                    <a:cubicBezTo>
                      <a:pt x="3166" y="197505"/>
                      <a:pt x="4333" y="201922"/>
                      <a:pt x="4875" y="204005"/>
                    </a:cubicBezTo>
                    <a:cubicBezTo>
                      <a:pt x="5041" y="204630"/>
                      <a:pt x="5166" y="205171"/>
                      <a:pt x="5291" y="205588"/>
                    </a:cubicBezTo>
                    <a:cubicBezTo>
                      <a:pt x="9999" y="205713"/>
                      <a:pt x="14291" y="208505"/>
                      <a:pt x="18082" y="217129"/>
                    </a:cubicBezTo>
                    <a:cubicBezTo>
                      <a:pt x="19207" y="219712"/>
                      <a:pt x="19707" y="222795"/>
                      <a:pt x="20124" y="225753"/>
                    </a:cubicBezTo>
                    <a:cubicBezTo>
                      <a:pt x="20790" y="230295"/>
                      <a:pt x="21457" y="234544"/>
                      <a:pt x="24206" y="236878"/>
                    </a:cubicBezTo>
                    <a:cubicBezTo>
                      <a:pt x="25331" y="237836"/>
                      <a:pt x="26540" y="237919"/>
                      <a:pt x="28581" y="238044"/>
                    </a:cubicBezTo>
                    <a:cubicBezTo>
                      <a:pt x="31164" y="238211"/>
                      <a:pt x="34414" y="238377"/>
                      <a:pt x="37664" y="241460"/>
                    </a:cubicBezTo>
                    <a:cubicBezTo>
                      <a:pt x="40080" y="243752"/>
                      <a:pt x="41122" y="246835"/>
                      <a:pt x="42122" y="249793"/>
                    </a:cubicBezTo>
                    <a:cubicBezTo>
                      <a:pt x="42872" y="251960"/>
                      <a:pt x="43538" y="254001"/>
                      <a:pt x="44705" y="255501"/>
                    </a:cubicBezTo>
                    <a:cubicBezTo>
                      <a:pt x="46205" y="257501"/>
                      <a:pt x="48455" y="258917"/>
                      <a:pt x="50871" y="260459"/>
                    </a:cubicBezTo>
                    <a:cubicBezTo>
                      <a:pt x="53704" y="262292"/>
                      <a:pt x="56621" y="264167"/>
                      <a:pt x="58621" y="267167"/>
                    </a:cubicBezTo>
                    <a:cubicBezTo>
                      <a:pt x="63870" y="275166"/>
                      <a:pt x="67703" y="291040"/>
                      <a:pt x="69078" y="297498"/>
                    </a:cubicBezTo>
                    <a:cubicBezTo>
                      <a:pt x="69328" y="298706"/>
                      <a:pt x="69578" y="299914"/>
                      <a:pt x="69828" y="301081"/>
                    </a:cubicBezTo>
                    <a:cubicBezTo>
                      <a:pt x="71786" y="310789"/>
                      <a:pt x="73494" y="319163"/>
                      <a:pt x="83077" y="323954"/>
                    </a:cubicBezTo>
                    <a:cubicBezTo>
                      <a:pt x="86535" y="325663"/>
                      <a:pt x="90410" y="326037"/>
                      <a:pt x="93826" y="326371"/>
                    </a:cubicBezTo>
                    <a:cubicBezTo>
                      <a:pt x="98076" y="326787"/>
                      <a:pt x="101784" y="327121"/>
                      <a:pt x="103659" y="330037"/>
                    </a:cubicBezTo>
                    <a:cubicBezTo>
                      <a:pt x="104992" y="332120"/>
                      <a:pt x="104992" y="334912"/>
                      <a:pt x="103659" y="338828"/>
                    </a:cubicBezTo>
                    <a:cubicBezTo>
                      <a:pt x="103034" y="340661"/>
                      <a:pt x="95493" y="350702"/>
                      <a:pt x="92368" y="352660"/>
                    </a:cubicBezTo>
                    <a:cubicBezTo>
                      <a:pt x="89618" y="354368"/>
                      <a:pt x="86410" y="354118"/>
                      <a:pt x="83577" y="353869"/>
                    </a:cubicBezTo>
                    <a:cubicBezTo>
                      <a:pt x="81619" y="353702"/>
                      <a:pt x="79619" y="353535"/>
                      <a:pt x="79036" y="354244"/>
                    </a:cubicBezTo>
                    <a:cubicBezTo>
                      <a:pt x="77953" y="355493"/>
                      <a:pt x="77953" y="356368"/>
                      <a:pt x="78078" y="356910"/>
                    </a:cubicBezTo>
                    <a:cubicBezTo>
                      <a:pt x="78702" y="360451"/>
                      <a:pt x="85869" y="364493"/>
                      <a:pt x="90618" y="367118"/>
                    </a:cubicBezTo>
                    <a:cubicBezTo>
                      <a:pt x="94160" y="369118"/>
                      <a:pt x="96201" y="370284"/>
                      <a:pt x="97243" y="371576"/>
                    </a:cubicBezTo>
                    <a:cubicBezTo>
                      <a:pt x="99534" y="374450"/>
                      <a:pt x="100492" y="376992"/>
                      <a:pt x="100201" y="379408"/>
                    </a:cubicBezTo>
                    <a:cubicBezTo>
                      <a:pt x="99742" y="382866"/>
                      <a:pt x="96826" y="384991"/>
                      <a:pt x="93993" y="387033"/>
                    </a:cubicBezTo>
                    <a:cubicBezTo>
                      <a:pt x="90660" y="389449"/>
                      <a:pt x="87493" y="391741"/>
                      <a:pt x="87452" y="396115"/>
                    </a:cubicBezTo>
                    <a:cubicBezTo>
                      <a:pt x="87452" y="399532"/>
                      <a:pt x="90118" y="403365"/>
                      <a:pt x="92993" y="407448"/>
                    </a:cubicBezTo>
                    <a:cubicBezTo>
                      <a:pt x="96326" y="412197"/>
                      <a:pt x="100118" y="417614"/>
                      <a:pt x="100701" y="423947"/>
                    </a:cubicBezTo>
                    <a:cubicBezTo>
                      <a:pt x="101284" y="424322"/>
                      <a:pt x="101992" y="424655"/>
                      <a:pt x="103117" y="425155"/>
                    </a:cubicBezTo>
                    <a:cubicBezTo>
                      <a:pt x="104076" y="425572"/>
                      <a:pt x="104826" y="425863"/>
                      <a:pt x="105450" y="426113"/>
                    </a:cubicBezTo>
                    <a:cubicBezTo>
                      <a:pt x="108908" y="427446"/>
                      <a:pt x="109325" y="427988"/>
                      <a:pt x="110950" y="431613"/>
                    </a:cubicBezTo>
                    <a:lnTo>
                      <a:pt x="111325" y="432488"/>
                    </a:lnTo>
                    <a:cubicBezTo>
                      <a:pt x="112033" y="434071"/>
                      <a:pt x="112325" y="435154"/>
                      <a:pt x="112491" y="435946"/>
                    </a:cubicBezTo>
                    <a:cubicBezTo>
                      <a:pt x="112741" y="437029"/>
                      <a:pt x="112867" y="437529"/>
                      <a:pt x="114408" y="439154"/>
                    </a:cubicBezTo>
                    <a:cubicBezTo>
                      <a:pt x="116825" y="441737"/>
                      <a:pt x="119574" y="443487"/>
                      <a:pt x="121241" y="443528"/>
                    </a:cubicBezTo>
                    <a:cubicBezTo>
                      <a:pt x="123991" y="443487"/>
                      <a:pt x="125949" y="441904"/>
                      <a:pt x="128407" y="439904"/>
                    </a:cubicBezTo>
                    <a:cubicBezTo>
                      <a:pt x="132032" y="436946"/>
                      <a:pt x="136573" y="433279"/>
                      <a:pt x="143739" y="436071"/>
                    </a:cubicBezTo>
                    <a:cubicBezTo>
                      <a:pt x="148405" y="437904"/>
                      <a:pt x="150572" y="441904"/>
                      <a:pt x="152489" y="445403"/>
                    </a:cubicBezTo>
                    <a:cubicBezTo>
                      <a:pt x="154238" y="448653"/>
                      <a:pt x="155780" y="451445"/>
                      <a:pt x="158946" y="452361"/>
                    </a:cubicBezTo>
                    <a:cubicBezTo>
                      <a:pt x="160654" y="452861"/>
                      <a:pt x="162571" y="452778"/>
                      <a:pt x="164404" y="452778"/>
                    </a:cubicBezTo>
                    <a:cubicBezTo>
                      <a:pt x="167362" y="452736"/>
                      <a:pt x="170362" y="452653"/>
                      <a:pt x="172237" y="454944"/>
                    </a:cubicBezTo>
                    <a:cubicBezTo>
                      <a:pt x="174112" y="457194"/>
                      <a:pt x="173654" y="460610"/>
                      <a:pt x="173154" y="462944"/>
                    </a:cubicBezTo>
                    <a:cubicBezTo>
                      <a:pt x="172445" y="466985"/>
                      <a:pt x="170612" y="469902"/>
                      <a:pt x="168987" y="47248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5" name="Полилиния: фигура 174">
                <a:extLst>
                  <a:ext uri="{FF2B5EF4-FFF2-40B4-BE49-F238E27FC236}">
                    <a16:creationId xmlns:a16="http://schemas.microsoft.com/office/drawing/2014/main" id="{4223A711-50E4-4860-8A13-1383C7FD8115}"/>
                  </a:ext>
                </a:extLst>
              </p:cNvPr>
              <p:cNvSpPr/>
              <p:nvPr/>
            </p:nvSpPr>
            <p:spPr>
              <a:xfrm>
                <a:off x="2819147" y="4038414"/>
                <a:ext cx="312476" cy="254147"/>
              </a:xfrm>
              <a:custGeom>
                <a:avLst/>
                <a:gdLst>
                  <a:gd name="connsiteX0" fmla="*/ 282809 w 312476"/>
                  <a:gd name="connsiteY0" fmla="*/ 115785 h 254147"/>
                  <a:gd name="connsiteX1" fmla="*/ 289850 w 312476"/>
                  <a:gd name="connsiteY1" fmla="*/ 109994 h 254147"/>
                  <a:gd name="connsiteX2" fmla="*/ 291933 w 312476"/>
                  <a:gd name="connsiteY2" fmla="*/ 105536 h 254147"/>
                  <a:gd name="connsiteX3" fmla="*/ 295141 w 312476"/>
                  <a:gd name="connsiteY3" fmla="*/ 104619 h 254147"/>
                  <a:gd name="connsiteX4" fmla="*/ 303766 w 312476"/>
                  <a:gd name="connsiteY4" fmla="*/ 107786 h 254147"/>
                  <a:gd name="connsiteX5" fmla="*/ 305390 w 312476"/>
                  <a:gd name="connsiteY5" fmla="*/ 108286 h 254147"/>
                  <a:gd name="connsiteX6" fmla="*/ 306307 w 312476"/>
                  <a:gd name="connsiteY6" fmla="*/ 106577 h 254147"/>
                  <a:gd name="connsiteX7" fmla="*/ 309265 w 312476"/>
                  <a:gd name="connsiteY7" fmla="*/ 92079 h 254147"/>
                  <a:gd name="connsiteX8" fmla="*/ 300349 w 312476"/>
                  <a:gd name="connsiteY8" fmla="*/ 89662 h 254147"/>
                  <a:gd name="connsiteX9" fmla="*/ 290642 w 312476"/>
                  <a:gd name="connsiteY9" fmla="*/ 87537 h 254147"/>
                  <a:gd name="connsiteX10" fmla="*/ 287308 w 312476"/>
                  <a:gd name="connsiteY10" fmla="*/ 71872 h 254147"/>
                  <a:gd name="connsiteX11" fmla="*/ 286892 w 312476"/>
                  <a:gd name="connsiteY11" fmla="*/ 65206 h 254147"/>
                  <a:gd name="connsiteX12" fmla="*/ 282934 w 312476"/>
                  <a:gd name="connsiteY12" fmla="*/ 56623 h 254147"/>
                  <a:gd name="connsiteX13" fmla="*/ 276643 w 312476"/>
                  <a:gd name="connsiteY13" fmla="*/ 51332 h 254147"/>
                  <a:gd name="connsiteX14" fmla="*/ 271060 w 312476"/>
                  <a:gd name="connsiteY14" fmla="*/ 44665 h 254147"/>
                  <a:gd name="connsiteX15" fmla="*/ 259269 w 312476"/>
                  <a:gd name="connsiteY15" fmla="*/ 41791 h 254147"/>
                  <a:gd name="connsiteX16" fmla="*/ 257811 w 312476"/>
                  <a:gd name="connsiteY16" fmla="*/ 41958 h 254147"/>
                  <a:gd name="connsiteX17" fmla="*/ 247978 w 312476"/>
                  <a:gd name="connsiteY17" fmla="*/ 44041 h 254147"/>
                  <a:gd name="connsiteX18" fmla="*/ 245728 w 312476"/>
                  <a:gd name="connsiteY18" fmla="*/ 46415 h 254147"/>
                  <a:gd name="connsiteX19" fmla="*/ 236396 w 312476"/>
                  <a:gd name="connsiteY19" fmla="*/ 49290 h 254147"/>
                  <a:gd name="connsiteX20" fmla="*/ 231146 w 312476"/>
                  <a:gd name="connsiteY20" fmla="*/ 41291 h 254147"/>
                  <a:gd name="connsiteX21" fmla="*/ 229729 w 312476"/>
                  <a:gd name="connsiteY21" fmla="*/ 37666 h 254147"/>
                  <a:gd name="connsiteX22" fmla="*/ 225313 w 312476"/>
                  <a:gd name="connsiteY22" fmla="*/ 36624 h 254147"/>
                  <a:gd name="connsiteX23" fmla="*/ 216189 w 312476"/>
                  <a:gd name="connsiteY23" fmla="*/ 31292 h 254147"/>
                  <a:gd name="connsiteX24" fmla="*/ 217147 w 312476"/>
                  <a:gd name="connsiteY24" fmla="*/ 21584 h 254147"/>
                  <a:gd name="connsiteX25" fmla="*/ 218105 w 312476"/>
                  <a:gd name="connsiteY25" fmla="*/ 17709 h 254147"/>
                  <a:gd name="connsiteX26" fmla="*/ 214772 w 312476"/>
                  <a:gd name="connsiteY26" fmla="*/ 15001 h 254147"/>
                  <a:gd name="connsiteX27" fmla="*/ 208898 w 312476"/>
                  <a:gd name="connsiteY27" fmla="*/ 9918 h 254147"/>
                  <a:gd name="connsiteX28" fmla="*/ 204315 w 312476"/>
                  <a:gd name="connsiteY28" fmla="*/ 21001 h 254147"/>
                  <a:gd name="connsiteX29" fmla="*/ 190357 w 312476"/>
                  <a:gd name="connsiteY29" fmla="*/ 43499 h 254147"/>
                  <a:gd name="connsiteX30" fmla="*/ 177358 w 312476"/>
                  <a:gd name="connsiteY30" fmla="*/ 47124 h 254147"/>
                  <a:gd name="connsiteX31" fmla="*/ 167567 w 312476"/>
                  <a:gd name="connsiteY31" fmla="*/ 49873 h 254147"/>
                  <a:gd name="connsiteX32" fmla="*/ 168526 w 312476"/>
                  <a:gd name="connsiteY32" fmla="*/ 53832 h 254147"/>
                  <a:gd name="connsiteX33" fmla="*/ 170401 w 312476"/>
                  <a:gd name="connsiteY33" fmla="*/ 57290 h 254147"/>
                  <a:gd name="connsiteX34" fmla="*/ 166484 w 312476"/>
                  <a:gd name="connsiteY34" fmla="*/ 57415 h 254147"/>
                  <a:gd name="connsiteX35" fmla="*/ 147861 w 312476"/>
                  <a:gd name="connsiteY35" fmla="*/ 49665 h 254147"/>
                  <a:gd name="connsiteX36" fmla="*/ 142486 w 312476"/>
                  <a:gd name="connsiteY36" fmla="*/ 44582 h 254147"/>
                  <a:gd name="connsiteX37" fmla="*/ 141195 w 312476"/>
                  <a:gd name="connsiteY37" fmla="*/ 44957 h 254147"/>
                  <a:gd name="connsiteX38" fmla="*/ 134862 w 312476"/>
                  <a:gd name="connsiteY38" fmla="*/ 44999 h 254147"/>
                  <a:gd name="connsiteX39" fmla="*/ 132029 w 312476"/>
                  <a:gd name="connsiteY39" fmla="*/ 39999 h 254147"/>
                  <a:gd name="connsiteX40" fmla="*/ 131445 w 312476"/>
                  <a:gd name="connsiteY40" fmla="*/ 38291 h 254147"/>
                  <a:gd name="connsiteX41" fmla="*/ 127362 w 312476"/>
                  <a:gd name="connsiteY41" fmla="*/ 34041 h 254147"/>
                  <a:gd name="connsiteX42" fmla="*/ 121196 w 312476"/>
                  <a:gd name="connsiteY42" fmla="*/ 28208 h 254147"/>
                  <a:gd name="connsiteX43" fmla="*/ 109280 w 312476"/>
                  <a:gd name="connsiteY43" fmla="*/ 25625 h 254147"/>
                  <a:gd name="connsiteX44" fmla="*/ 90573 w 312476"/>
                  <a:gd name="connsiteY44" fmla="*/ 19959 h 254147"/>
                  <a:gd name="connsiteX45" fmla="*/ 85199 w 312476"/>
                  <a:gd name="connsiteY45" fmla="*/ 11585 h 254147"/>
                  <a:gd name="connsiteX46" fmla="*/ 80616 w 312476"/>
                  <a:gd name="connsiteY46" fmla="*/ 4585 h 254147"/>
                  <a:gd name="connsiteX47" fmla="*/ 76908 w 312476"/>
                  <a:gd name="connsiteY47" fmla="*/ 3127 h 254147"/>
                  <a:gd name="connsiteX48" fmla="*/ 76324 w 312476"/>
                  <a:gd name="connsiteY48" fmla="*/ 4085 h 254147"/>
                  <a:gd name="connsiteX49" fmla="*/ 71116 w 312476"/>
                  <a:gd name="connsiteY49" fmla="*/ 8502 h 254147"/>
                  <a:gd name="connsiteX50" fmla="*/ 65075 w 312476"/>
                  <a:gd name="connsiteY50" fmla="*/ 10085 h 254147"/>
                  <a:gd name="connsiteX51" fmla="*/ 58409 w 312476"/>
                  <a:gd name="connsiteY51" fmla="*/ 12001 h 254147"/>
                  <a:gd name="connsiteX52" fmla="*/ 55618 w 312476"/>
                  <a:gd name="connsiteY52" fmla="*/ 14209 h 254147"/>
                  <a:gd name="connsiteX53" fmla="*/ 45410 w 312476"/>
                  <a:gd name="connsiteY53" fmla="*/ 14335 h 254147"/>
                  <a:gd name="connsiteX54" fmla="*/ 40660 w 312476"/>
                  <a:gd name="connsiteY54" fmla="*/ 9043 h 254147"/>
                  <a:gd name="connsiteX55" fmla="*/ 35661 w 312476"/>
                  <a:gd name="connsiteY55" fmla="*/ 7252 h 254147"/>
                  <a:gd name="connsiteX56" fmla="*/ 29786 w 312476"/>
                  <a:gd name="connsiteY56" fmla="*/ 14793 h 254147"/>
                  <a:gd name="connsiteX57" fmla="*/ 28870 w 312476"/>
                  <a:gd name="connsiteY57" fmla="*/ 18209 h 254147"/>
                  <a:gd name="connsiteX58" fmla="*/ 25078 w 312476"/>
                  <a:gd name="connsiteY58" fmla="*/ 27084 h 254147"/>
                  <a:gd name="connsiteX59" fmla="*/ 19412 w 312476"/>
                  <a:gd name="connsiteY59" fmla="*/ 43416 h 254147"/>
                  <a:gd name="connsiteX60" fmla="*/ 23495 w 312476"/>
                  <a:gd name="connsiteY60" fmla="*/ 50873 h 254147"/>
                  <a:gd name="connsiteX61" fmla="*/ 27495 w 312476"/>
                  <a:gd name="connsiteY61" fmla="*/ 68122 h 254147"/>
                  <a:gd name="connsiteX62" fmla="*/ 6330 w 312476"/>
                  <a:gd name="connsiteY62" fmla="*/ 77038 h 254147"/>
                  <a:gd name="connsiteX63" fmla="*/ 6246 w 312476"/>
                  <a:gd name="connsiteY63" fmla="*/ 77080 h 254147"/>
                  <a:gd name="connsiteX64" fmla="*/ 3163 w 312476"/>
                  <a:gd name="connsiteY64" fmla="*/ 81871 h 254147"/>
                  <a:gd name="connsiteX65" fmla="*/ 5496 w 312476"/>
                  <a:gd name="connsiteY65" fmla="*/ 86829 h 254147"/>
                  <a:gd name="connsiteX66" fmla="*/ 9038 w 312476"/>
                  <a:gd name="connsiteY66" fmla="*/ 96162 h 254147"/>
                  <a:gd name="connsiteX67" fmla="*/ 7080 w 312476"/>
                  <a:gd name="connsiteY67" fmla="*/ 105244 h 254147"/>
                  <a:gd name="connsiteX68" fmla="*/ 5538 w 312476"/>
                  <a:gd name="connsiteY68" fmla="*/ 112160 h 254147"/>
                  <a:gd name="connsiteX69" fmla="*/ 14746 w 312476"/>
                  <a:gd name="connsiteY69" fmla="*/ 117785 h 254147"/>
                  <a:gd name="connsiteX70" fmla="*/ 29245 w 312476"/>
                  <a:gd name="connsiteY70" fmla="*/ 123951 h 254147"/>
                  <a:gd name="connsiteX71" fmla="*/ 30661 w 312476"/>
                  <a:gd name="connsiteY71" fmla="*/ 136325 h 254147"/>
                  <a:gd name="connsiteX72" fmla="*/ 32744 w 312476"/>
                  <a:gd name="connsiteY72" fmla="*/ 147866 h 254147"/>
                  <a:gd name="connsiteX73" fmla="*/ 36161 w 312476"/>
                  <a:gd name="connsiteY73" fmla="*/ 149616 h 254147"/>
                  <a:gd name="connsiteX74" fmla="*/ 39994 w 312476"/>
                  <a:gd name="connsiteY74" fmla="*/ 151616 h 254147"/>
                  <a:gd name="connsiteX75" fmla="*/ 39994 w 312476"/>
                  <a:gd name="connsiteY75" fmla="*/ 159157 h 254147"/>
                  <a:gd name="connsiteX76" fmla="*/ 35119 w 312476"/>
                  <a:gd name="connsiteY76" fmla="*/ 164406 h 254147"/>
                  <a:gd name="connsiteX77" fmla="*/ 33369 w 312476"/>
                  <a:gd name="connsiteY77" fmla="*/ 167239 h 254147"/>
                  <a:gd name="connsiteX78" fmla="*/ 34703 w 312476"/>
                  <a:gd name="connsiteY78" fmla="*/ 167656 h 254147"/>
                  <a:gd name="connsiteX79" fmla="*/ 39661 w 312476"/>
                  <a:gd name="connsiteY79" fmla="*/ 170948 h 254147"/>
                  <a:gd name="connsiteX80" fmla="*/ 39869 w 312476"/>
                  <a:gd name="connsiteY80" fmla="*/ 175906 h 254147"/>
                  <a:gd name="connsiteX81" fmla="*/ 39786 w 312476"/>
                  <a:gd name="connsiteY81" fmla="*/ 178322 h 254147"/>
                  <a:gd name="connsiteX82" fmla="*/ 41285 w 312476"/>
                  <a:gd name="connsiteY82" fmla="*/ 183655 h 254147"/>
                  <a:gd name="connsiteX83" fmla="*/ 44452 w 312476"/>
                  <a:gd name="connsiteY83" fmla="*/ 192404 h 254147"/>
                  <a:gd name="connsiteX84" fmla="*/ 50243 w 312476"/>
                  <a:gd name="connsiteY84" fmla="*/ 205820 h 254147"/>
                  <a:gd name="connsiteX85" fmla="*/ 56034 w 312476"/>
                  <a:gd name="connsiteY85" fmla="*/ 218986 h 254147"/>
                  <a:gd name="connsiteX86" fmla="*/ 56368 w 312476"/>
                  <a:gd name="connsiteY86" fmla="*/ 219527 h 254147"/>
                  <a:gd name="connsiteX87" fmla="*/ 59117 w 312476"/>
                  <a:gd name="connsiteY87" fmla="*/ 244817 h 254147"/>
                  <a:gd name="connsiteX88" fmla="*/ 56534 w 312476"/>
                  <a:gd name="connsiteY88" fmla="*/ 251233 h 254147"/>
                  <a:gd name="connsiteX89" fmla="*/ 56284 w 312476"/>
                  <a:gd name="connsiteY89" fmla="*/ 251858 h 254147"/>
                  <a:gd name="connsiteX90" fmla="*/ 84074 w 312476"/>
                  <a:gd name="connsiteY90" fmla="*/ 250150 h 254147"/>
                  <a:gd name="connsiteX91" fmla="*/ 102906 w 312476"/>
                  <a:gd name="connsiteY91" fmla="*/ 251150 h 254147"/>
                  <a:gd name="connsiteX92" fmla="*/ 114238 w 312476"/>
                  <a:gd name="connsiteY92" fmla="*/ 241984 h 254147"/>
                  <a:gd name="connsiteX93" fmla="*/ 122154 w 312476"/>
                  <a:gd name="connsiteY93" fmla="*/ 232401 h 254147"/>
                  <a:gd name="connsiteX94" fmla="*/ 129737 w 312476"/>
                  <a:gd name="connsiteY94" fmla="*/ 229610 h 254147"/>
                  <a:gd name="connsiteX95" fmla="*/ 135112 w 312476"/>
                  <a:gd name="connsiteY95" fmla="*/ 227568 h 254147"/>
                  <a:gd name="connsiteX96" fmla="*/ 137236 w 312476"/>
                  <a:gd name="connsiteY96" fmla="*/ 223694 h 254147"/>
                  <a:gd name="connsiteX97" fmla="*/ 143069 w 312476"/>
                  <a:gd name="connsiteY97" fmla="*/ 214903 h 254147"/>
                  <a:gd name="connsiteX98" fmla="*/ 158485 w 312476"/>
                  <a:gd name="connsiteY98" fmla="*/ 212695 h 254147"/>
                  <a:gd name="connsiteX99" fmla="*/ 167609 w 312476"/>
                  <a:gd name="connsiteY99" fmla="*/ 212319 h 254147"/>
                  <a:gd name="connsiteX100" fmla="*/ 170526 w 312476"/>
                  <a:gd name="connsiteY100" fmla="*/ 208486 h 254147"/>
                  <a:gd name="connsiteX101" fmla="*/ 177608 w 312476"/>
                  <a:gd name="connsiteY101" fmla="*/ 201654 h 254147"/>
                  <a:gd name="connsiteX102" fmla="*/ 190274 w 312476"/>
                  <a:gd name="connsiteY102" fmla="*/ 200820 h 254147"/>
                  <a:gd name="connsiteX103" fmla="*/ 201523 w 312476"/>
                  <a:gd name="connsiteY103" fmla="*/ 199987 h 254147"/>
                  <a:gd name="connsiteX104" fmla="*/ 207981 w 312476"/>
                  <a:gd name="connsiteY104" fmla="*/ 193238 h 254147"/>
                  <a:gd name="connsiteX105" fmla="*/ 213147 w 312476"/>
                  <a:gd name="connsiteY105" fmla="*/ 186946 h 254147"/>
                  <a:gd name="connsiteX106" fmla="*/ 228521 w 312476"/>
                  <a:gd name="connsiteY106" fmla="*/ 180322 h 254147"/>
                  <a:gd name="connsiteX107" fmla="*/ 229146 w 312476"/>
                  <a:gd name="connsiteY107" fmla="*/ 180197 h 254147"/>
                  <a:gd name="connsiteX108" fmla="*/ 227771 w 312476"/>
                  <a:gd name="connsiteY108" fmla="*/ 167615 h 254147"/>
                  <a:gd name="connsiteX109" fmla="*/ 247728 w 312476"/>
                  <a:gd name="connsiteY109" fmla="*/ 155532 h 254147"/>
                  <a:gd name="connsiteX110" fmla="*/ 260852 w 312476"/>
                  <a:gd name="connsiteY110" fmla="*/ 150533 h 254147"/>
                  <a:gd name="connsiteX111" fmla="*/ 267935 w 312476"/>
                  <a:gd name="connsiteY111" fmla="*/ 144908 h 254147"/>
                  <a:gd name="connsiteX112" fmla="*/ 271768 w 312476"/>
                  <a:gd name="connsiteY112" fmla="*/ 141491 h 254147"/>
                  <a:gd name="connsiteX113" fmla="*/ 275101 w 312476"/>
                  <a:gd name="connsiteY113" fmla="*/ 139242 h 254147"/>
                  <a:gd name="connsiteX114" fmla="*/ 280851 w 312476"/>
                  <a:gd name="connsiteY114" fmla="*/ 135242 h 254147"/>
                  <a:gd name="connsiteX115" fmla="*/ 282392 w 312476"/>
                  <a:gd name="connsiteY115" fmla="*/ 128242 h 254147"/>
                  <a:gd name="connsiteX116" fmla="*/ 279726 w 312476"/>
                  <a:gd name="connsiteY116" fmla="*/ 117327 h 254147"/>
                  <a:gd name="connsiteX117" fmla="*/ 282809 w 312476"/>
                  <a:gd name="connsiteY117" fmla="*/ 115785 h 254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312476" h="254147">
                    <a:moveTo>
                      <a:pt x="282809" y="115785"/>
                    </a:moveTo>
                    <a:cubicBezTo>
                      <a:pt x="286683" y="116868"/>
                      <a:pt x="287725" y="115243"/>
                      <a:pt x="289850" y="109994"/>
                    </a:cubicBezTo>
                    <a:cubicBezTo>
                      <a:pt x="290475" y="108494"/>
                      <a:pt x="291100" y="106952"/>
                      <a:pt x="291933" y="105536"/>
                    </a:cubicBezTo>
                    <a:cubicBezTo>
                      <a:pt x="292600" y="104411"/>
                      <a:pt x="294016" y="103994"/>
                      <a:pt x="295141" y="104619"/>
                    </a:cubicBezTo>
                    <a:cubicBezTo>
                      <a:pt x="297766" y="105994"/>
                      <a:pt x="300682" y="106869"/>
                      <a:pt x="303766" y="107786"/>
                    </a:cubicBezTo>
                    <a:cubicBezTo>
                      <a:pt x="304307" y="107952"/>
                      <a:pt x="304849" y="108119"/>
                      <a:pt x="305390" y="108286"/>
                    </a:cubicBezTo>
                    <a:cubicBezTo>
                      <a:pt x="305682" y="107702"/>
                      <a:pt x="305974" y="107161"/>
                      <a:pt x="306307" y="106577"/>
                    </a:cubicBezTo>
                    <a:cubicBezTo>
                      <a:pt x="308932" y="101661"/>
                      <a:pt x="311932" y="96120"/>
                      <a:pt x="309265" y="92079"/>
                    </a:cubicBezTo>
                    <a:cubicBezTo>
                      <a:pt x="307557" y="89537"/>
                      <a:pt x="304765" y="89454"/>
                      <a:pt x="300349" y="89662"/>
                    </a:cubicBezTo>
                    <a:cubicBezTo>
                      <a:pt x="296849" y="89829"/>
                      <a:pt x="293225" y="89995"/>
                      <a:pt x="290642" y="87537"/>
                    </a:cubicBezTo>
                    <a:cubicBezTo>
                      <a:pt x="287642" y="84621"/>
                      <a:pt x="287475" y="78121"/>
                      <a:pt x="287308" y="71872"/>
                    </a:cubicBezTo>
                    <a:cubicBezTo>
                      <a:pt x="287225" y="69247"/>
                      <a:pt x="287183" y="66747"/>
                      <a:pt x="286892" y="65206"/>
                    </a:cubicBezTo>
                    <a:cubicBezTo>
                      <a:pt x="285642" y="58498"/>
                      <a:pt x="285267" y="58248"/>
                      <a:pt x="282934" y="56623"/>
                    </a:cubicBezTo>
                    <a:cubicBezTo>
                      <a:pt x="281476" y="55623"/>
                      <a:pt x="279517" y="54248"/>
                      <a:pt x="276643" y="51332"/>
                    </a:cubicBezTo>
                    <a:cubicBezTo>
                      <a:pt x="273851" y="48498"/>
                      <a:pt x="272226" y="46290"/>
                      <a:pt x="271060" y="44665"/>
                    </a:cubicBezTo>
                    <a:cubicBezTo>
                      <a:pt x="268518" y="41166"/>
                      <a:pt x="268310" y="40874"/>
                      <a:pt x="259269" y="41791"/>
                    </a:cubicBezTo>
                    <a:lnTo>
                      <a:pt x="257811" y="41958"/>
                    </a:lnTo>
                    <a:cubicBezTo>
                      <a:pt x="253103" y="42416"/>
                      <a:pt x="251686" y="42582"/>
                      <a:pt x="247978" y="44041"/>
                    </a:cubicBezTo>
                    <a:cubicBezTo>
                      <a:pt x="247020" y="44416"/>
                      <a:pt x="246520" y="45207"/>
                      <a:pt x="245728" y="46415"/>
                    </a:cubicBezTo>
                    <a:cubicBezTo>
                      <a:pt x="244437" y="48457"/>
                      <a:pt x="242312" y="51915"/>
                      <a:pt x="236396" y="49290"/>
                    </a:cubicBezTo>
                    <a:cubicBezTo>
                      <a:pt x="232188" y="47457"/>
                      <a:pt x="231563" y="43874"/>
                      <a:pt x="231146" y="41291"/>
                    </a:cubicBezTo>
                    <a:cubicBezTo>
                      <a:pt x="230854" y="39499"/>
                      <a:pt x="230604" y="38333"/>
                      <a:pt x="229729" y="37666"/>
                    </a:cubicBezTo>
                    <a:cubicBezTo>
                      <a:pt x="228521" y="36750"/>
                      <a:pt x="227021" y="36666"/>
                      <a:pt x="225313" y="36624"/>
                    </a:cubicBezTo>
                    <a:cubicBezTo>
                      <a:pt x="222438" y="36541"/>
                      <a:pt x="218480" y="36374"/>
                      <a:pt x="216189" y="31292"/>
                    </a:cubicBezTo>
                    <a:cubicBezTo>
                      <a:pt x="214356" y="27292"/>
                      <a:pt x="215980" y="24001"/>
                      <a:pt x="217147" y="21584"/>
                    </a:cubicBezTo>
                    <a:cubicBezTo>
                      <a:pt x="218022" y="19751"/>
                      <a:pt x="218522" y="18668"/>
                      <a:pt x="218105" y="17709"/>
                    </a:cubicBezTo>
                    <a:cubicBezTo>
                      <a:pt x="217855" y="17126"/>
                      <a:pt x="215980" y="15876"/>
                      <a:pt x="214772" y="15001"/>
                    </a:cubicBezTo>
                    <a:cubicBezTo>
                      <a:pt x="212689" y="13585"/>
                      <a:pt x="210439" y="12001"/>
                      <a:pt x="208898" y="9918"/>
                    </a:cubicBezTo>
                    <a:cubicBezTo>
                      <a:pt x="207023" y="13501"/>
                      <a:pt x="205648" y="17293"/>
                      <a:pt x="204315" y="21001"/>
                    </a:cubicBezTo>
                    <a:cubicBezTo>
                      <a:pt x="201398" y="29042"/>
                      <a:pt x="198398" y="37374"/>
                      <a:pt x="190357" y="43499"/>
                    </a:cubicBezTo>
                    <a:cubicBezTo>
                      <a:pt x="187191" y="45915"/>
                      <a:pt x="182191" y="46540"/>
                      <a:pt x="177358" y="47124"/>
                    </a:cubicBezTo>
                    <a:cubicBezTo>
                      <a:pt x="173400" y="47624"/>
                      <a:pt x="168442" y="48207"/>
                      <a:pt x="167567" y="49873"/>
                    </a:cubicBezTo>
                    <a:cubicBezTo>
                      <a:pt x="167193" y="50582"/>
                      <a:pt x="167567" y="52040"/>
                      <a:pt x="168526" y="53832"/>
                    </a:cubicBezTo>
                    <a:lnTo>
                      <a:pt x="170401" y="57290"/>
                    </a:lnTo>
                    <a:lnTo>
                      <a:pt x="166484" y="57415"/>
                    </a:lnTo>
                    <a:cubicBezTo>
                      <a:pt x="155360" y="57748"/>
                      <a:pt x="151694" y="53832"/>
                      <a:pt x="147861" y="49665"/>
                    </a:cubicBezTo>
                    <a:cubicBezTo>
                      <a:pt x="146319" y="47999"/>
                      <a:pt x="144736" y="46249"/>
                      <a:pt x="142486" y="44582"/>
                    </a:cubicBezTo>
                    <a:cubicBezTo>
                      <a:pt x="142153" y="44665"/>
                      <a:pt x="141611" y="44832"/>
                      <a:pt x="141195" y="44957"/>
                    </a:cubicBezTo>
                    <a:cubicBezTo>
                      <a:pt x="139403" y="45541"/>
                      <a:pt x="136945" y="46374"/>
                      <a:pt x="134862" y="44999"/>
                    </a:cubicBezTo>
                    <a:cubicBezTo>
                      <a:pt x="132903" y="43666"/>
                      <a:pt x="132403" y="41582"/>
                      <a:pt x="132029" y="39999"/>
                    </a:cubicBezTo>
                    <a:cubicBezTo>
                      <a:pt x="131904" y="39416"/>
                      <a:pt x="131654" y="38458"/>
                      <a:pt x="131445" y="38291"/>
                    </a:cubicBezTo>
                    <a:cubicBezTo>
                      <a:pt x="130154" y="37166"/>
                      <a:pt x="128779" y="35625"/>
                      <a:pt x="127362" y="34041"/>
                    </a:cubicBezTo>
                    <a:cubicBezTo>
                      <a:pt x="125321" y="31708"/>
                      <a:pt x="122988" y="29083"/>
                      <a:pt x="121196" y="28208"/>
                    </a:cubicBezTo>
                    <a:cubicBezTo>
                      <a:pt x="118071" y="26625"/>
                      <a:pt x="113780" y="26125"/>
                      <a:pt x="109280" y="25625"/>
                    </a:cubicBezTo>
                    <a:cubicBezTo>
                      <a:pt x="103031" y="24917"/>
                      <a:pt x="95906" y="24125"/>
                      <a:pt x="90573" y="19959"/>
                    </a:cubicBezTo>
                    <a:cubicBezTo>
                      <a:pt x="87949" y="17918"/>
                      <a:pt x="86574" y="14709"/>
                      <a:pt x="85199" y="11585"/>
                    </a:cubicBezTo>
                    <a:cubicBezTo>
                      <a:pt x="83907" y="8543"/>
                      <a:pt x="82657" y="5710"/>
                      <a:pt x="80616" y="4585"/>
                    </a:cubicBezTo>
                    <a:cubicBezTo>
                      <a:pt x="77783" y="3002"/>
                      <a:pt x="76949" y="3127"/>
                      <a:pt x="76908" y="3127"/>
                    </a:cubicBezTo>
                    <a:cubicBezTo>
                      <a:pt x="76824" y="3210"/>
                      <a:pt x="76533" y="3710"/>
                      <a:pt x="76324" y="4085"/>
                    </a:cubicBezTo>
                    <a:cubicBezTo>
                      <a:pt x="75491" y="5460"/>
                      <a:pt x="74241" y="7543"/>
                      <a:pt x="71116" y="8502"/>
                    </a:cubicBezTo>
                    <a:cubicBezTo>
                      <a:pt x="68908" y="9168"/>
                      <a:pt x="66950" y="9627"/>
                      <a:pt x="65075" y="10085"/>
                    </a:cubicBezTo>
                    <a:cubicBezTo>
                      <a:pt x="62617" y="10668"/>
                      <a:pt x="60451" y="11210"/>
                      <a:pt x="58409" y="12001"/>
                    </a:cubicBezTo>
                    <a:cubicBezTo>
                      <a:pt x="56701" y="12668"/>
                      <a:pt x="56159" y="13418"/>
                      <a:pt x="55618" y="14209"/>
                    </a:cubicBezTo>
                    <a:cubicBezTo>
                      <a:pt x="53201" y="17626"/>
                      <a:pt x="50535" y="16834"/>
                      <a:pt x="45410" y="14335"/>
                    </a:cubicBezTo>
                    <a:cubicBezTo>
                      <a:pt x="42535" y="12918"/>
                      <a:pt x="41452" y="10710"/>
                      <a:pt x="40660" y="9043"/>
                    </a:cubicBezTo>
                    <a:cubicBezTo>
                      <a:pt x="39661" y="7043"/>
                      <a:pt x="39411" y="6418"/>
                      <a:pt x="35661" y="7252"/>
                    </a:cubicBezTo>
                    <a:cubicBezTo>
                      <a:pt x="31619" y="8168"/>
                      <a:pt x="30911" y="10210"/>
                      <a:pt x="29786" y="14793"/>
                    </a:cubicBezTo>
                    <a:cubicBezTo>
                      <a:pt x="29495" y="15918"/>
                      <a:pt x="29203" y="17043"/>
                      <a:pt x="28870" y="18209"/>
                    </a:cubicBezTo>
                    <a:cubicBezTo>
                      <a:pt x="28120" y="20626"/>
                      <a:pt x="26620" y="23750"/>
                      <a:pt x="25078" y="27084"/>
                    </a:cubicBezTo>
                    <a:cubicBezTo>
                      <a:pt x="22412" y="32791"/>
                      <a:pt x="19079" y="39874"/>
                      <a:pt x="19412" y="43416"/>
                    </a:cubicBezTo>
                    <a:cubicBezTo>
                      <a:pt x="19662" y="45915"/>
                      <a:pt x="21537" y="48332"/>
                      <a:pt x="23495" y="50873"/>
                    </a:cubicBezTo>
                    <a:cubicBezTo>
                      <a:pt x="26870" y="55206"/>
                      <a:pt x="31036" y="60581"/>
                      <a:pt x="27495" y="68122"/>
                    </a:cubicBezTo>
                    <a:cubicBezTo>
                      <a:pt x="24245" y="75080"/>
                      <a:pt x="10621" y="76955"/>
                      <a:pt x="6330" y="77038"/>
                    </a:cubicBezTo>
                    <a:cubicBezTo>
                      <a:pt x="6288" y="77038"/>
                      <a:pt x="6288" y="77080"/>
                      <a:pt x="6246" y="77080"/>
                    </a:cubicBezTo>
                    <a:cubicBezTo>
                      <a:pt x="3872" y="78996"/>
                      <a:pt x="2913" y="79996"/>
                      <a:pt x="3163" y="81871"/>
                    </a:cubicBezTo>
                    <a:cubicBezTo>
                      <a:pt x="3413" y="83829"/>
                      <a:pt x="4330" y="85163"/>
                      <a:pt x="5496" y="86829"/>
                    </a:cubicBezTo>
                    <a:cubicBezTo>
                      <a:pt x="6996" y="88996"/>
                      <a:pt x="8871" y="91704"/>
                      <a:pt x="9038" y="96162"/>
                    </a:cubicBezTo>
                    <a:cubicBezTo>
                      <a:pt x="9163" y="99078"/>
                      <a:pt x="8080" y="102203"/>
                      <a:pt x="7080" y="105244"/>
                    </a:cubicBezTo>
                    <a:cubicBezTo>
                      <a:pt x="6205" y="107869"/>
                      <a:pt x="5247" y="110577"/>
                      <a:pt x="5538" y="112160"/>
                    </a:cubicBezTo>
                    <a:cubicBezTo>
                      <a:pt x="6455" y="117368"/>
                      <a:pt x="8996" y="117660"/>
                      <a:pt x="14746" y="117785"/>
                    </a:cubicBezTo>
                    <a:cubicBezTo>
                      <a:pt x="19537" y="117910"/>
                      <a:pt x="25537" y="118035"/>
                      <a:pt x="29245" y="123951"/>
                    </a:cubicBezTo>
                    <a:cubicBezTo>
                      <a:pt x="32244" y="128701"/>
                      <a:pt x="31411" y="132742"/>
                      <a:pt x="30661" y="136325"/>
                    </a:cubicBezTo>
                    <a:cubicBezTo>
                      <a:pt x="29870" y="140075"/>
                      <a:pt x="29203" y="143325"/>
                      <a:pt x="32744" y="147866"/>
                    </a:cubicBezTo>
                    <a:cubicBezTo>
                      <a:pt x="33828" y="149241"/>
                      <a:pt x="34869" y="149408"/>
                      <a:pt x="36161" y="149616"/>
                    </a:cubicBezTo>
                    <a:cubicBezTo>
                      <a:pt x="37369" y="149824"/>
                      <a:pt x="38994" y="150074"/>
                      <a:pt x="39994" y="151616"/>
                    </a:cubicBezTo>
                    <a:cubicBezTo>
                      <a:pt x="40994" y="153116"/>
                      <a:pt x="40994" y="155241"/>
                      <a:pt x="39994" y="159157"/>
                    </a:cubicBezTo>
                    <a:cubicBezTo>
                      <a:pt x="39077" y="162740"/>
                      <a:pt x="36702" y="163740"/>
                      <a:pt x="35119" y="164406"/>
                    </a:cubicBezTo>
                    <a:cubicBezTo>
                      <a:pt x="33744" y="164990"/>
                      <a:pt x="33286" y="165156"/>
                      <a:pt x="33369" y="167239"/>
                    </a:cubicBezTo>
                    <a:cubicBezTo>
                      <a:pt x="33744" y="167365"/>
                      <a:pt x="34286" y="167531"/>
                      <a:pt x="34703" y="167656"/>
                    </a:cubicBezTo>
                    <a:cubicBezTo>
                      <a:pt x="36536" y="168156"/>
                      <a:pt x="38827" y="168823"/>
                      <a:pt x="39661" y="170948"/>
                    </a:cubicBezTo>
                    <a:cubicBezTo>
                      <a:pt x="40327" y="172656"/>
                      <a:pt x="40119" y="174406"/>
                      <a:pt x="39869" y="175906"/>
                    </a:cubicBezTo>
                    <a:cubicBezTo>
                      <a:pt x="39744" y="176864"/>
                      <a:pt x="39619" y="177822"/>
                      <a:pt x="39786" y="178322"/>
                    </a:cubicBezTo>
                    <a:cubicBezTo>
                      <a:pt x="40411" y="180239"/>
                      <a:pt x="40869" y="181989"/>
                      <a:pt x="41285" y="183655"/>
                    </a:cubicBezTo>
                    <a:cubicBezTo>
                      <a:pt x="42035" y="186697"/>
                      <a:pt x="42702" y="189363"/>
                      <a:pt x="44452" y="192404"/>
                    </a:cubicBezTo>
                    <a:cubicBezTo>
                      <a:pt x="47285" y="197321"/>
                      <a:pt x="48785" y="201654"/>
                      <a:pt x="50243" y="205820"/>
                    </a:cubicBezTo>
                    <a:cubicBezTo>
                      <a:pt x="51785" y="210153"/>
                      <a:pt x="53201" y="214278"/>
                      <a:pt x="56034" y="218986"/>
                    </a:cubicBezTo>
                    <a:lnTo>
                      <a:pt x="56368" y="219527"/>
                    </a:lnTo>
                    <a:cubicBezTo>
                      <a:pt x="63284" y="230985"/>
                      <a:pt x="63784" y="232401"/>
                      <a:pt x="59117" y="244817"/>
                    </a:cubicBezTo>
                    <a:cubicBezTo>
                      <a:pt x="58367" y="246775"/>
                      <a:pt x="57493" y="248942"/>
                      <a:pt x="56534" y="251233"/>
                    </a:cubicBezTo>
                    <a:cubicBezTo>
                      <a:pt x="56451" y="251442"/>
                      <a:pt x="56368" y="251650"/>
                      <a:pt x="56284" y="251858"/>
                    </a:cubicBezTo>
                    <a:cubicBezTo>
                      <a:pt x="64242" y="247233"/>
                      <a:pt x="74575" y="248733"/>
                      <a:pt x="84074" y="250150"/>
                    </a:cubicBezTo>
                    <a:cubicBezTo>
                      <a:pt x="90573" y="251108"/>
                      <a:pt x="97281" y="252108"/>
                      <a:pt x="102906" y="251150"/>
                    </a:cubicBezTo>
                    <a:cubicBezTo>
                      <a:pt x="109572" y="249983"/>
                      <a:pt x="111613" y="246442"/>
                      <a:pt x="114238" y="241984"/>
                    </a:cubicBezTo>
                    <a:cubicBezTo>
                      <a:pt x="116071" y="238818"/>
                      <a:pt x="118196" y="235234"/>
                      <a:pt x="122154" y="232401"/>
                    </a:cubicBezTo>
                    <a:cubicBezTo>
                      <a:pt x="124779" y="230526"/>
                      <a:pt x="127404" y="230026"/>
                      <a:pt x="129737" y="229610"/>
                    </a:cubicBezTo>
                    <a:cubicBezTo>
                      <a:pt x="131945" y="229193"/>
                      <a:pt x="133653" y="228902"/>
                      <a:pt x="135112" y="227568"/>
                    </a:cubicBezTo>
                    <a:cubicBezTo>
                      <a:pt x="135778" y="226943"/>
                      <a:pt x="136528" y="225318"/>
                      <a:pt x="137236" y="223694"/>
                    </a:cubicBezTo>
                    <a:cubicBezTo>
                      <a:pt x="138528" y="220861"/>
                      <a:pt x="140111" y="217319"/>
                      <a:pt x="143069" y="214903"/>
                    </a:cubicBezTo>
                    <a:cubicBezTo>
                      <a:pt x="150194" y="209028"/>
                      <a:pt x="154277" y="210403"/>
                      <a:pt x="158485" y="212695"/>
                    </a:cubicBezTo>
                    <a:cubicBezTo>
                      <a:pt x="161151" y="214153"/>
                      <a:pt x="163109" y="215194"/>
                      <a:pt x="167609" y="212319"/>
                    </a:cubicBezTo>
                    <a:cubicBezTo>
                      <a:pt x="169401" y="211195"/>
                      <a:pt x="169859" y="210070"/>
                      <a:pt x="170526" y="208486"/>
                    </a:cubicBezTo>
                    <a:cubicBezTo>
                      <a:pt x="171484" y="206278"/>
                      <a:pt x="172650" y="203487"/>
                      <a:pt x="177608" y="201654"/>
                    </a:cubicBezTo>
                    <a:cubicBezTo>
                      <a:pt x="181733" y="200112"/>
                      <a:pt x="186066" y="200487"/>
                      <a:pt x="190274" y="200820"/>
                    </a:cubicBezTo>
                    <a:cubicBezTo>
                      <a:pt x="194399" y="201195"/>
                      <a:pt x="198273" y="201529"/>
                      <a:pt x="201523" y="199987"/>
                    </a:cubicBezTo>
                    <a:cubicBezTo>
                      <a:pt x="204231" y="198696"/>
                      <a:pt x="206065" y="196071"/>
                      <a:pt x="207981" y="193238"/>
                    </a:cubicBezTo>
                    <a:cubicBezTo>
                      <a:pt x="209481" y="191029"/>
                      <a:pt x="211022" y="188780"/>
                      <a:pt x="213147" y="186946"/>
                    </a:cubicBezTo>
                    <a:cubicBezTo>
                      <a:pt x="218564" y="182197"/>
                      <a:pt x="223188" y="181322"/>
                      <a:pt x="228521" y="180322"/>
                    </a:cubicBezTo>
                    <a:cubicBezTo>
                      <a:pt x="228729" y="180280"/>
                      <a:pt x="228938" y="180239"/>
                      <a:pt x="229146" y="180197"/>
                    </a:cubicBezTo>
                    <a:cubicBezTo>
                      <a:pt x="226813" y="175281"/>
                      <a:pt x="226396" y="171156"/>
                      <a:pt x="227771" y="167615"/>
                    </a:cubicBezTo>
                    <a:cubicBezTo>
                      <a:pt x="230438" y="160823"/>
                      <a:pt x="239229" y="158115"/>
                      <a:pt x="247728" y="155532"/>
                    </a:cubicBezTo>
                    <a:cubicBezTo>
                      <a:pt x="252436" y="154116"/>
                      <a:pt x="257269" y="152616"/>
                      <a:pt x="260852" y="150533"/>
                    </a:cubicBezTo>
                    <a:cubicBezTo>
                      <a:pt x="263727" y="148866"/>
                      <a:pt x="265768" y="146949"/>
                      <a:pt x="267935" y="144908"/>
                    </a:cubicBezTo>
                    <a:cubicBezTo>
                      <a:pt x="269143" y="143783"/>
                      <a:pt x="270351" y="142658"/>
                      <a:pt x="271768" y="141491"/>
                    </a:cubicBezTo>
                    <a:cubicBezTo>
                      <a:pt x="272226" y="141117"/>
                      <a:pt x="273559" y="140242"/>
                      <a:pt x="275101" y="139242"/>
                    </a:cubicBezTo>
                    <a:cubicBezTo>
                      <a:pt x="276892" y="138075"/>
                      <a:pt x="280226" y="135909"/>
                      <a:pt x="280851" y="135242"/>
                    </a:cubicBezTo>
                    <a:cubicBezTo>
                      <a:pt x="284767" y="130784"/>
                      <a:pt x="284142" y="130076"/>
                      <a:pt x="282392" y="128242"/>
                    </a:cubicBezTo>
                    <a:cubicBezTo>
                      <a:pt x="280559" y="126284"/>
                      <a:pt x="277809" y="123326"/>
                      <a:pt x="279726" y="117327"/>
                    </a:cubicBezTo>
                    <a:cubicBezTo>
                      <a:pt x="280267" y="116119"/>
                      <a:pt x="281559" y="115410"/>
                      <a:pt x="282809" y="11578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6" name="Полилиния: фигура 175">
                <a:extLst>
                  <a:ext uri="{FF2B5EF4-FFF2-40B4-BE49-F238E27FC236}">
                    <a16:creationId xmlns:a16="http://schemas.microsoft.com/office/drawing/2014/main" id="{029CE55A-E85A-415D-9EC0-F94244D15351}"/>
                  </a:ext>
                </a:extLst>
              </p:cNvPr>
              <p:cNvSpPr/>
              <p:nvPr/>
            </p:nvSpPr>
            <p:spPr>
              <a:xfrm>
                <a:off x="3866590" y="4143275"/>
                <a:ext cx="612454" cy="487463"/>
              </a:xfrm>
              <a:custGeom>
                <a:avLst/>
                <a:gdLst>
                  <a:gd name="connsiteX0" fmla="*/ 232748 w 612453"/>
                  <a:gd name="connsiteY0" fmla="*/ 477139 h 487463"/>
                  <a:gd name="connsiteX1" fmla="*/ 243247 w 612453"/>
                  <a:gd name="connsiteY1" fmla="*/ 464140 h 487463"/>
                  <a:gd name="connsiteX2" fmla="*/ 249955 w 612453"/>
                  <a:gd name="connsiteY2" fmla="*/ 462682 h 487463"/>
                  <a:gd name="connsiteX3" fmla="*/ 256913 w 612453"/>
                  <a:gd name="connsiteY3" fmla="*/ 459932 h 487463"/>
                  <a:gd name="connsiteX4" fmla="*/ 258788 w 612453"/>
                  <a:gd name="connsiteY4" fmla="*/ 456474 h 487463"/>
                  <a:gd name="connsiteX5" fmla="*/ 257788 w 612453"/>
                  <a:gd name="connsiteY5" fmla="*/ 456224 h 487463"/>
                  <a:gd name="connsiteX6" fmla="*/ 251830 w 612453"/>
                  <a:gd name="connsiteY6" fmla="*/ 450766 h 487463"/>
                  <a:gd name="connsiteX7" fmla="*/ 251205 w 612453"/>
                  <a:gd name="connsiteY7" fmla="*/ 441184 h 487463"/>
                  <a:gd name="connsiteX8" fmla="*/ 253580 w 612453"/>
                  <a:gd name="connsiteY8" fmla="*/ 436976 h 487463"/>
                  <a:gd name="connsiteX9" fmla="*/ 254871 w 612453"/>
                  <a:gd name="connsiteY9" fmla="*/ 433309 h 487463"/>
                  <a:gd name="connsiteX10" fmla="*/ 261371 w 612453"/>
                  <a:gd name="connsiteY10" fmla="*/ 425268 h 487463"/>
                  <a:gd name="connsiteX11" fmla="*/ 266871 w 612453"/>
                  <a:gd name="connsiteY11" fmla="*/ 425518 h 487463"/>
                  <a:gd name="connsiteX12" fmla="*/ 271204 w 612453"/>
                  <a:gd name="connsiteY12" fmla="*/ 426102 h 487463"/>
                  <a:gd name="connsiteX13" fmla="*/ 271495 w 612453"/>
                  <a:gd name="connsiteY13" fmla="*/ 425101 h 487463"/>
                  <a:gd name="connsiteX14" fmla="*/ 273745 w 612453"/>
                  <a:gd name="connsiteY14" fmla="*/ 420644 h 487463"/>
                  <a:gd name="connsiteX15" fmla="*/ 282620 w 612453"/>
                  <a:gd name="connsiteY15" fmla="*/ 410019 h 487463"/>
                  <a:gd name="connsiteX16" fmla="*/ 287869 w 612453"/>
                  <a:gd name="connsiteY16" fmla="*/ 402520 h 487463"/>
                  <a:gd name="connsiteX17" fmla="*/ 295285 w 612453"/>
                  <a:gd name="connsiteY17" fmla="*/ 396812 h 487463"/>
                  <a:gd name="connsiteX18" fmla="*/ 300868 w 612453"/>
                  <a:gd name="connsiteY18" fmla="*/ 392687 h 487463"/>
                  <a:gd name="connsiteX19" fmla="*/ 296452 w 612453"/>
                  <a:gd name="connsiteY19" fmla="*/ 383855 h 487463"/>
                  <a:gd name="connsiteX20" fmla="*/ 294577 w 612453"/>
                  <a:gd name="connsiteY20" fmla="*/ 368064 h 487463"/>
                  <a:gd name="connsiteX21" fmla="*/ 306576 w 612453"/>
                  <a:gd name="connsiteY21" fmla="*/ 367439 h 487463"/>
                  <a:gd name="connsiteX22" fmla="*/ 320242 w 612453"/>
                  <a:gd name="connsiteY22" fmla="*/ 365106 h 487463"/>
                  <a:gd name="connsiteX23" fmla="*/ 320533 w 612453"/>
                  <a:gd name="connsiteY23" fmla="*/ 360440 h 487463"/>
                  <a:gd name="connsiteX24" fmla="*/ 325116 w 612453"/>
                  <a:gd name="connsiteY24" fmla="*/ 350399 h 487463"/>
                  <a:gd name="connsiteX25" fmla="*/ 334615 w 612453"/>
                  <a:gd name="connsiteY25" fmla="*/ 354399 h 487463"/>
                  <a:gd name="connsiteX26" fmla="*/ 336824 w 612453"/>
                  <a:gd name="connsiteY26" fmla="*/ 356648 h 487463"/>
                  <a:gd name="connsiteX27" fmla="*/ 360197 w 612453"/>
                  <a:gd name="connsiteY27" fmla="*/ 356107 h 487463"/>
                  <a:gd name="connsiteX28" fmla="*/ 354947 w 612453"/>
                  <a:gd name="connsiteY28" fmla="*/ 332192 h 487463"/>
                  <a:gd name="connsiteX29" fmla="*/ 354197 w 612453"/>
                  <a:gd name="connsiteY29" fmla="*/ 330567 h 487463"/>
                  <a:gd name="connsiteX30" fmla="*/ 351406 w 612453"/>
                  <a:gd name="connsiteY30" fmla="*/ 315693 h 487463"/>
                  <a:gd name="connsiteX31" fmla="*/ 345698 w 612453"/>
                  <a:gd name="connsiteY31" fmla="*/ 295195 h 487463"/>
                  <a:gd name="connsiteX32" fmla="*/ 341407 w 612453"/>
                  <a:gd name="connsiteY32" fmla="*/ 294611 h 487463"/>
                  <a:gd name="connsiteX33" fmla="*/ 336782 w 612453"/>
                  <a:gd name="connsiteY33" fmla="*/ 299236 h 487463"/>
                  <a:gd name="connsiteX34" fmla="*/ 331032 w 612453"/>
                  <a:gd name="connsiteY34" fmla="*/ 305736 h 487463"/>
                  <a:gd name="connsiteX35" fmla="*/ 322700 w 612453"/>
                  <a:gd name="connsiteY35" fmla="*/ 304944 h 487463"/>
                  <a:gd name="connsiteX36" fmla="*/ 316909 w 612453"/>
                  <a:gd name="connsiteY36" fmla="*/ 281946 h 487463"/>
                  <a:gd name="connsiteX37" fmla="*/ 327574 w 612453"/>
                  <a:gd name="connsiteY37" fmla="*/ 270113 h 487463"/>
                  <a:gd name="connsiteX38" fmla="*/ 335199 w 612453"/>
                  <a:gd name="connsiteY38" fmla="*/ 264405 h 487463"/>
                  <a:gd name="connsiteX39" fmla="*/ 335115 w 612453"/>
                  <a:gd name="connsiteY39" fmla="*/ 250406 h 487463"/>
                  <a:gd name="connsiteX40" fmla="*/ 334574 w 612453"/>
                  <a:gd name="connsiteY40" fmla="*/ 235241 h 487463"/>
                  <a:gd name="connsiteX41" fmla="*/ 353156 w 612453"/>
                  <a:gd name="connsiteY41" fmla="*/ 206785 h 487463"/>
                  <a:gd name="connsiteX42" fmla="*/ 379154 w 612453"/>
                  <a:gd name="connsiteY42" fmla="*/ 180870 h 487463"/>
                  <a:gd name="connsiteX43" fmla="*/ 392528 w 612453"/>
                  <a:gd name="connsiteY43" fmla="*/ 173287 h 487463"/>
                  <a:gd name="connsiteX44" fmla="*/ 402485 w 612453"/>
                  <a:gd name="connsiteY44" fmla="*/ 184578 h 487463"/>
                  <a:gd name="connsiteX45" fmla="*/ 402402 w 612453"/>
                  <a:gd name="connsiteY45" fmla="*/ 204118 h 487463"/>
                  <a:gd name="connsiteX46" fmla="*/ 398027 w 612453"/>
                  <a:gd name="connsiteY46" fmla="*/ 210951 h 487463"/>
                  <a:gd name="connsiteX47" fmla="*/ 395986 w 612453"/>
                  <a:gd name="connsiteY47" fmla="*/ 221450 h 487463"/>
                  <a:gd name="connsiteX48" fmla="*/ 415068 w 612453"/>
                  <a:gd name="connsiteY48" fmla="*/ 230783 h 487463"/>
                  <a:gd name="connsiteX49" fmla="*/ 437149 w 612453"/>
                  <a:gd name="connsiteY49" fmla="*/ 241157 h 487463"/>
                  <a:gd name="connsiteX50" fmla="*/ 439649 w 612453"/>
                  <a:gd name="connsiteY50" fmla="*/ 247448 h 487463"/>
                  <a:gd name="connsiteX51" fmla="*/ 442399 w 612453"/>
                  <a:gd name="connsiteY51" fmla="*/ 252781 h 487463"/>
                  <a:gd name="connsiteX52" fmla="*/ 449982 w 612453"/>
                  <a:gd name="connsiteY52" fmla="*/ 255823 h 487463"/>
                  <a:gd name="connsiteX53" fmla="*/ 455023 w 612453"/>
                  <a:gd name="connsiteY53" fmla="*/ 257323 h 487463"/>
                  <a:gd name="connsiteX54" fmla="*/ 483313 w 612453"/>
                  <a:gd name="connsiteY54" fmla="*/ 261114 h 487463"/>
                  <a:gd name="connsiteX55" fmla="*/ 517102 w 612453"/>
                  <a:gd name="connsiteY55" fmla="*/ 271447 h 487463"/>
                  <a:gd name="connsiteX56" fmla="*/ 545933 w 612453"/>
                  <a:gd name="connsiteY56" fmla="*/ 281821 h 487463"/>
                  <a:gd name="connsiteX57" fmla="*/ 546100 w 612453"/>
                  <a:gd name="connsiteY57" fmla="*/ 281821 h 487463"/>
                  <a:gd name="connsiteX58" fmla="*/ 596929 w 612453"/>
                  <a:gd name="connsiteY58" fmla="*/ 259114 h 487463"/>
                  <a:gd name="connsiteX59" fmla="*/ 607511 w 612453"/>
                  <a:gd name="connsiteY59" fmla="*/ 252489 h 487463"/>
                  <a:gd name="connsiteX60" fmla="*/ 611094 w 612453"/>
                  <a:gd name="connsiteY60" fmla="*/ 245823 h 487463"/>
                  <a:gd name="connsiteX61" fmla="*/ 611594 w 612453"/>
                  <a:gd name="connsiteY61" fmla="*/ 244907 h 487463"/>
                  <a:gd name="connsiteX62" fmla="*/ 605220 w 612453"/>
                  <a:gd name="connsiteY62" fmla="*/ 242157 h 487463"/>
                  <a:gd name="connsiteX63" fmla="*/ 587846 w 612453"/>
                  <a:gd name="connsiteY63" fmla="*/ 235824 h 487463"/>
                  <a:gd name="connsiteX64" fmla="*/ 569598 w 612453"/>
                  <a:gd name="connsiteY64" fmla="*/ 228825 h 487463"/>
                  <a:gd name="connsiteX65" fmla="*/ 559932 w 612453"/>
                  <a:gd name="connsiteY65" fmla="*/ 218992 h 487463"/>
                  <a:gd name="connsiteX66" fmla="*/ 547474 w 612453"/>
                  <a:gd name="connsiteY66" fmla="*/ 208868 h 487463"/>
                  <a:gd name="connsiteX67" fmla="*/ 537559 w 612453"/>
                  <a:gd name="connsiteY67" fmla="*/ 206326 h 487463"/>
                  <a:gd name="connsiteX68" fmla="*/ 513685 w 612453"/>
                  <a:gd name="connsiteY68" fmla="*/ 192327 h 487463"/>
                  <a:gd name="connsiteX69" fmla="*/ 512852 w 612453"/>
                  <a:gd name="connsiteY69" fmla="*/ 190161 h 487463"/>
                  <a:gd name="connsiteX70" fmla="*/ 515018 w 612453"/>
                  <a:gd name="connsiteY70" fmla="*/ 189244 h 487463"/>
                  <a:gd name="connsiteX71" fmla="*/ 517185 w 612453"/>
                  <a:gd name="connsiteY71" fmla="*/ 187911 h 487463"/>
                  <a:gd name="connsiteX72" fmla="*/ 520685 w 612453"/>
                  <a:gd name="connsiteY72" fmla="*/ 185870 h 487463"/>
                  <a:gd name="connsiteX73" fmla="*/ 524643 w 612453"/>
                  <a:gd name="connsiteY73" fmla="*/ 181953 h 487463"/>
                  <a:gd name="connsiteX74" fmla="*/ 504603 w 612453"/>
                  <a:gd name="connsiteY74" fmla="*/ 159288 h 487463"/>
                  <a:gd name="connsiteX75" fmla="*/ 500270 w 612453"/>
                  <a:gd name="connsiteY75" fmla="*/ 155455 h 487463"/>
                  <a:gd name="connsiteX76" fmla="*/ 499395 w 612453"/>
                  <a:gd name="connsiteY76" fmla="*/ 139040 h 487463"/>
                  <a:gd name="connsiteX77" fmla="*/ 499936 w 612453"/>
                  <a:gd name="connsiteY77" fmla="*/ 130415 h 487463"/>
                  <a:gd name="connsiteX78" fmla="*/ 485229 w 612453"/>
                  <a:gd name="connsiteY78" fmla="*/ 103001 h 487463"/>
                  <a:gd name="connsiteX79" fmla="*/ 470814 w 612453"/>
                  <a:gd name="connsiteY79" fmla="*/ 80961 h 487463"/>
                  <a:gd name="connsiteX80" fmla="*/ 469772 w 612453"/>
                  <a:gd name="connsiteY80" fmla="*/ 69795 h 487463"/>
                  <a:gd name="connsiteX81" fmla="*/ 468772 w 612453"/>
                  <a:gd name="connsiteY81" fmla="*/ 60254 h 487463"/>
                  <a:gd name="connsiteX82" fmla="*/ 463189 w 612453"/>
                  <a:gd name="connsiteY82" fmla="*/ 55713 h 487463"/>
                  <a:gd name="connsiteX83" fmla="*/ 455523 w 612453"/>
                  <a:gd name="connsiteY83" fmla="*/ 56921 h 487463"/>
                  <a:gd name="connsiteX84" fmla="*/ 417609 w 612453"/>
                  <a:gd name="connsiteY84" fmla="*/ 39922 h 487463"/>
                  <a:gd name="connsiteX85" fmla="*/ 415943 w 612453"/>
                  <a:gd name="connsiteY85" fmla="*/ 33506 h 487463"/>
                  <a:gd name="connsiteX86" fmla="*/ 415485 w 612453"/>
                  <a:gd name="connsiteY86" fmla="*/ 30590 h 487463"/>
                  <a:gd name="connsiteX87" fmla="*/ 411068 w 612453"/>
                  <a:gd name="connsiteY87" fmla="*/ 29840 h 487463"/>
                  <a:gd name="connsiteX88" fmla="*/ 405277 w 612453"/>
                  <a:gd name="connsiteY88" fmla="*/ 29007 h 487463"/>
                  <a:gd name="connsiteX89" fmla="*/ 401902 w 612453"/>
                  <a:gd name="connsiteY89" fmla="*/ 27215 h 487463"/>
                  <a:gd name="connsiteX90" fmla="*/ 391403 w 612453"/>
                  <a:gd name="connsiteY90" fmla="*/ 17924 h 487463"/>
                  <a:gd name="connsiteX91" fmla="*/ 390736 w 612453"/>
                  <a:gd name="connsiteY91" fmla="*/ 17007 h 487463"/>
                  <a:gd name="connsiteX92" fmla="*/ 387403 w 612453"/>
                  <a:gd name="connsiteY92" fmla="*/ 9800 h 487463"/>
                  <a:gd name="connsiteX93" fmla="*/ 380612 w 612453"/>
                  <a:gd name="connsiteY93" fmla="*/ 4175 h 487463"/>
                  <a:gd name="connsiteX94" fmla="*/ 365655 w 612453"/>
                  <a:gd name="connsiteY94" fmla="*/ 4633 h 487463"/>
                  <a:gd name="connsiteX95" fmla="*/ 366613 w 612453"/>
                  <a:gd name="connsiteY95" fmla="*/ 20007 h 487463"/>
                  <a:gd name="connsiteX96" fmla="*/ 336490 w 612453"/>
                  <a:gd name="connsiteY96" fmla="*/ 28590 h 487463"/>
                  <a:gd name="connsiteX97" fmla="*/ 315159 w 612453"/>
                  <a:gd name="connsiteY97" fmla="*/ 32048 h 487463"/>
                  <a:gd name="connsiteX98" fmla="*/ 309243 w 612453"/>
                  <a:gd name="connsiteY98" fmla="*/ 39672 h 487463"/>
                  <a:gd name="connsiteX99" fmla="*/ 295868 w 612453"/>
                  <a:gd name="connsiteY99" fmla="*/ 52046 h 487463"/>
                  <a:gd name="connsiteX100" fmla="*/ 279703 w 612453"/>
                  <a:gd name="connsiteY100" fmla="*/ 49880 h 487463"/>
                  <a:gd name="connsiteX101" fmla="*/ 272954 w 612453"/>
                  <a:gd name="connsiteY101" fmla="*/ 46838 h 487463"/>
                  <a:gd name="connsiteX102" fmla="*/ 250205 w 612453"/>
                  <a:gd name="connsiteY102" fmla="*/ 49963 h 487463"/>
                  <a:gd name="connsiteX103" fmla="*/ 234248 w 612453"/>
                  <a:gd name="connsiteY103" fmla="*/ 54171 h 487463"/>
                  <a:gd name="connsiteX104" fmla="*/ 223082 w 612453"/>
                  <a:gd name="connsiteY104" fmla="*/ 52546 h 487463"/>
                  <a:gd name="connsiteX105" fmla="*/ 216124 w 612453"/>
                  <a:gd name="connsiteY105" fmla="*/ 51296 h 487463"/>
                  <a:gd name="connsiteX106" fmla="*/ 208875 w 612453"/>
                  <a:gd name="connsiteY106" fmla="*/ 54046 h 487463"/>
                  <a:gd name="connsiteX107" fmla="*/ 204542 w 612453"/>
                  <a:gd name="connsiteY107" fmla="*/ 59296 h 487463"/>
                  <a:gd name="connsiteX108" fmla="*/ 169795 w 612453"/>
                  <a:gd name="connsiteY108" fmla="*/ 64462 h 487463"/>
                  <a:gd name="connsiteX109" fmla="*/ 154629 w 612453"/>
                  <a:gd name="connsiteY109" fmla="*/ 55629 h 487463"/>
                  <a:gd name="connsiteX110" fmla="*/ 140422 w 612453"/>
                  <a:gd name="connsiteY110" fmla="*/ 95835 h 487463"/>
                  <a:gd name="connsiteX111" fmla="*/ 120673 w 612453"/>
                  <a:gd name="connsiteY111" fmla="*/ 118291 h 487463"/>
                  <a:gd name="connsiteX112" fmla="*/ 120174 w 612453"/>
                  <a:gd name="connsiteY112" fmla="*/ 118375 h 487463"/>
                  <a:gd name="connsiteX113" fmla="*/ 110216 w 612453"/>
                  <a:gd name="connsiteY113" fmla="*/ 121874 h 487463"/>
                  <a:gd name="connsiteX114" fmla="*/ 91592 w 612453"/>
                  <a:gd name="connsiteY114" fmla="*/ 122916 h 487463"/>
                  <a:gd name="connsiteX115" fmla="*/ 89426 w 612453"/>
                  <a:gd name="connsiteY115" fmla="*/ 119375 h 487463"/>
                  <a:gd name="connsiteX116" fmla="*/ 88426 w 612453"/>
                  <a:gd name="connsiteY116" fmla="*/ 117125 h 487463"/>
                  <a:gd name="connsiteX117" fmla="*/ 84051 w 612453"/>
                  <a:gd name="connsiteY117" fmla="*/ 116958 h 487463"/>
                  <a:gd name="connsiteX118" fmla="*/ 80260 w 612453"/>
                  <a:gd name="connsiteY118" fmla="*/ 117250 h 487463"/>
                  <a:gd name="connsiteX119" fmla="*/ 63469 w 612453"/>
                  <a:gd name="connsiteY119" fmla="*/ 117792 h 487463"/>
                  <a:gd name="connsiteX120" fmla="*/ 50220 w 612453"/>
                  <a:gd name="connsiteY120" fmla="*/ 129666 h 487463"/>
                  <a:gd name="connsiteX121" fmla="*/ 46054 w 612453"/>
                  <a:gd name="connsiteY121" fmla="*/ 135790 h 487463"/>
                  <a:gd name="connsiteX122" fmla="*/ 39971 w 612453"/>
                  <a:gd name="connsiteY122" fmla="*/ 152289 h 487463"/>
                  <a:gd name="connsiteX123" fmla="*/ 38138 w 612453"/>
                  <a:gd name="connsiteY123" fmla="*/ 162080 h 487463"/>
                  <a:gd name="connsiteX124" fmla="*/ 34305 w 612453"/>
                  <a:gd name="connsiteY124" fmla="*/ 169996 h 487463"/>
                  <a:gd name="connsiteX125" fmla="*/ 30888 w 612453"/>
                  <a:gd name="connsiteY125" fmla="*/ 177079 h 487463"/>
                  <a:gd name="connsiteX126" fmla="*/ 31805 w 612453"/>
                  <a:gd name="connsiteY126" fmla="*/ 184536 h 487463"/>
                  <a:gd name="connsiteX127" fmla="*/ 33388 w 612453"/>
                  <a:gd name="connsiteY127" fmla="*/ 188786 h 487463"/>
                  <a:gd name="connsiteX128" fmla="*/ 34222 w 612453"/>
                  <a:gd name="connsiteY128" fmla="*/ 191827 h 487463"/>
                  <a:gd name="connsiteX129" fmla="*/ 29930 w 612453"/>
                  <a:gd name="connsiteY129" fmla="*/ 201535 h 487463"/>
                  <a:gd name="connsiteX130" fmla="*/ 21306 w 612453"/>
                  <a:gd name="connsiteY130" fmla="*/ 205035 h 487463"/>
                  <a:gd name="connsiteX131" fmla="*/ 14015 w 612453"/>
                  <a:gd name="connsiteY131" fmla="*/ 208201 h 487463"/>
                  <a:gd name="connsiteX132" fmla="*/ 4016 w 612453"/>
                  <a:gd name="connsiteY132" fmla="*/ 229033 h 487463"/>
                  <a:gd name="connsiteX133" fmla="*/ 10390 w 612453"/>
                  <a:gd name="connsiteY133" fmla="*/ 244782 h 487463"/>
                  <a:gd name="connsiteX134" fmla="*/ 20348 w 612453"/>
                  <a:gd name="connsiteY134" fmla="*/ 250906 h 487463"/>
                  <a:gd name="connsiteX135" fmla="*/ 25889 w 612453"/>
                  <a:gd name="connsiteY135" fmla="*/ 272738 h 487463"/>
                  <a:gd name="connsiteX136" fmla="*/ 26972 w 612453"/>
                  <a:gd name="connsiteY136" fmla="*/ 288612 h 487463"/>
                  <a:gd name="connsiteX137" fmla="*/ 36471 w 612453"/>
                  <a:gd name="connsiteY137" fmla="*/ 293611 h 487463"/>
                  <a:gd name="connsiteX138" fmla="*/ 49096 w 612453"/>
                  <a:gd name="connsiteY138" fmla="*/ 298444 h 487463"/>
                  <a:gd name="connsiteX139" fmla="*/ 51387 w 612453"/>
                  <a:gd name="connsiteY139" fmla="*/ 307361 h 487463"/>
                  <a:gd name="connsiteX140" fmla="*/ 57678 w 612453"/>
                  <a:gd name="connsiteY140" fmla="*/ 310777 h 487463"/>
                  <a:gd name="connsiteX141" fmla="*/ 62469 w 612453"/>
                  <a:gd name="connsiteY141" fmla="*/ 309985 h 487463"/>
                  <a:gd name="connsiteX142" fmla="*/ 71844 w 612453"/>
                  <a:gd name="connsiteY142" fmla="*/ 309860 h 487463"/>
                  <a:gd name="connsiteX143" fmla="*/ 75802 w 612453"/>
                  <a:gd name="connsiteY143" fmla="*/ 316318 h 487463"/>
                  <a:gd name="connsiteX144" fmla="*/ 76302 w 612453"/>
                  <a:gd name="connsiteY144" fmla="*/ 318235 h 487463"/>
                  <a:gd name="connsiteX145" fmla="*/ 86759 w 612453"/>
                  <a:gd name="connsiteY145" fmla="*/ 324484 h 487463"/>
                  <a:gd name="connsiteX146" fmla="*/ 96634 w 612453"/>
                  <a:gd name="connsiteY146" fmla="*/ 330067 h 487463"/>
                  <a:gd name="connsiteX147" fmla="*/ 100717 w 612453"/>
                  <a:gd name="connsiteY147" fmla="*/ 349107 h 487463"/>
                  <a:gd name="connsiteX148" fmla="*/ 101342 w 612453"/>
                  <a:gd name="connsiteY148" fmla="*/ 361231 h 487463"/>
                  <a:gd name="connsiteX149" fmla="*/ 113424 w 612453"/>
                  <a:gd name="connsiteY149" fmla="*/ 372022 h 487463"/>
                  <a:gd name="connsiteX150" fmla="*/ 122340 w 612453"/>
                  <a:gd name="connsiteY150" fmla="*/ 376564 h 487463"/>
                  <a:gd name="connsiteX151" fmla="*/ 128506 w 612453"/>
                  <a:gd name="connsiteY151" fmla="*/ 388104 h 487463"/>
                  <a:gd name="connsiteX152" fmla="*/ 127006 w 612453"/>
                  <a:gd name="connsiteY152" fmla="*/ 394895 h 487463"/>
                  <a:gd name="connsiteX153" fmla="*/ 133631 w 612453"/>
                  <a:gd name="connsiteY153" fmla="*/ 409061 h 487463"/>
                  <a:gd name="connsiteX154" fmla="*/ 137755 w 612453"/>
                  <a:gd name="connsiteY154" fmla="*/ 415394 h 487463"/>
                  <a:gd name="connsiteX155" fmla="*/ 141963 w 612453"/>
                  <a:gd name="connsiteY155" fmla="*/ 427435 h 487463"/>
                  <a:gd name="connsiteX156" fmla="*/ 149213 w 612453"/>
                  <a:gd name="connsiteY156" fmla="*/ 435059 h 487463"/>
                  <a:gd name="connsiteX157" fmla="*/ 158921 w 612453"/>
                  <a:gd name="connsiteY157" fmla="*/ 427060 h 487463"/>
                  <a:gd name="connsiteX158" fmla="*/ 170461 w 612453"/>
                  <a:gd name="connsiteY158" fmla="*/ 437934 h 487463"/>
                  <a:gd name="connsiteX159" fmla="*/ 186710 w 612453"/>
                  <a:gd name="connsiteY159" fmla="*/ 446808 h 487463"/>
                  <a:gd name="connsiteX160" fmla="*/ 194085 w 612453"/>
                  <a:gd name="connsiteY160" fmla="*/ 456808 h 487463"/>
                  <a:gd name="connsiteX161" fmla="*/ 201959 w 612453"/>
                  <a:gd name="connsiteY161" fmla="*/ 464099 h 487463"/>
                  <a:gd name="connsiteX162" fmla="*/ 210958 w 612453"/>
                  <a:gd name="connsiteY162" fmla="*/ 483139 h 487463"/>
                  <a:gd name="connsiteX163" fmla="*/ 232207 w 612453"/>
                  <a:gd name="connsiteY163" fmla="*/ 477098 h 487463"/>
                  <a:gd name="connsiteX164" fmla="*/ 232748 w 612453"/>
                  <a:gd name="connsiteY164" fmla="*/ 477139 h 487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</a:cxnLst>
                <a:rect l="l" t="t" r="r" b="b"/>
                <a:pathLst>
                  <a:path w="612453" h="487463">
                    <a:moveTo>
                      <a:pt x="232748" y="477139"/>
                    </a:moveTo>
                    <a:cubicBezTo>
                      <a:pt x="233998" y="471765"/>
                      <a:pt x="236415" y="467640"/>
                      <a:pt x="243247" y="464140"/>
                    </a:cubicBezTo>
                    <a:cubicBezTo>
                      <a:pt x="245455" y="463015"/>
                      <a:pt x="247830" y="462849"/>
                      <a:pt x="249955" y="462682"/>
                    </a:cubicBezTo>
                    <a:cubicBezTo>
                      <a:pt x="253330" y="462432"/>
                      <a:pt x="255330" y="462182"/>
                      <a:pt x="256913" y="459932"/>
                    </a:cubicBezTo>
                    <a:cubicBezTo>
                      <a:pt x="258496" y="457641"/>
                      <a:pt x="258746" y="456724"/>
                      <a:pt x="258788" y="456474"/>
                    </a:cubicBezTo>
                    <a:cubicBezTo>
                      <a:pt x="258705" y="456641"/>
                      <a:pt x="258205" y="456391"/>
                      <a:pt x="257788" y="456224"/>
                    </a:cubicBezTo>
                    <a:cubicBezTo>
                      <a:pt x="256038" y="455433"/>
                      <a:pt x="253413" y="454183"/>
                      <a:pt x="251830" y="450766"/>
                    </a:cubicBezTo>
                    <a:cubicBezTo>
                      <a:pt x="249414" y="445475"/>
                      <a:pt x="249039" y="443933"/>
                      <a:pt x="251205" y="441184"/>
                    </a:cubicBezTo>
                    <a:cubicBezTo>
                      <a:pt x="251830" y="440392"/>
                      <a:pt x="252663" y="439309"/>
                      <a:pt x="253580" y="436976"/>
                    </a:cubicBezTo>
                    <a:cubicBezTo>
                      <a:pt x="254163" y="435517"/>
                      <a:pt x="254538" y="434309"/>
                      <a:pt x="254871" y="433309"/>
                    </a:cubicBezTo>
                    <a:cubicBezTo>
                      <a:pt x="255955" y="429893"/>
                      <a:pt x="256705" y="427601"/>
                      <a:pt x="261371" y="425268"/>
                    </a:cubicBezTo>
                    <a:cubicBezTo>
                      <a:pt x="262913" y="424477"/>
                      <a:pt x="264746" y="424977"/>
                      <a:pt x="266871" y="425518"/>
                    </a:cubicBezTo>
                    <a:cubicBezTo>
                      <a:pt x="268204" y="425852"/>
                      <a:pt x="270412" y="426435"/>
                      <a:pt x="271204" y="426102"/>
                    </a:cubicBezTo>
                    <a:cubicBezTo>
                      <a:pt x="271412" y="425893"/>
                      <a:pt x="271454" y="425435"/>
                      <a:pt x="271495" y="425101"/>
                    </a:cubicBezTo>
                    <a:cubicBezTo>
                      <a:pt x="271620" y="423935"/>
                      <a:pt x="271870" y="421977"/>
                      <a:pt x="273745" y="420644"/>
                    </a:cubicBezTo>
                    <a:cubicBezTo>
                      <a:pt x="277786" y="417727"/>
                      <a:pt x="280161" y="413977"/>
                      <a:pt x="282620" y="410019"/>
                    </a:cubicBezTo>
                    <a:cubicBezTo>
                      <a:pt x="284161" y="407561"/>
                      <a:pt x="285786" y="404978"/>
                      <a:pt x="287869" y="402520"/>
                    </a:cubicBezTo>
                    <a:cubicBezTo>
                      <a:pt x="288994" y="401187"/>
                      <a:pt x="291410" y="399478"/>
                      <a:pt x="295285" y="396812"/>
                    </a:cubicBezTo>
                    <a:cubicBezTo>
                      <a:pt x="297285" y="395437"/>
                      <a:pt x="300327" y="393312"/>
                      <a:pt x="300868" y="392687"/>
                    </a:cubicBezTo>
                    <a:cubicBezTo>
                      <a:pt x="301618" y="390396"/>
                      <a:pt x="299118" y="387229"/>
                      <a:pt x="296452" y="383855"/>
                    </a:cubicBezTo>
                    <a:cubicBezTo>
                      <a:pt x="292994" y="379480"/>
                      <a:pt x="288202" y="373439"/>
                      <a:pt x="294577" y="368064"/>
                    </a:cubicBezTo>
                    <a:cubicBezTo>
                      <a:pt x="297743" y="365398"/>
                      <a:pt x="302243" y="366439"/>
                      <a:pt x="306576" y="367439"/>
                    </a:cubicBezTo>
                    <a:cubicBezTo>
                      <a:pt x="313159" y="368981"/>
                      <a:pt x="317408" y="369564"/>
                      <a:pt x="320242" y="365106"/>
                    </a:cubicBezTo>
                    <a:cubicBezTo>
                      <a:pt x="320908" y="364064"/>
                      <a:pt x="320741" y="362315"/>
                      <a:pt x="320533" y="360440"/>
                    </a:cubicBezTo>
                    <a:cubicBezTo>
                      <a:pt x="320200" y="357190"/>
                      <a:pt x="319700" y="352315"/>
                      <a:pt x="325116" y="350399"/>
                    </a:cubicBezTo>
                    <a:cubicBezTo>
                      <a:pt x="329907" y="348691"/>
                      <a:pt x="332741" y="352149"/>
                      <a:pt x="334615" y="354399"/>
                    </a:cubicBezTo>
                    <a:cubicBezTo>
                      <a:pt x="335365" y="355315"/>
                      <a:pt x="336157" y="356273"/>
                      <a:pt x="336824" y="356648"/>
                    </a:cubicBezTo>
                    <a:cubicBezTo>
                      <a:pt x="348114" y="363065"/>
                      <a:pt x="355947" y="362898"/>
                      <a:pt x="360197" y="356107"/>
                    </a:cubicBezTo>
                    <a:cubicBezTo>
                      <a:pt x="363655" y="350566"/>
                      <a:pt x="357989" y="338608"/>
                      <a:pt x="354947" y="332192"/>
                    </a:cubicBezTo>
                    <a:lnTo>
                      <a:pt x="354197" y="330567"/>
                    </a:lnTo>
                    <a:cubicBezTo>
                      <a:pt x="352572" y="327109"/>
                      <a:pt x="351989" y="321568"/>
                      <a:pt x="351406" y="315693"/>
                    </a:cubicBezTo>
                    <a:cubicBezTo>
                      <a:pt x="350614" y="307777"/>
                      <a:pt x="349573" y="297945"/>
                      <a:pt x="345698" y="295195"/>
                    </a:cubicBezTo>
                    <a:cubicBezTo>
                      <a:pt x="344990" y="294695"/>
                      <a:pt x="343740" y="294070"/>
                      <a:pt x="341407" y="294611"/>
                    </a:cubicBezTo>
                    <a:cubicBezTo>
                      <a:pt x="338824" y="295195"/>
                      <a:pt x="338074" y="296611"/>
                      <a:pt x="336782" y="299236"/>
                    </a:cubicBezTo>
                    <a:cubicBezTo>
                      <a:pt x="335699" y="301486"/>
                      <a:pt x="334366" y="304277"/>
                      <a:pt x="331032" y="305736"/>
                    </a:cubicBezTo>
                    <a:cubicBezTo>
                      <a:pt x="327200" y="307444"/>
                      <a:pt x="324408" y="306236"/>
                      <a:pt x="322700" y="304944"/>
                    </a:cubicBezTo>
                    <a:cubicBezTo>
                      <a:pt x="317242" y="300694"/>
                      <a:pt x="315825" y="288653"/>
                      <a:pt x="316909" y="281946"/>
                    </a:cubicBezTo>
                    <a:cubicBezTo>
                      <a:pt x="318367" y="273113"/>
                      <a:pt x="323491" y="271447"/>
                      <a:pt x="327574" y="270113"/>
                    </a:cubicBezTo>
                    <a:cubicBezTo>
                      <a:pt x="330699" y="269072"/>
                      <a:pt x="333407" y="268197"/>
                      <a:pt x="335199" y="264405"/>
                    </a:cubicBezTo>
                    <a:cubicBezTo>
                      <a:pt x="336782" y="260989"/>
                      <a:pt x="335990" y="255864"/>
                      <a:pt x="335115" y="250406"/>
                    </a:cubicBezTo>
                    <a:cubicBezTo>
                      <a:pt x="334282" y="245240"/>
                      <a:pt x="333449" y="239866"/>
                      <a:pt x="334574" y="235241"/>
                    </a:cubicBezTo>
                    <a:cubicBezTo>
                      <a:pt x="336907" y="225700"/>
                      <a:pt x="343156" y="216159"/>
                      <a:pt x="353156" y="206785"/>
                    </a:cubicBezTo>
                    <a:cubicBezTo>
                      <a:pt x="362447" y="198077"/>
                      <a:pt x="370696" y="189869"/>
                      <a:pt x="379154" y="180870"/>
                    </a:cubicBezTo>
                    <a:cubicBezTo>
                      <a:pt x="384737" y="174954"/>
                      <a:pt x="388778" y="172662"/>
                      <a:pt x="392528" y="173287"/>
                    </a:cubicBezTo>
                    <a:cubicBezTo>
                      <a:pt x="396819" y="173996"/>
                      <a:pt x="399610" y="178287"/>
                      <a:pt x="402485" y="184578"/>
                    </a:cubicBezTo>
                    <a:cubicBezTo>
                      <a:pt x="407693" y="195869"/>
                      <a:pt x="406610" y="198244"/>
                      <a:pt x="402402" y="204118"/>
                    </a:cubicBezTo>
                    <a:cubicBezTo>
                      <a:pt x="401194" y="205827"/>
                      <a:pt x="399652" y="207951"/>
                      <a:pt x="398027" y="210951"/>
                    </a:cubicBezTo>
                    <a:cubicBezTo>
                      <a:pt x="395611" y="215367"/>
                      <a:pt x="394903" y="218867"/>
                      <a:pt x="395986" y="221450"/>
                    </a:cubicBezTo>
                    <a:cubicBezTo>
                      <a:pt x="398069" y="226283"/>
                      <a:pt x="406693" y="228575"/>
                      <a:pt x="415068" y="230783"/>
                    </a:cubicBezTo>
                    <a:cubicBezTo>
                      <a:pt x="423775" y="233074"/>
                      <a:pt x="432775" y="235449"/>
                      <a:pt x="437149" y="241157"/>
                    </a:cubicBezTo>
                    <a:cubicBezTo>
                      <a:pt x="438941" y="243449"/>
                      <a:pt x="439316" y="245657"/>
                      <a:pt x="439649" y="247448"/>
                    </a:cubicBezTo>
                    <a:cubicBezTo>
                      <a:pt x="440024" y="249490"/>
                      <a:pt x="440274" y="250948"/>
                      <a:pt x="442399" y="252781"/>
                    </a:cubicBezTo>
                    <a:cubicBezTo>
                      <a:pt x="444274" y="254364"/>
                      <a:pt x="447065" y="255073"/>
                      <a:pt x="449982" y="255823"/>
                    </a:cubicBezTo>
                    <a:cubicBezTo>
                      <a:pt x="451648" y="256239"/>
                      <a:pt x="453398" y="256698"/>
                      <a:pt x="455023" y="257323"/>
                    </a:cubicBezTo>
                    <a:cubicBezTo>
                      <a:pt x="467022" y="262072"/>
                      <a:pt x="471522" y="262697"/>
                      <a:pt x="483313" y="261114"/>
                    </a:cubicBezTo>
                    <a:cubicBezTo>
                      <a:pt x="495687" y="259489"/>
                      <a:pt x="506561" y="265572"/>
                      <a:pt x="517102" y="271447"/>
                    </a:cubicBezTo>
                    <a:cubicBezTo>
                      <a:pt x="526268" y="276571"/>
                      <a:pt x="535725" y="281821"/>
                      <a:pt x="545933" y="281821"/>
                    </a:cubicBezTo>
                    <a:lnTo>
                      <a:pt x="546100" y="281821"/>
                    </a:lnTo>
                    <a:cubicBezTo>
                      <a:pt x="561473" y="281737"/>
                      <a:pt x="581097" y="269197"/>
                      <a:pt x="596929" y="259114"/>
                    </a:cubicBezTo>
                    <a:cubicBezTo>
                      <a:pt x="600679" y="256739"/>
                      <a:pt x="604220" y="254490"/>
                      <a:pt x="607511" y="252489"/>
                    </a:cubicBezTo>
                    <a:cubicBezTo>
                      <a:pt x="608470" y="250490"/>
                      <a:pt x="609678" y="248282"/>
                      <a:pt x="611094" y="245823"/>
                    </a:cubicBezTo>
                    <a:cubicBezTo>
                      <a:pt x="611303" y="245490"/>
                      <a:pt x="611428" y="245240"/>
                      <a:pt x="611594" y="244907"/>
                    </a:cubicBezTo>
                    <a:cubicBezTo>
                      <a:pt x="609470" y="244240"/>
                      <a:pt x="607345" y="243365"/>
                      <a:pt x="605220" y="242157"/>
                    </a:cubicBezTo>
                    <a:cubicBezTo>
                      <a:pt x="600345" y="239407"/>
                      <a:pt x="594013" y="237574"/>
                      <a:pt x="587846" y="235824"/>
                    </a:cubicBezTo>
                    <a:cubicBezTo>
                      <a:pt x="580930" y="233824"/>
                      <a:pt x="574431" y="231949"/>
                      <a:pt x="569598" y="228825"/>
                    </a:cubicBezTo>
                    <a:cubicBezTo>
                      <a:pt x="564682" y="225617"/>
                      <a:pt x="562140" y="222117"/>
                      <a:pt x="559932" y="218992"/>
                    </a:cubicBezTo>
                    <a:cubicBezTo>
                      <a:pt x="557099" y="215034"/>
                      <a:pt x="554640" y="211618"/>
                      <a:pt x="547474" y="208868"/>
                    </a:cubicBezTo>
                    <a:cubicBezTo>
                      <a:pt x="544641" y="207785"/>
                      <a:pt x="541183" y="207076"/>
                      <a:pt x="537559" y="206326"/>
                    </a:cubicBezTo>
                    <a:cubicBezTo>
                      <a:pt x="528184" y="204368"/>
                      <a:pt x="517518" y="202118"/>
                      <a:pt x="513685" y="192327"/>
                    </a:cubicBezTo>
                    <a:lnTo>
                      <a:pt x="512852" y="190161"/>
                    </a:lnTo>
                    <a:lnTo>
                      <a:pt x="515018" y="189244"/>
                    </a:lnTo>
                    <a:cubicBezTo>
                      <a:pt x="515685" y="188953"/>
                      <a:pt x="516393" y="188453"/>
                      <a:pt x="517185" y="187911"/>
                    </a:cubicBezTo>
                    <a:cubicBezTo>
                      <a:pt x="518227" y="187203"/>
                      <a:pt x="519393" y="186411"/>
                      <a:pt x="520685" y="185870"/>
                    </a:cubicBezTo>
                    <a:cubicBezTo>
                      <a:pt x="524351" y="184286"/>
                      <a:pt x="524560" y="182537"/>
                      <a:pt x="524643" y="181953"/>
                    </a:cubicBezTo>
                    <a:cubicBezTo>
                      <a:pt x="525476" y="175329"/>
                      <a:pt x="510310" y="163663"/>
                      <a:pt x="504603" y="159288"/>
                    </a:cubicBezTo>
                    <a:cubicBezTo>
                      <a:pt x="501395" y="156789"/>
                      <a:pt x="500686" y="156247"/>
                      <a:pt x="500270" y="155455"/>
                    </a:cubicBezTo>
                    <a:cubicBezTo>
                      <a:pt x="497895" y="150747"/>
                      <a:pt x="498686" y="144789"/>
                      <a:pt x="499395" y="139040"/>
                    </a:cubicBezTo>
                    <a:cubicBezTo>
                      <a:pt x="499811" y="135832"/>
                      <a:pt x="500186" y="132790"/>
                      <a:pt x="499936" y="130415"/>
                    </a:cubicBezTo>
                    <a:cubicBezTo>
                      <a:pt x="498728" y="118583"/>
                      <a:pt x="492187" y="111000"/>
                      <a:pt x="485229" y="103001"/>
                    </a:cubicBezTo>
                    <a:cubicBezTo>
                      <a:pt x="479688" y="96626"/>
                      <a:pt x="473938" y="90002"/>
                      <a:pt x="470814" y="80961"/>
                    </a:cubicBezTo>
                    <a:cubicBezTo>
                      <a:pt x="469605" y="77461"/>
                      <a:pt x="469689" y="73586"/>
                      <a:pt x="469772" y="69795"/>
                    </a:cubicBezTo>
                    <a:cubicBezTo>
                      <a:pt x="469855" y="66129"/>
                      <a:pt x="469938" y="62629"/>
                      <a:pt x="468772" y="60254"/>
                    </a:cubicBezTo>
                    <a:cubicBezTo>
                      <a:pt x="465897" y="54588"/>
                      <a:pt x="465356" y="54838"/>
                      <a:pt x="463189" y="55713"/>
                    </a:cubicBezTo>
                    <a:cubicBezTo>
                      <a:pt x="461398" y="56421"/>
                      <a:pt x="458981" y="57379"/>
                      <a:pt x="455523" y="56921"/>
                    </a:cubicBezTo>
                    <a:cubicBezTo>
                      <a:pt x="446440" y="55713"/>
                      <a:pt x="429400" y="51838"/>
                      <a:pt x="417609" y="39922"/>
                    </a:cubicBezTo>
                    <a:cubicBezTo>
                      <a:pt x="415609" y="37922"/>
                      <a:pt x="415818" y="35381"/>
                      <a:pt x="415943" y="33506"/>
                    </a:cubicBezTo>
                    <a:cubicBezTo>
                      <a:pt x="416068" y="31631"/>
                      <a:pt x="416026" y="31048"/>
                      <a:pt x="415485" y="30590"/>
                    </a:cubicBezTo>
                    <a:cubicBezTo>
                      <a:pt x="414360" y="29715"/>
                      <a:pt x="413068" y="29757"/>
                      <a:pt x="411068" y="29840"/>
                    </a:cubicBezTo>
                    <a:cubicBezTo>
                      <a:pt x="409276" y="29923"/>
                      <a:pt x="407235" y="30048"/>
                      <a:pt x="405277" y="29007"/>
                    </a:cubicBezTo>
                    <a:lnTo>
                      <a:pt x="401902" y="27215"/>
                    </a:lnTo>
                    <a:cubicBezTo>
                      <a:pt x="396069" y="24173"/>
                      <a:pt x="395736" y="23924"/>
                      <a:pt x="391403" y="17924"/>
                    </a:cubicBezTo>
                    <a:lnTo>
                      <a:pt x="390736" y="17007"/>
                    </a:lnTo>
                    <a:cubicBezTo>
                      <a:pt x="388528" y="13924"/>
                      <a:pt x="387862" y="11550"/>
                      <a:pt x="387403" y="9800"/>
                    </a:cubicBezTo>
                    <a:cubicBezTo>
                      <a:pt x="386737" y="7342"/>
                      <a:pt x="386445" y="6258"/>
                      <a:pt x="380612" y="4175"/>
                    </a:cubicBezTo>
                    <a:cubicBezTo>
                      <a:pt x="376154" y="2592"/>
                      <a:pt x="370279" y="2842"/>
                      <a:pt x="365655" y="4633"/>
                    </a:cubicBezTo>
                    <a:cubicBezTo>
                      <a:pt x="368571" y="11091"/>
                      <a:pt x="368904" y="16132"/>
                      <a:pt x="366613" y="20007"/>
                    </a:cubicBezTo>
                    <a:cubicBezTo>
                      <a:pt x="362155" y="27632"/>
                      <a:pt x="349114" y="28132"/>
                      <a:pt x="336490" y="28590"/>
                    </a:cubicBezTo>
                    <a:cubicBezTo>
                      <a:pt x="327783" y="28923"/>
                      <a:pt x="318783" y="29257"/>
                      <a:pt x="315159" y="32048"/>
                    </a:cubicBezTo>
                    <a:cubicBezTo>
                      <a:pt x="312659" y="34006"/>
                      <a:pt x="310992" y="36756"/>
                      <a:pt x="309243" y="39672"/>
                    </a:cubicBezTo>
                    <a:cubicBezTo>
                      <a:pt x="306451" y="44339"/>
                      <a:pt x="303243" y="49672"/>
                      <a:pt x="295868" y="52046"/>
                    </a:cubicBezTo>
                    <a:cubicBezTo>
                      <a:pt x="287786" y="54671"/>
                      <a:pt x="283661" y="52213"/>
                      <a:pt x="279703" y="49880"/>
                    </a:cubicBezTo>
                    <a:cubicBezTo>
                      <a:pt x="277745" y="48713"/>
                      <a:pt x="275662" y="47505"/>
                      <a:pt x="272954" y="46838"/>
                    </a:cubicBezTo>
                    <a:cubicBezTo>
                      <a:pt x="264663" y="44839"/>
                      <a:pt x="257621" y="47338"/>
                      <a:pt x="250205" y="49963"/>
                    </a:cubicBezTo>
                    <a:cubicBezTo>
                      <a:pt x="245206" y="51755"/>
                      <a:pt x="240039" y="53546"/>
                      <a:pt x="234248" y="54171"/>
                    </a:cubicBezTo>
                    <a:cubicBezTo>
                      <a:pt x="230332" y="54588"/>
                      <a:pt x="226457" y="53505"/>
                      <a:pt x="223082" y="52546"/>
                    </a:cubicBezTo>
                    <a:cubicBezTo>
                      <a:pt x="220457" y="51838"/>
                      <a:pt x="217999" y="51130"/>
                      <a:pt x="216124" y="51296"/>
                    </a:cubicBezTo>
                    <a:cubicBezTo>
                      <a:pt x="210042" y="51838"/>
                      <a:pt x="209667" y="52505"/>
                      <a:pt x="208875" y="54046"/>
                    </a:cubicBezTo>
                    <a:cubicBezTo>
                      <a:pt x="208167" y="55379"/>
                      <a:pt x="207208" y="57171"/>
                      <a:pt x="204542" y="59296"/>
                    </a:cubicBezTo>
                    <a:cubicBezTo>
                      <a:pt x="194959" y="66837"/>
                      <a:pt x="182294" y="68754"/>
                      <a:pt x="169795" y="64462"/>
                    </a:cubicBezTo>
                    <a:cubicBezTo>
                      <a:pt x="164170" y="62546"/>
                      <a:pt x="159004" y="59463"/>
                      <a:pt x="154629" y="55629"/>
                    </a:cubicBezTo>
                    <a:cubicBezTo>
                      <a:pt x="144880" y="68128"/>
                      <a:pt x="141880" y="80128"/>
                      <a:pt x="140422" y="95835"/>
                    </a:cubicBezTo>
                    <a:cubicBezTo>
                      <a:pt x="138672" y="114042"/>
                      <a:pt x="137755" y="115125"/>
                      <a:pt x="120673" y="118291"/>
                    </a:cubicBezTo>
                    <a:lnTo>
                      <a:pt x="120174" y="118375"/>
                    </a:lnTo>
                    <a:cubicBezTo>
                      <a:pt x="116174" y="119125"/>
                      <a:pt x="113132" y="120541"/>
                      <a:pt x="110216" y="121874"/>
                    </a:cubicBezTo>
                    <a:cubicBezTo>
                      <a:pt x="104800" y="124374"/>
                      <a:pt x="99675" y="126749"/>
                      <a:pt x="91592" y="122916"/>
                    </a:cubicBezTo>
                    <a:cubicBezTo>
                      <a:pt x="90092" y="122208"/>
                      <a:pt x="89718" y="120625"/>
                      <a:pt x="89426" y="119375"/>
                    </a:cubicBezTo>
                    <a:cubicBezTo>
                      <a:pt x="89217" y="118500"/>
                      <a:pt x="88926" y="117333"/>
                      <a:pt x="88426" y="117125"/>
                    </a:cubicBezTo>
                    <a:cubicBezTo>
                      <a:pt x="87259" y="116583"/>
                      <a:pt x="86009" y="116708"/>
                      <a:pt x="84051" y="116958"/>
                    </a:cubicBezTo>
                    <a:cubicBezTo>
                      <a:pt x="82843" y="117125"/>
                      <a:pt x="81593" y="117333"/>
                      <a:pt x="80260" y="117250"/>
                    </a:cubicBezTo>
                    <a:cubicBezTo>
                      <a:pt x="75427" y="117000"/>
                      <a:pt x="68177" y="116625"/>
                      <a:pt x="63469" y="117792"/>
                    </a:cubicBezTo>
                    <a:cubicBezTo>
                      <a:pt x="56803" y="119458"/>
                      <a:pt x="54054" y="123708"/>
                      <a:pt x="50220" y="129666"/>
                    </a:cubicBezTo>
                    <a:cubicBezTo>
                      <a:pt x="48971" y="131624"/>
                      <a:pt x="47637" y="133707"/>
                      <a:pt x="46054" y="135790"/>
                    </a:cubicBezTo>
                    <a:cubicBezTo>
                      <a:pt x="41304" y="142123"/>
                      <a:pt x="40721" y="146623"/>
                      <a:pt x="39971" y="152289"/>
                    </a:cubicBezTo>
                    <a:cubicBezTo>
                      <a:pt x="39596" y="155122"/>
                      <a:pt x="39138" y="158372"/>
                      <a:pt x="38138" y="162080"/>
                    </a:cubicBezTo>
                    <a:cubicBezTo>
                      <a:pt x="37388" y="164913"/>
                      <a:pt x="35805" y="167496"/>
                      <a:pt x="34305" y="169996"/>
                    </a:cubicBezTo>
                    <a:cubicBezTo>
                      <a:pt x="32805" y="172454"/>
                      <a:pt x="31430" y="174787"/>
                      <a:pt x="30888" y="177079"/>
                    </a:cubicBezTo>
                    <a:cubicBezTo>
                      <a:pt x="29930" y="181162"/>
                      <a:pt x="30805" y="182745"/>
                      <a:pt x="31805" y="184536"/>
                    </a:cubicBezTo>
                    <a:cubicBezTo>
                      <a:pt x="32430" y="185703"/>
                      <a:pt x="33180" y="186995"/>
                      <a:pt x="33388" y="188786"/>
                    </a:cubicBezTo>
                    <a:cubicBezTo>
                      <a:pt x="33555" y="190078"/>
                      <a:pt x="33888" y="190994"/>
                      <a:pt x="34222" y="191827"/>
                    </a:cubicBezTo>
                    <a:cubicBezTo>
                      <a:pt x="35722" y="195702"/>
                      <a:pt x="34847" y="197702"/>
                      <a:pt x="29930" y="201535"/>
                    </a:cubicBezTo>
                    <a:cubicBezTo>
                      <a:pt x="26764" y="203993"/>
                      <a:pt x="23848" y="204535"/>
                      <a:pt x="21306" y="205035"/>
                    </a:cubicBezTo>
                    <a:cubicBezTo>
                      <a:pt x="18764" y="205493"/>
                      <a:pt x="16556" y="205910"/>
                      <a:pt x="14015" y="208201"/>
                    </a:cubicBezTo>
                    <a:cubicBezTo>
                      <a:pt x="9515" y="212243"/>
                      <a:pt x="5349" y="222908"/>
                      <a:pt x="4016" y="229033"/>
                    </a:cubicBezTo>
                    <a:cubicBezTo>
                      <a:pt x="1557" y="240615"/>
                      <a:pt x="4349" y="241907"/>
                      <a:pt x="10390" y="244782"/>
                    </a:cubicBezTo>
                    <a:cubicBezTo>
                      <a:pt x="13265" y="246115"/>
                      <a:pt x="16806" y="247823"/>
                      <a:pt x="20348" y="250906"/>
                    </a:cubicBezTo>
                    <a:cubicBezTo>
                      <a:pt x="27889" y="257489"/>
                      <a:pt x="26847" y="265239"/>
                      <a:pt x="25889" y="272738"/>
                    </a:cubicBezTo>
                    <a:cubicBezTo>
                      <a:pt x="25181" y="278279"/>
                      <a:pt x="24472" y="283529"/>
                      <a:pt x="26972" y="288612"/>
                    </a:cubicBezTo>
                    <a:cubicBezTo>
                      <a:pt x="29555" y="293903"/>
                      <a:pt x="32305" y="293778"/>
                      <a:pt x="36471" y="293611"/>
                    </a:cubicBezTo>
                    <a:cubicBezTo>
                      <a:pt x="40346" y="293486"/>
                      <a:pt x="45138" y="293278"/>
                      <a:pt x="49096" y="298444"/>
                    </a:cubicBezTo>
                    <a:cubicBezTo>
                      <a:pt x="51845" y="302027"/>
                      <a:pt x="51595" y="305236"/>
                      <a:pt x="51387" y="307361"/>
                    </a:cubicBezTo>
                    <a:cubicBezTo>
                      <a:pt x="51220" y="309402"/>
                      <a:pt x="51137" y="310068"/>
                      <a:pt x="57678" y="310777"/>
                    </a:cubicBezTo>
                    <a:cubicBezTo>
                      <a:pt x="59011" y="310944"/>
                      <a:pt x="60678" y="310444"/>
                      <a:pt x="62469" y="309985"/>
                    </a:cubicBezTo>
                    <a:cubicBezTo>
                      <a:pt x="65428" y="309194"/>
                      <a:pt x="68802" y="308277"/>
                      <a:pt x="71844" y="309860"/>
                    </a:cubicBezTo>
                    <a:cubicBezTo>
                      <a:pt x="75885" y="311943"/>
                      <a:pt x="75844" y="314693"/>
                      <a:pt x="75802" y="316318"/>
                    </a:cubicBezTo>
                    <a:cubicBezTo>
                      <a:pt x="75802" y="317360"/>
                      <a:pt x="75802" y="317693"/>
                      <a:pt x="76302" y="318235"/>
                    </a:cubicBezTo>
                    <a:cubicBezTo>
                      <a:pt x="79135" y="321443"/>
                      <a:pt x="82843" y="322901"/>
                      <a:pt x="86759" y="324484"/>
                    </a:cubicBezTo>
                    <a:cubicBezTo>
                      <a:pt x="90259" y="325859"/>
                      <a:pt x="93842" y="327317"/>
                      <a:pt x="96634" y="330067"/>
                    </a:cubicBezTo>
                    <a:cubicBezTo>
                      <a:pt x="101758" y="335067"/>
                      <a:pt x="101216" y="342233"/>
                      <a:pt x="100717" y="349107"/>
                    </a:cubicBezTo>
                    <a:cubicBezTo>
                      <a:pt x="100383" y="353649"/>
                      <a:pt x="100050" y="357898"/>
                      <a:pt x="101342" y="361231"/>
                    </a:cubicBezTo>
                    <a:cubicBezTo>
                      <a:pt x="103966" y="368064"/>
                      <a:pt x="107924" y="369731"/>
                      <a:pt x="113424" y="372022"/>
                    </a:cubicBezTo>
                    <a:cubicBezTo>
                      <a:pt x="116132" y="373147"/>
                      <a:pt x="119215" y="374439"/>
                      <a:pt x="122340" y="376564"/>
                    </a:cubicBezTo>
                    <a:cubicBezTo>
                      <a:pt x="129506" y="381438"/>
                      <a:pt x="130673" y="383563"/>
                      <a:pt x="128506" y="388104"/>
                    </a:cubicBezTo>
                    <a:cubicBezTo>
                      <a:pt x="127798" y="389604"/>
                      <a:pt x="126923" y="391437"/>
                      <a:pt x="127006" y="394895"/>
                    </a:cubicBezTo>
                    <a:cubicBezTo>
                      <a:pt x="127131" y="399728"/>
                      <a:pt x="130423" y="404478"/>
                      <a:pt x="133631" y="409061"/>
                    </a:cubicBezTo>
                    <a:cubicBezTo>
                      <a:pt x="135089" y="411144"/>
                      <a:pt x="136547" y="413269"/>
                      <a:pt x="137755" y="415394"/>
                    </a:cubicBezTo>
                    <a:cubicBezTo>
                      <a:pt x="140339" y="420060"/>
                      <a:pt x="141464" y="423768"/>
                      <a:pt x="141963" y="427435"/>
                    </a:cubicBezTo>
                    <a:cubicBezTo>
                      <a:pt x="146088" y="427768"/>
                      <a:pt x="146255" y="434309"/>
                      <a:pt x="149213" y="435059"/>
                    </a:cubicBezTo>
                    <a:cubicBezTo>
                      <a:pt x="155504" y="436684"/>
                      <a:pt x="152879" y="427643"/>
                      <a:pt x="158921" y="427060"/>
                    </a:cubicBezTo>
                    <a:cubicBezTo>
                      <a:pt x="162754" y="426685"/>
                      <a:pt x="168087" y="434809"/>
                      <a:pt x="170461" y="437934"/>
                    </a:cubicBezTo>
                    <a:cubicBezTo>
                      <a:pt x="162420" y="446725"/>
                      <a:pt x="182877" y="443809"/>
                      <a:pt x="186710" y="446808"/>
                    </a:cubicBezTo>
                    <a:cubicBezTo>
                      <a:pt x="189710" y="449141"/>
                      <a:pt x="191251" y="453974"/>
                      <a:pt x="194085" y="456808"/>
                    </a:cubicBezTo>
                    <a:cubicBezTo>
                      <a:pt x="196834" y="459557"/>
                      <a:pt x="199792" y="460807"/>
                      <a:pt x="201959" y="464099"/>
                    </a:cubicBezTo>
                    <a:cubicBezTo>
                      <a:pt x="205667" y="469765"/>
                      <a:pt x="205542" y="478473"/>
                      <a:pt x="210958" y="483139"/>
                    </a:cubicBezTo>
                    <a:cubicBezTo>
                      <a:pt x="220291" y="491138"/>
                      <a:pt x="224624" y="477514"/>
                      <a:pt x="232207" y="477098"/>
                    </a:cubicBezTo>
                    <a:cubicBezTo>
                      <a:pt x="232332" y="477056"/>
                      <a:pt x="232540" y="477098"/>
                      <a:pt x="232748" y="47713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7" name="Полилиния: фигура 176">
                <a:extLst>
                  <a:ext uri="{FF2B5EF4-FFF2-40B4-BE49-F238E27FC236}">
                    <a16:creationId xmlns:a16="http://schemas.microsoft.com/office/drawing/2014/main" id="{0A75A866-73F5-4B12-A630-717DDE72BD15}"/>
                  </a:ext>
                </a:extLst>
              </p:cNvPr>
              <p:cNvSpPr/>
              <p:nvPr/>
            </p:nvSpPr>
            <p:spPr>
              <a:xfrm>
                <a:off x="2006060" y="4268299"/>
                <a:ext cx="379138" cy="399970"/>
              </a:xfrm>
              <a:custGeom>
                <a:avLst/>
                <a:gdLst>
                  <a:gd name="connsiteX0" fmla="*/ 260751 w 379137"/>
                  <a:gd name="connsiteY0" fmla="*/ 350032 h 399969"/>
                  <a:gd name="connsiteX1" fmla="*/ 244877 w 379137"/>
                  <a:gd name="connsiteY1" fmla="*/ 342074 h 399969"/>
                  <a:gd name="connsiteX2" fmla="*/ 239919 w 379137"/>
                  <a:gd name="connsiteY2" fmla="*/ 333533 h 399969"/>
                  <a:gd name="connsiteX3" fmla="*/ 252793 w 379137"/>
                  <a:gd name="connsiteY3" fmla="*/ 321534 h 399969"/>
                  <a:gd name="connsiteX4" fmla="*/ 258293 w 379137"/>
                  <a:gd name="connsiteY4" fmla="*/ 318368 h 399969"/>
                  <a:gd name="connsiteX5" fmla="*/ 263209 w 379137"/>
                  <a:gd name="connsiteY5" fmla="*/ 314660 h 399969"/>
                  <a:gd name="connsiteX6" fmla="*/ 277916 w 379137"/>
                  <a:gd name="connsiteY6" fmla="*/ 307119 h 399969"/>
                  <a:gd name="connsiteX7" fmla="*/ 282166 w 379137"/>
                  <a:gd name="connsiteY7" fmla="*/ 306869 h 399969"/>
                  <a:gd name="connsiteX8" fmla="*/ 288624 w 379137"/>
                  <a:gd name="connsiteY8" fmla="*/ 305869 h 399969"/>
                  <a:gd name="connsiteX9" fmla="*/ 287374 w 379137"/>
                  <a:gd name="connsiteY9" fmla="*/ 302369 h 399969"/>
                  <a:gd name="connsiteX10" fmla="*/ 281791 w 379137"/>
                  <a:gd name="connsiteY10" fmla="*/ 298869 h 399969"/>
                  <a:gd name="connsiteX11" fmla="*/ 273125 w 379137"/>
                  <a:gd name="connsiteY11" fmla="*/ 288120 h 399969"/>
                  <a:gd name="connsiteX12" fmla="*/ 278166 w 379137"/>
                  <a:gd name="connsiteY12" fmla="*/ 283162 h 399969"/>
                  <a:gd name="connsiteX13" fmla="*/ 280791 w 379137"/>
                  <a:gd name="connsiteY13" fmla="*/ 279579 h 399969"/>
                  <a:gd name="connsiteX14" fmla="*/ 264167 w 379137"/>
                  <a:gd name="connsiteY14" fmla="*/ 260539 h 399969"/>
                  <a:gd name="connsiteX15" fmla="*/ 267250 w 379137"/>
                  <a:gd name="connsiteY15" fmla="*/ 256997 h 399969"/>
                  <a:gd name="connsiteX16" fmla="*/ 288165 w 379137"/>
                  <a:gd name="connsiteY16" fmla="*/ 254081 h 399969"/>
                  <a:gd name="connsiteX17" fmla="*/ 296665 w 379137"/>
                  <a:gd name="connsiteY17" fmla="*/ 260747 h 399969"/>
                  <a:gd name="connsiteX18" fmla="*/ 304664 w 379137"/>
                  <a:gd name="connsiteY18" fmla="*/ 263914 h 399969"/>
                  <a:gd name="connsiteX19" fmla="*/ 307664 w 379137"/>
                  <a:gd name="connsiteY19" fmla="*/ 260622 h 399969"/>
                  <a:gd name="connsiteX20" fmla="*/ 313205 w 379137"/>
                  <a:gd name="connsiteY20" fmla="*/ 255539 h 399969"/>
                  <a:gd name="connsiteX21" fmla="*/ 321788 w 379137"/>
                  <a:gd name="connsiteY21" fmla="*/ 256872 h 399969"/>
                  <a:gd name="connsiteX22" fmla="*/ 324871 w 379137"/>
                  <a:gd name="connsiteY22" fmla="*/ 258331 h 399969"/>
                  <a:gd name="connsiteX23" fmla="*/ 337912 w 379137"/>
                  <a:gd name="connsiteY23" fmla="*/ 253498 h 399969"/>
                  <a:gd name="connsiteX24" fmla="*/ 335287 w 379137"/>
                  <a:gd name="connsiteY24" fmla="*/ 246248 h 399969"/>
                  <a:gd name="connsiteX25" fmla="*/ 330704 w 379137"/>
                  <a:gd name="connsiteY25" fmla="*/ 238624 h 399969"/>
                  <a:gd name="connsiteX26" fmla="*/ 334495 w 379137"/>
                  <a:gd name="connsiteY26" fmla="*/ 230958 h 399969"/>
                  <a:gd name="connsiteX27" fmla="*/ 336453 w 379137"/>
                  <a:gd name="connsiteY27" fmla="*/ 225208 h 399969"/>
                  <a:gd name="connsiteX28" fmla="*/ 334370 w 379137"/>
                  <a:gd name="connsiteY28" fmla="*/ 223375 h 399969"/>
                  <a:gd name="connsiteX29" fmla="*/ 330204 w 379137"/>
                  <a:gd name="connsiteY29" fmla="*/ 218500 h 399969"/>
                  <a:gd name="connsiteX30" fmla="*/ 333829 w 379137"/>
                  <a:gd name="connsiteY30" fmla="*/ 203751 h 399969"/>
                  <a:gd name="connsiteX31" fmla="*/ 336037 w 379137"/>
                  <a:gd name="connsiteY31" fmla="*/ 198252 h 399969"/>
                  <a:gd name="connsiteX32" fmla="*/ 337037 w 379137"/>
                  <a:gd name="connsiteY32" fmla="*/ 194586 h 399969"/>
                  <a:gd name="connsiteX33" fmla="*/ 344661 w 379137"/>
                  <a:gd name="connsiteY33" fmla="*/ 177503 h 399969"/>
                  <a:gd name="connsiteX34" fmla="*/ 361076 w 379137"/>
                  <a:gd name="connsiteY34" fmla="*/ 174296 h 399969"/>
                  <a:gd name="connsiteX35" fmla="*/ 372992 w 379137"/>
                  <a:gd name="connsiteY35" fmla="*/ 173587 h 399969"/>
                  <a:gd name="connsiteX36" fmla="*/ 377075 w 379137"/>
                  <a:gd name="connsiteY36" fmla="*/ 169171 h 399969"/>
                  <a:gd name="connsiteX37" fmla="*/ 367576 w 379137"/>
                  <a:gd name="connsiteY37" fmla="*/ 164254 h 399969"/>
                  <a:gd name="connsiteX38" fmla="*/ 360368 w 379137"/>
                  <a:gd name="connsiteY38" fmla="*/ 164171 h 399969"/>
                  <a:gd name="connsiteX39" fmla="*/ 341286 w 379137"/>
                  <a:gd name="connsiteY39" fmla="*/ 160505 h 399969"/>
                  <a:gd name="connsiteX40" fmla="*/ 332745 w 379137"/>
                  <a:gd name="connsiteY40" fmla="*/ 129632 h 399969"/>
                  <a:gd name="connsiteX41" fmla="*/ 334912 w 379137"/>
                  <a:gd name="connsiteY41" fmla="*/ 122216 h 399969"/>
                  <a:gd name="connsiteX42" fmla="*/ 336745 w 379137"/>
                  <a:gd name="connsiteY42" fmla="*/ 116008 h 399969"/>
                  <a:gd name="connsiteX43" fmla="*/ 336287 w 379137"/>
                  <a:gd name="connsiteY43" fmla="*/ 111883 h 399969"/>
                  <a:gd name="connsiteX44" fmla="*/ 335953 w 379137"/>
                  <a:gd name="connsiteY44" fmla="*/ 104926 h 399969"/>
                  <a:gd name="connsiteX45" fmla="*/ 343911 w 379137"/>
                  <a:gd name="connsiteY45" fmla="*/ 94885 h 399969"/>
                  <a:gd name="connsiteX46" fmla="*/ 349744 w 379137"/>
                  <a:gd name="connsiteY46" fmla="*/ 87344 h 399969"/>
                  <a:gd name="connsiteX47" fmla="*/ 346828 w 379137"/>
                  <a:gd name="connsiteY47" fmla="*/ 85719 h 399969"/>
                  <a:gd name="connsiteX48" fmla="*/ 341453 w 379137"/>
                  <a:gd name="connsiteY48" fmla="*/ 82052 h 399969"/>
                  <a:gd name="connsiteX49" fmla="*/ 340536 w 379137"/>
                  <a:gd name="connsiteY49" fmla="*/ 74220 h 399969"/>
                  <a:gd name="connsiteX50" fmla="*/ 340786 w 379137"/>
                  <a:gd name="connsiteY50" fmla="*/ 71261 h 399969"/>
                  <a:gd name="connsiteX51" fmla="*/ 335537 w 379137"/>
                  <a:gd name="connsiteY51" fmla="*/ 61471 h 399969"/>
                  <a:gd name="connsiteX52" fmla="*/ 330037 w 379137"/>
                  <a:gd name="connsiteY52" fmla="*/ 56096 h 399969"/>
                  <a:gd name="connsiteX53" fmla="*/ 325996 w 379137"/>
                  <a:gd name="connsiteY53" fmla="*/ 47638 h 399969"/>
                  <a:gd name="connsiteX54" fmla="*/ 322663 w 379137"/>
                  <a:gd name="connsiteY54" fmla="*/ 40764 h 399969"/>
                  <a:gd name="connsiteX55" fmla="*/ 318080 w 379137"/>
                  <a:gd name="connsiteY55" fmla="*/ 42055 h 399969"/>
                  <a:gd name="connsiteX56" fmla="*/ 298290 w 379137"/>
                  <a:gd name="connsiteY56" fmla="*/ 29431 h 399969"/>
                  <a:gd name="connsiteX57" fmla="*/ 303248 w 379137"/>
                  <a:gd name="connsiteY57" fmla="*/ 18682 h 399969"/>
                  <a:gd name="connsiteX58" fmla="*/ 307456 w 379137"/>
                  <a:gd name="connsiteY58" fmla="*/ 12349 h 399969"/>
                  <a:gd name="connsiteX59" fmla="*/ 304039 w 379137"/>
                  <a:gd name="connsiteY59" fmla="*/ 4850 h 399969"/>
                  <a:gd name="connsiteX60" fmla="*/ 296873 w 379137"/>
                  <a:gd name="connsiteY60" fmla="*/ 3558 h 399969"/>
                  <a:gd name="connsiteX61" fmla="*/ 291248 w 379137"/>
                  <a:gd name="connsiteY61" fmla="*/ 15557 h 399969"/>
                  <a:gd name="connsiteX62" fmla="*/ 290790 w 379137"/>
                  <a:gd name="connsiteY62" fmla="*/ 21015 h 399969"/>
                  <a:gd name="connsiteX63" fmla="*/ 282707 w 379137"/>
                  <a:gd name="connsiteY63" fmla="*/ 32098 h 399969"/>
                  <a:gd name="connsiteX64" fmla="*/ 272792 w 379137"/>
                  <a:gd name="connsiteY64" fmla="*/ 32056 h 399969"/>
                  <a:gd name="connsiteX65" fmla="*/ 266375 w 379137"/>
                  <a:gd name="connsiteY65" fmla="*/ 21640 h 399969"/>
                  <a:gd name="connsiteX66" fmla="*/ 261792 w 379137"/>
                  <a:gd name="connsiteY66" fmla="*/ 13599 h 399969"/>
                  <a:gd name="connsiteX67" fmla="*/ 258043 w 379137"/>
                  <a:gd name="connsiteY67" fmla="*/ 17182 h 399969"/>
                  <a:gd name="connsiteX68" fmla="*/ 251793 w 379137"/>
                  <a:gd name="connsiteY68" fmla="*/ 23015 h 399969"/>
                  <a:gd name="connsiteX69" fmla="*/ 243710 w 379137"/>
                  <a:gd name="connsiteY69" fmla="*/ 19974 h 399969"/>
                  <a:gd name="connsiteX70" fmla="*/ 239127 w 379137"/>
                  <a:gd name="connsiteY70" fmla="*/ 14974 h 399969"/>
                  <a:gd name="connsiteX71" fmla="*/ 230045 w 379137"/>
                  <a:gd name="connsiteY71" fmla="*/ 12058 h 399969"/>
                  <a:gd name="connsiteX72" fmla="*/ 216212 w 379137"/>
                  <a:gd name="connsiteY72" fmla="*/ 22057 h 399969"/>
                  <a:gd name="connsiteX73" fmla="*/ 214046 w 379137"/>
                  <a:gd name="connsiteY73" fmla="*/ 29265 h 399969"/>
                  <a:gd name="connsiteX74" fmla="*/ 210255 w 379137"/>
                  <a:gd name="connsiteY74" fmla="*/ 40014 h 399969"/>
                  <a:gd name="connsiteX75" fmla="*/ 209088 w 379137"/>
                  <a:gd name="connsiteY75" fmla="*/ 41889 h 399969"/>
                  <a:gd name="connsiteX76" fmla="*/ 205297 w 379137"/>
                  <a:gd name="connsiteY76" fmla="*/ 51305 h 399969"/>
                  <a:gd name="connsiteX77" fmla="*/ 207338 w 379137"/>
                  <a:gd name="connsiteY77" fmla="*/ 53721 h 399969"/>
                  <a:gd name="connsiteX78" fmla="*/ 210963 w 379137"/>
                  <a:gd name="connsiteY78" fmla="*/ 53346 h 399969"/>
                  <a:gd name="connsiteX79" fmla="*/ 215337 w 379137"/>
                  <a:gd name="connsiteY79" fmla="*/ 50680 h 399969"/>
                  <a:gd name="connsiteX80" fmla="*/ 222212 w 379137"/>
                  <a:gd name="connsiteY80" fmla="*/ 50096 h 399969"/>
                  <a:gd name="connsiteX81" fmla="*/ 224170 w 379137"/>
                  <a:gd name="connsiteY81" fmla="*/ 50430 h 399969"/>
                  <a:gd name="connsiteX82" fmla="*/ 228003 w 379137"/>
                  <a:gd name="connsiteY82" fmla="*/ 51221 h 399969"/>
                  <a:gd name="connsiteX83" fmla="*/ 228462 w 379137"/>
                  <a:gd name="connsiteY83" fmla="*/ 51346 h 399969"/>
                  <a:gd name="connsiteX84" fmla="*/ 231670 w 379137"/>
                  <a:gd name="connsiteY84" fmla="*/ 48930 h 399969"/>
                  <a:gd name="connsiteX85" fmla="*/ 233461 w 379137"/>
                  <a:gd name="connsiteY85" fmla="*/ 47222 h 399969"/>
                  <a:gd name="connsiteX86" fmla="*/ 243960 w 379137"/>
                  <a:gd name="connsiteY86" fmla="*/ 43555 h 399969"/>
                  <a:gd name="connsiteX87" fmla="*/ 248252 w 379137"/>
                  <a:gd name="connsiteY87" fmla="*/ 49638 h 399969"/>
                  <a:gd name="connsiteX88" fmla="*/ 231378 w 379137"/>
                  <a:gd name="connsiteY88" fmla="*/ 74720 h 399969"/>
                  <a:gd name="connsiteX89" fmla="*/ 227628 w 379137"/>
                  <a:gd name="connsiteY89" fmla="*/ 78469 h 399969"/>
                  <a:gd name="connsiteX90" fmla="*/ 184298 w 379137"/>
                  <a:gd name="connsiteY90" fmla="*/ 97718 h 399969"/>
                  <a:gd name="connsiteX91" fmla="*/ 180632 w 379137"/>
                  <a:gd name="connsiteY91" fmla="*/ 95426 h 399969"/>
                  <a:gd name="connsiteX92" fmla="*/ 176674 w 379137"/>
                  <a:gd name="connsiteY92" fmla="*/ 93926 h 399969"/>
                  <a:gd name="connsiteX93" fmla="*/ 167008 w 379137"/>
                  <a:gd name="connsiteY93" fmla="*/ 94343 h 399969"/>
                  <a:gd name="connsiteX94" fmla="*/ 162800 w 379137"/>
                  <a:gd name="connsiteY94" fmla="*/ 94801 h 399969"/>
                  <a:gd name="connsiteX95" fmla="*/ 152551 w 379137"/>
                  <a:gd name="connsiteY95" fmla="*/ 104009 h 399969"/>
                  <a:gd name="connsiteX96" fmla="*/ 137510 w 379137"/>
                  <a:gd name="connsiteY96" fmla="*/ 126549 h 399969"/>
                  <a:gd name="connsiteX97" fmla="*/ 133594 w 379137"/>
                  <a:gd name="connsiteY97" fmla="*/ 125008 h 399969"/>
                  <a:gd name="connsiteX98" fmla="*/ 132802 w 379137"/>
                  <a:gd name="connsiteY98" fmla="*/ 118133 h 399969"/>
                  <a:gd name="connsiteX99" fmla="*/ 132844 w 379137"/>
                  <a:gd name="connsiteY99" fmla="*/ 113842 h 399969"/>
                  <a:gd name="connsiteX100" fmla="*/ 129677 w 379137"/>
                  <a:gd name="connsiteY100" fmla="*/ 113425 h 399969"/>
                  <a:gd name="connsiteX101" fmla="*/ 123011 w 379137"/>
                  <a:gd name="connsiteY101" fmla="*/ 116925 h 399969"/>
                  <a:gd name="connsiteX102" fmla="*/ 108304 w 379137"/>
                  <a:gd name="connsiteY102" fmla="*/ 119300 h 399969"/>
                  <a:gd name="connsiteX103" fmla="*/ 97180 w 379137"/>
                  <a:gd name="connsiteY103" fmla="*/ 100843 h 399969"/>
                  <a:gd name="connsiteX104" fmla="*/ 97263 w 379137"/>
                  <a:gd name="connsiteY104" fmla="*/ 91968 h 399969"/>
                  <a:gd name="connsiteX105" fmla="*/ 84764 w 379137"/>
                  <a:gd name="connsiteY105" fmla="*/ 63512 h 399969"/>
                  <a:gd name="connsiteX106" fmla="*/ 74307 w 379137"/>
                  <a:gd name="connsiteY106" fmla="*/ 41264 h 399969"/>
                  <a:gd name="connsiteX107" fmla="*/ 74307 w 379137"/>
                  <a:gd name="connsiteY107" fmla="*/ 38556 h 399969"/>
                  <a:gd name="connsiteX108" fmla="*/ 70599 w 379137"/>
                  <a:gd name="connsiteY108" fmla="*/ 18849 h 399969"/>
                  <a:gd name="connsiteX109" fmla="*/ 60516 w 379137"/>
                  <a:gd name="connsiteY109" fmla="*/ 10475 h 399969"/>
                  <a:gd name="connsiteX110" fmla="*/ 56850 w 379137"/>
                  <a:gd name="connsiteY110" fmla="*/ 11516 h 399969"/>
                  <a:gd name="connsiteX111" fmla="*/ 54308 w 379137"/>
                  <a:gd name="connsiteY111" fmla="*/ 23015 h 399969"/>
                  <a:gd name="connsiteX112" fmla="*/ 50267 w 379137"/>
                  <a:gd name="connsiteY112" fmla="*/ 35223 h 399969"/>
                  <a:gd name="connsiteX113" fmla="*/ 40934 w 379137"/>
                  <a:gd name="connsiteY113" fmla="*/ 30473 h 399969"/>
                  <a:gd name="connsiteX114" fmla="*/ 39101 w 379137"/>
                  <a:gd name="connsiteY114" fmla="*/ 28265 h 399969"/>
                  <a:gd name="connsiteX115" fmla="*/ 32435 w 379137"/>
                  <a:gd name="connsiteY115" fmla="*/ 27515 h 399969"/>
                  <a:gd name="connsiteX116" fmla="*/ 31227 w 379137"/>
                  <a:gd name="connsiteY116" fmla="*/ 27765 h 399969"/>
                  <a:gd name="connsiteX117" fmla="*/ 28477 w 379137"/>
                  <a:gd name="connsiteY117" fmla="*/ 28931 h 399969"/>
                  <a:gd name="connsiteX118" fmla="*/ 19977 w 379137"/>
                  <a:gd name="connsiteY118" fmla="*/ 30015 h 399969"/>
                  <a:gd name="connsiteX119" fmla="*/ 16478 w 379137"/>
                  <a:gd name="connsiteY119" fmla="*/ 21599 h 399969"/>
                  <a:gd name="connsiteX120" fmla="*/ 16811 w 379137"/>
                  <a:gd name="connsiteY120" fmla="*/ 19140 h 399969"/>
                  <a:gd name="connsiteX121" fmla="*/ 13686 w 379137"/>
                  <a:gd name="connsiteY121" fmla="*/ 15891 h 399969"/>
                  <a:gd name="connsiteX122" fmla="*/ 6728 w 379137"/>
                  <a:gd name="connsiteY122" fmla="*/ 22140 h 399969"/>
                  <a:gd name="connsiteX123" fmla="*/ 5603 w 379137"/>
                  <a:gd name="connsiteY123" fmla="*/ 37681 h 399969"/>
                  <a:gd name="connsiteX124" fmla="*/ 8978 w 379137"/>
                  <a:gd name="connsiteY124" fmla="*/ 41347 h 399969"/>
                  <a:gd name="connsiteX125" fmla="*/ 14186 w 379137"/>
                  <a:gd name="connsiteY125" fmla="*/ 47680 h 399969"/>
                  <a:gd name="connsiteX126" fmla="*/ 15769 w 379137"/>
                  <a:gd name="connsiteY126" fmla="*/ 54304 h 399969"/>
                  <a:gd name="connsiteX127" fmla="*/ 16519 w 379137"/>
                  <a:gd name="connsiteY127" fmla="*/ 58304 h 399969"/>
                  <a:gd name="connsiteX128" fmla="*/ 18227 w 379137"/>
                  <a:gd name="connsiteY128" fmla="*/ 59346 h 399969"/>
                  <a:gd name="connsiteX129" fmla="*/ 24727 w 379137"/>
                  <a:gd name="connsiteY129" fmla="*/ 55138 h 399969"/>
                  <a:gd name="connsiteX130" fmla="*/ 32685 w 379137"/>
                  <a:gd name="connsiteY130" fmla="*/ 49972 h 399969"/>
                  <a:gd name="connsiteX131" fmla="*/ 41309 w 379137"/>
                  <a:gd name="connsiteY131" fmla="*/ 51888 h 399969"/>
                  <a:gd name="connsiteX132" fmla="*/ 37976 w 379137"/>
                  <a:gd name="connsiteY132" fmla="*/ 66179 h 399969"/>
                  <a:gd name="connsiteX133" fmla="*/ 37559 w 379137"/>
                  <a:gd name="connsiteY133" fmla="*/ 66887 h 399969"/>
                  <a:gd name="connsiteX134" fmla="*/ 35101 w 379137"/>
                  <a:gd name="connsiteY134" fmla="*/ 69553 h 399969"/>
                  <a:gd name="connsiteX135" fmla="*/ 35643 w 379137"/>
                  <a:gd name="connsiteY135" fmla="*/ 70387 h 399969"/>
                  <a:gd name="connsiteX136" fmla="*/ 41476 w 379137"/>
                  <a:gd name="connsiteY136" fmla="*/ 72428 h 399969"/>
                  <a:gd name="connsiteX137" fmla="*/ 44017 w 379137"/>
                  <a:gd name="connsiteY137" fmla="*/ 73095 h 399969"/>
                  <a:gd name="connsiteX138" fmla="*/ 63474 w 379137"/>
                  <a:gd name="connsiteY138" fmla="*/ 74303 h 399969"/>
                  <a:gd name="connsiteX139" fmla="*/ 66849 w 379137"/>
                  <a:gd name="connsiteY139" fmla="*/ 73720 h 399969"/>
                  <a:gd name="connsiteX140" fmla="*/ 77848 w 379137"/>
                  <a:gd name="connsiteY140" fmla="*/ 74345 h 399969"/>
                  <a:gd name="connsiteX141" fmla="*/ 81473 w 379137"/>
                  <a:gd name="connsiteY141" fmla="*/ 81636 h 399969"/>
                  <a:gd name="connsiteX142" fmla="*/ 81098 w 379137"/>
                  <a:gd name="connsiteY142" fmla="*/ 87094 h 399969"/>
                  <a:gd name="connsiteX143" fmla="*/ 80806 w 379137"/>
                  <a:gd name="connsiteY143" fmla="*/ 91593 h 399969"/>
                  <a:gd name="connsiteX144" fmla="*/ 83389 w 379137"/>
                  <a:gd name="connsiteY144" fmla="*/ 98343 h 399969"/>
                  <a:gd name="connsiteX145" fmla="*/ 85139 w 379137"/>
                  <a:gd name="connsiteY145" fmla="*/ 102426 h 399969"/>
                  <a:gd name="connsiteX146" fmla="*/ 88139 w 379137"/>
                  <a:gd name="connsiteY146" fmla="*/ 113258 h 399969"/>
                  <a:gd name="connsiteX147" fmla="*/ 95805 w 379137"/>
                  <a:gd name="connsiteY147" fmla="*/ 131174 h 399969"/>
                  <a:gd name="connsiteX148" fmla="*/ 107429 w 379137"/>
                  <a:gd name="connsiteY148" fmla="*/ 158755 h 399969"/>
                  <a:gd name="connsiteX149" fmla="*/ 103346 w 379137"/>
                  <a:gd name="connsiteY149" fmla="*/ 175004 h 399969"/>
                  <a:gd name="connsiteX150" fmla="*/ 99638 w 379137"/>
                  <a:gd name="connsiteY150" fmla="*/ 194169 h 399969"/>
                  <a:gd name="connsiteX151" fmla="*/ 112637 w 379137"/>
                  <a:gd name="connsiteY151" fmla="*/ 220000 h 399969"/>
                  <a:gd name="connsiteX152" fmla="*/ 116470 w 379137"/>
                  <a:gd name="connsiteY152" fmla="*/ 222958 h 399969"/>
                  <a:gd name="connsiteX153" fmla="*/ 123345 w 379137"/>
                  <a:gd name="connsiteY153" fmla="*/ 229875 h 399969"/>
                  <a:gd name="connsiteX154" fmla="*/ 124928 w 379137"/>
                  <a:gd name="connsiteY154" fmla="*/ 240249 h 399969"/>
                  <a:gd name="connsiteX155" fmla="*/ 125678 w 379137"/>
                  <a:gd name="connsiteY155" fmla="*/ 247873 h 399969"/>
                  <a:gd name="connsiteX156" fmla="*/ 126428 w 379137"/>
                  <a:gd name="connsiteY156" fmla="*/ 250456 h 399969"/>
                  <a:gd name="connsiteX157" fmla="*/ 134510 w 379137"/>
                  <a:gd name="connsiteY157" fmla="*/ 274163 h 399969"/>
                  <a:gd name="connsiteX158" fmla="*/ 139510 w 379137"/>
                  <a:gd name="connsiteY158" fmla="*/ 290037 h 399969"/>
                  <a:gd name="connsiteX159" fmla="*/ 138510 w 379137"/>
                  <a:gd name="connsiteY159" fmla="*/ 302827 h 399969"/>
                  <a:gd name="connsiteX160" fmla="*/ 137177 w 379137"/>
                  <a:gd name="connsiteY160" fmla="*/ 308410 h 399969"/>
                  <a:gd name="connsiteX161" fmla="*/ 155759 w 379137"/>
                  <a:gd name="connsiteY161" fmla="*/ 340824 h 399969"/>
                  <a:gd name="connsiteX162" fmla="*/ 161508 w 379137"/>
                  <a:gd name="connsiteY162" fmla="*/ 346491 h 399969"/>
                  <a:gd name="connsiteX163" fmla="*/ 178632 w 379137"/>
                  <a:gd name="connsiteY163" fmla="*/ 397487 h 399969"/>
                  <a:gd name="connsiteX164" fmla="*/ 194922 w 379137"/>
                  <a:gd name="connsiteY164" fmla="*/ 400362 h 399969"/>
                  <a:gd name="connsiteX165" fmla="*/ 207255 w 379137"/>
                  <a:gd name="connsiteY165" fmla="*/ 394779 h 399969"/>
                  <a:gd name="connsiteX166" fmla="*/ 222254 w 379137"/>
                  <a:gd name="connsiteY166" fmla="*/ 390779 h 399969"/>
                  <a:gd name="connsiteX167" fmla="*/ 231503 w 379137"/>
                  <a:gd name="connsiteY167" fmla="*/ 383113 h 399969"/>
                  <a:gd name="connsiteX168" fmla="*/ 241502 w 379137"/>
                  <a:gd name="connsiteY168" fmla="*/ 383738 h 399969"/>
                  <a:gd name="connsiteX169" fmla="*/ 260126 w 379137"/>
                  <a:gd name="connsiteY169" fmla="*/ 371530 h 399969"/>
                  <a:gd name="connsiteX170" fmla="*/ 269042 w 379137"/>
                  <a:gd name="connsiteY170" fmla="*/ 367531 h 399969"/>
                  <a:gd name="connsiteX171" fmla="*/ 274000 w 379137"/>
                  <a:gd name="connsiteY171" fmla="*/ 356115 h 399969"/>
                  <a:gd name="connsiteX172" fmla="*/ 260751 w 379137"/>
                  <a:gd name="connsiteY172" fmla="*/ 350032 h 399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</a:cxnLst>
                <a:rect l="l" t="t" r="r" b="b"/>
                <a:pathLst>
                  <a:path w="379137" h="399969">
                    <a:moveTo>
                      <a:pt x="260751" y="350032"/>
                    </a:moveTo>
                    <a:cubicBezTo>
                      <a:pt x="255334" y="347949"/>
                      <a:pt x="249710" y="345824"/>
                      <a:pt x="244877" y="342074"/>
                    </a:cubicBezTo>
                    <a:cubicBezTo>
                      <a:pt x="241294" y="339283"/>
                      <a:pt x="239669" y="336492"/>
                      <a:pt x="239919" y="333533"/>
                    </a:cubicBezTo>
                    <a:cubicBezTo>
                      <a:pt x="240377" y="328242"/>
                      <a:pt x="246668" y="324826"/>
                      <a:pt x="252793" y="321534"/>
                    </a:cubicBezTo>
                    <a:cubicBezTo>
                      <a:pt x="254793" y="320451"/>
                      <a:pt x="256751" y="319409"/>
                      <a:pt x="258293" y="318368"/>
                    </a:cubicBezTo>
                    <a:cubicBezTo>
                      <a:pt x="260042" y="317201"/>
                      <a:pt x="261626" y="315910"/>
                      <a:pt x="263209" y="314660"/>
                    </a:cubicBezTo>
                    <a:cubicBezTo>
                      <a:pt x="267292" y="311368"/>
                      <a:pt x="271500" y="307952"/>
                      <a:pt x="277916" y="307119"/>
                    </a:cubicBezTo>
                    <a:cubicBezTo>
                      <a:pt x="279166" y="306952"/>
                      <a:pt x="280624" y="306910"/>
                      <a:pt x="282166" y="306869"/>
                    </a:cubicBezTo>
                    <a:cubicBezTo>
                      <a:pt x="283957" y="306827"/>
                      <a:pt x="288165" y="306702"/>
                      <a:pt x="288624" y="305869"/>
                    </a:cubicBezTo>
                    <a:cubicBezTo>
                      <a:pt x="288624" y="305869"/>
                      <a:pt x="288957" y="305035"/>
                      <a:pt x="287374" y="302369"/>
                    </a:cubicBezTo>
                    <a:cubicBezTo>
                      <a:pt x="286624" y="301119"/>
                      <a:pt x="284041" y="299911"/>
                      <a:pt x="281791" y="298869"/>
                    </a:cubicBezTo>
                    <a:cubicBezTo>
                      <a:pt x="277541" y="296870"/>
                      <a:pt x="271667" y="294161"/>
                      <a:pt x="273125" y="288120"/>
                    </a:cubicBezTo>
                    <a:cubicBezTo>
                      <a:pt x="273833" y="285079"/>
                      <a:pt x="276375" y="283995"/>
                      <a:pt x="278166" y="283162"/>
                    </a:cubicBezTo>
                    <a:cubicBezTo>
                      <a:pt x="280291" y="282246"/>
                      <a:pt x="281124" y="281829"/>
                      <a:pt x="280791" y="279579"/>
                    </a:cubicBezTo>
                    <a:cubicBezTo>
                      <a:pt x="267917" y="270288"/>
                      <a:pt x="263084" y="264747"/>
                      <a:pt x="264167" y="260539"/>
                    </a:cubicBezTo>
                    <a:cubicBezTo>
                      <a:pt x="264542" y="259164"/>
                      <a:pt x="265542" y="257997"/>
                      <a:pt x="267250" y="256997"/>
                    </a:cubicBezTo>
                    <a:cubicBezTo>
                      <a:pt x="272458" y="254039"/>
                      <a:pt x="284457" y="252956"/>
                      <a:pt x="288165" y="254081"/>
                    </a:cubicBezTo>
                    <a:cubicBezTo>
                      <a:pt x="292207" y="255248"/>
                      <a:pt x="294665" y="258289"/>
                      <a:pt x="296665" y="260747"/>
                    </a:cubicBezTo>
                    <a:cubicBezTo>
                      <a:pt x="299706" y="264497"/>
                      <a:pt x="300956" y="265705"/>
                      <a:pt x="304664" y="263914"/>
                    </a:cubicBezTo>
                    <a:cubicBezTo>
                      <a:pt x="305789" y="263372"/>
                      <a:pt x="306706" y="262039"/>
                      <a:pt x="307664" y="260622"/>
                    </a:cubicBezTo>
                    <a:cubicBezTo>
                      <a:pt x="308997" y="258664"/>
                      <a:pt x="310539" y="256456"/>
                      <a:pt x="313205" y="255539"/>
                    </a:cubicBezTo>
                    <a:cubicBezTo>
                      <a:pt x="317121" y="254206"/>
                      <a:pt x="319621" y="255623"/>
                      <a:pt x="321788" y="256872"/>
                    </a:cubicBezTo>
                    <a:cubicBezTo>
                      <a:pt x="322788" y="257456"/>
                      <a:pt x="323704" y="257956"/>
                      <a:pt x="324871" y="258331"/>
                    </a:cubicBezTo>
                    <a:cubicBezTo>
                      <a:pt x="331662" y="260497"/>
                      <a:pt x="336037" y="258872"/>
                      <a:pt x="337912" y="253498"/>
                    </a:cubicBezTo>
                    <a:cubicBezTo>
                      <a:pt x="339245" y="249665"/>
                      <a:pt x="337745" y="248373"/>
                      <a:pt x="335287" y="246248"/>
                    </a:cubicBezTo>
                    <a:cubicBezTo>
                      <a:pt x="333287" y="244540"/>
                      <a:pt x="330829" y="242374"/>
                      <a:pt x="330704" y="238624"/>
                    </a:cubicBezTo>
                    <a:cubicBezTo>
                      <a:pt x="330579" y="234916"/>
                      <a:pt x="332745" y="232708"/>
                      <a:pt x="334495" y="230958"/>
                    </a:cubicBezTo>
                    <a:cubicBezTo>
                      <a:pt x="336578" y="228833"/>
                      <a:pt x="337412" y="227875"/>
                      <a:pt x="336453" y="225208"/>
                    </a:cubicBezTo>
                    <a:cubicBezTo>
                      <a:pt x="336245" y="224667"/>
                      <a:pt x="335203" y="223958"/>
                      <a:pt x="334370" y="223375"/>
                    </a:cubicBezTo>
                    <a:cubicBezTo>
                      <a:pt x="332787" y="222292"/>
                      <a:pt x="330787" y="220917"/>
                      <a:pt x="330204" y="218500"/>
                    </a:cubicBezTo>
                    <a:cubicBezTo>
                      <a:pt x="329162" y="214292"/>
                      <a:pt x="331620" y="208709"/>
                      <a:pt x="333829" y="203751"/>
                    </a:cubicBezTo>
                    <a:cubicBezTo>
                      <a:pt x="334745" y="201668"/>
                      <a:pt x="335620" y="199710"/>
                      <a:pt x="336037" y="198252"/>
                    </a:cubicBezTo>
                    <a:cubicBezTo>
                      <a:pt x="336370" y="197085"/>
                      <a:pt x="336703" y="195877"/>
                      <a:pt x="337037" y="194586"/>
                    </a:cubicBezTo>
                    <a:cubicBezTo>
                      <a:pt x="338578" y="188669"/>
                      <a:pt x="340328" y="181961"/>
                      <a:pt x="344661" y="177503"/>
                    </a:cubicBezTo>
                    <a:cubicBezTo>
                      <a:pt x="349327" y="172671"/>
                      <a:pt x="355577" y="173504"/>
                      <a:pt x="361076" y="174296"/>
                    </a:cubicBezTo>
                    <a:cubicBezTo>
                      <a:pt x="365451" y="174879"/>
                      <a:pt x="369576" y="175462"/>
                      <a:pt x="372992" y="173587"/>
                    </a:cubicBezTo>
                    <a:cubicBezTo>
                      <a:pt x="375784" y="172046"/>
                      <a:pt x="377325" y="170379"/>
                      <a:pt x="377075" y="169171"/>
                    </a:cubicBezTo>
                    <a:cubicBezTo>
                      <a:pt x="376700" y="167296"/>
                      <a:pt x="372701" y="164796"/>
                      <a:pt x="367576" y="164254"/>
                    </a:cubicBezTo>
                    <a:cubicBezTo>
                      <a:pt x="365534" y="164046"/>
                      <a:pt x="363035" y="164088"/>
                      <a:pt x="360368" y="164171"/>
                    </a:cubicBezTo>
                    <a:cubicBezTo>
                      <a:pt x="353702" y="164338"/>
                      <a:pt x="346203" y="164546"/>
                      <a:pt x="341286" y="160505"/>
                    </a:cubicBezTo>
                    <a:cubicBezTo>
                      <a:pt x="333120" y="153839"/>
                      <a:pt x="331995" y="136507"/>
                      <a:pt x="332745" y="129632"/>
                    </a:cubicBezTo>
                    <a:cubicBezTo>
                      <a:pt x="333037" y="127049"/>
                      <a:pt x="333953" y="124591"/>
                      <a:pt x="334912" y="122216"/>
                    </a:cubicBezTo>
                    <a:cubicBezTo>
                      <a:pt x="335787" y="120008"/>
                      <a:pt x="336578" y="117883"/>
                      <a:pt x="336745" y="116008"/>
                    </a:cubicBezTo>
                    <a:cubicBezTo>
                      <a:pt x="336828" y="114592"/>
                      <a:pt x="336578" y="113258"/>
                      <a:pt x="336287" y="111883"/>
                    </a:cubicBezTo>
                    <a:cubicBezTo>
                      <a:pt x="335870" y="109884"/>
                      <a:pt x="335412" y="107634"/>
                      <a:pt x="335953" y="104926"/>
                    </a:cubicBezTo>
                    <a:cubicBezTo>
                      <a:pt x="336745" y="101051"/>
                      <a:pt x="340411" y="97926"/>
                      <a:pt x="343911" y="94885"/>
                    </a:cubicBezTo>
                    <a:cubicBezTo>
                      <a:pt x="346953" y="92260"/>
                      <a:pt x="350411" y="89260"/>
                      <a:pt x="349744" y="87344"/>
                    </a:cubicBezTo>
                    <a:cubicBezTo>
                      <a:pt x="349536" y="86760"/>
                      <a:pt x="348036" y="86177"/>
                      <a:pt x="346828" y="85719"/>
                    </a:cubicBezTo>
                    <a:cubicBezTo>
                      <a:pt x="344869" y="84969"/>
                      <a:pt x="342661" y="84136"/>
                      <a:pt x="341453" y="82052"/>
                    </a:cubicBezTo>
                    <a:cubicBezTo>
                      <a:pt x="339786" y="79219"/>
                      <a:pt x="340203" y="76428"/>
                      <a:pt x="340536" y="74220"/>
                    </a:cubicBezTo>
                    <a:cubicBezTo>
                      <a:pt x="340703" y="73178"/>
                      <a:pt x="340870" y="72178"/>
                      <a:pt x="340786" y="71261"/>
                    </a:cubicBezTo>
                    <a:cubicBezTo>
                      <a:pt x="340453" y="65554"/>
                      <a:pt x="338703" y="64095"/>
                      <a:pt x="335537" y="61471"/>
                    </a:cubicBezTo>
                    <a:cubicBezTo>
                      <a:pt x="333870" y="60096"/>
                      <a:pt x="332037" y="58512"/>
                      <a:pt x="330037" y="56096"/>
                    </a:cubicBezTo>
                    <a:cubicBezTo>
                      <a:pt x="327871" y="53430"/>
                      <a:pt x="326912" y="50471"/>
                      <a:pt x="325996" y="47638"/>
                    </a:cubicBezTo>
                    <a:cubicBezTo>
                      <a:pt x="325162" y="45055"/>
                      <a:pt x="324329" y="42680"/>
                      <a:pt x="322663" y="40764"/>
                    </a:cubicBezTo>
                    <a:cubicBezTo>
                      <a:pt x="321246" y="41347"/>
                      <a:pt x="319788" y="41847"/>
                      <a:pt x="318080" y="42055"/>
                    </a:cubicBezTo>
                    <a:cubicBezTo>
                      <a:pt x="311414" y="42764"/>
                      <a:pt x="299706" y="37347"/>
                      <a:pt x="298290" y="29431"/>
                    </a:cubicBezTo>
                    <a:cubicBezTo>
                      <a:pt x="297331" y="24265"/>
                      <a:pt x="300623" y="21182"/>
                      <a:pt x="303248" y="18682"/>
                    </a:cubicBezTo>
                    <a:cubicBezTo>
                      <a:pt x="305372" y="16682"/>
                      <a:pt x="307206" y="14974"/>
                      <a:pt x="307456" y="12349"/>
                    </a:cubicBezTo>
                    <a:cubicBezTo>
                      <a:pt x="307747" y="9600"/>
                      <a:pt x="306414" y="6725"/>
                      <a:pt x="304039" y="4850"/>
                    </a:cubicBezTo>
                    <a:cubicBezTo>
                      <a:pt x="301873" y="3142"/>
                      <a:pt x="299248" y="2684"/>
                      <a:pt x="296873" y="3558"/>
                    </a:cubicBezTo>
                    <a:cubicBezTo>
                      <a:pt x="291957" y="5350"/>
                      <a:pt x="291540" y="9308"/>
                      <a:pt x="291248" y="15557"/>
                    </a:cubicBezTo>
                    <a:cubicBezTo>
                      <a:pt x="291165" y="17391"/>
                      <a:pt x="291082" y="19266"/>
                      <a:pt x="290790" y="21015"/>
                    </a:cubicBezTo>
                    <a:cubicBezTo>
                      <a:pt x="290040" y="25515"/>
                      <a:pt x="286707" y="30056"/>
                      <a:pt x="282707" y="32098"/>
                    </a:cubicBezTo>
                    <a:cubicBezTo>
                      <a:pt x="279458" y="33723"/>
                      <a:pt x="276041" y="33723"/>
                      <a:pt x="272792" y="32056"/>
                    </a:cubicBezTo>
                    <a:cubicBezTo>
                      <a:pt x="269458" y="30348"/>
                      <a:pt x="267875" y="25932"/>
                      <a:pt x="266375" y="21640"/>
                    </a:cubicBezTo>
                    <a:cubicBezTo>
                      <a:pt x="265167" y="18224"/>
                      <a:pt x="263667" y="13932"/>
                      <a:pt x="261792" y="13599"/>
                    </a:cubicBezTo>
                    <a:cubicBezTo>
                      <a:pt x="260501" y="13349"/>
                      <a:pt x="259751" y="14266"/>
                      <a:pt x="258043" y="17182"/>
                    </a:cubicBezTo>
                    <a:cubicBezTo>
                      <a:pt x="256626" y="19640"/>
                      <a:pt x="255001" y="22432"/>
                      <a:pt x="251793" y="23015"/>
                    </a:cubicBezTo>
                    <a:cubicBezTo>
                      <a:pt x="249418" y="23432"/>
                      <a:pt x="246752" y="22474"/>
                      <a:pt x="243710" y="19974"/>
                    </a:cubicBezTo>
                    <a:cubicBezTo>
                      <a:pt x="241586" y="18266"/>
                      <a:pt x="240252" y="16432"/>
                      <a:pt x="239127" y="14974"/>
                    </a:cubicBezTo>
                    <a:cubicBezTo>
                      <a:pt x="236836" y="11933"/>
                      <a:pt x="235919" y="10641"/>
                      <a:pt x="230045" y="12058"/>
                    </a:cubicBezTo>
                    <a:cubicBezTo>
                      <a:pt x="225045" y="13266"/>
                      <a:pt x="218504" y="17349"/>
                      <a:pt x="216212" y="22057"/>
                    </a:cubicBezTo>
                    <a:cubicBezTo>
                      <a:pt x="215088" y="24348"/>
                      <a:pt x="214588" y="26765"/>
                      <a:pt x="214046" y="29265"/>
                    </a:cubicBezTo>
                    <a:cubicBezTo>
                      <a:pt x="213296" y="32681"/>
                      <a:pt x="212546" y="36264"/>
                      <a:pt x="210255" y="40014"/>
                    </a:cubicBezTo>
                    <a:cubicBezTo>
                      <a:pt x="209921" y="40597"/>
                      <a:pt x="209505" y="41222"/>
                      <a:pt x="209088" y="41889"/>
                    </a:cubicBezTo>
                    <a:cubicBezTo>
                      <a:pt x="207255" y="44764"/>
                      <a:pt x="204713" y="48722"/>
                      <a:pt x="205297" y="51305"/>
                    </a:cubicBezTo>
                    <a:cubicBezTo>
                      <a:pt x="205505" y="52221"/>
                      <a:pt x="206172" y="53013"/>
                      <a:pt x="207338" y="53721"/>
                    </a:cubicBezTo>
                    <a:cubicBezTo>
                      <a:pt x="209171" y="54846"/>
                      <a:pt x="209338" y="54679"/>
                      <a:pt x="210963" y="53346"/>
                    </a:cubicBezTo>
                    <a:cubicBezTo>
                      <a:pt x="212004" y="52471"/>
                      <a:pt x="213338" y="51430"/>
                      <a:pt x="215337" y="50680"/>
                    </a:cubicBezTo>
                    <a:cubicBezTo>
                      <a:pt x="218629" y="49472"/>
                      <a:pt x="220170" y="49680"/>
                      <a:pt x="222212" y="50096"/>
                    </a:cubicBezTo>
                    <a:cubicBezTo>
                      <a:pt x="222754" y="50221"/>
                      <a:pt x="223379" y="50347"/>
                      <a:pt x="224170" y="50430"/>
                    </a:cubicBezTo>
                    <a:cubicBezTo>
                      <a:pt x="226128" y="50638"/>
                      <a:pt x="227253" y="50971"/>
                      <a:pt x="228003" y="51221"/>
                    </a:cubicBezTo>
                    <a:cubicBezTo>
                      <a:pt x="228170" y="51263"/>
                      <a:pt x="228337" y="51346"/>
                      <a:pt x="228462" y="51346"/>
                    </a:cubicBezTo>
                    <a:cubicBezTo>
                      <a:pt x="228628" y="51221"/>
                      <a:pt x="230295" y="49930"/>
                      <a:pt x="231670" y="48930"/>
                    </a:cubicBezTo>
                    <a:cubicBezTo>
                      <a:pt x="232211" y="48513"/>
                      <a:pt x="232795" y="47888"/>
                      <a:pt x="233461" y="47222"/>
                    </a:cubicBezTo>
                    <a:cubicBezTo>
                      <a:pt x="235711" y="44888"/>
                      <a:pt x="239502" y="41014"/>
                      <a:pt x="243960" y="43555"/>
                    </a:cubicBezTo>
                    <a:cubicBezTo>
                      <a:pt x="247127" y="45389"/>
                      <a:pt x="248043" y="47847"/>
                      <a:pt x="248252" y="49638"/>
                    </a:cubicBezTo>
                    <a:cubicBezTo>
                      <a:pt x="249210" y="57471"/>
                      <a:pt x="238502" y="67845"/>
                      <a:pt x="231378" y="74720"/>
                    </a:cubicBezTo>
                    <a:cubicBezTo>
                      <a:pt x="229795" y="76261"/>
                      <a:pt x="228462" y="77511"/>
                      <a:pt x="227628" y="78469"/>
                    </a:cubicBezTo>
                    <a:cubicBezTo>
                      <a:pt x="211171" y="96551"/>
                      <a:pt x="196589" y="103009"/>
                      <a:pt x="184298" y="97718"/>
                    </a:cubicBezTo>
                    <a:cubicBezTo>
                      <a:pt x="182340" y="96885"/>
                      <a:pt x="181340" y="96051"/>
                      <a:pt x="180632" y="95426"/>
                    </a:cubicBezTo>
                    <a:cubicBezTo>
                      <a:pt x="179840" y="94760"/>
                      <a:pt x="179340" y="94343"/>
                      <a:pt x="176674" y="93926"/>
                    </a:cubicBezTo>
                    <a:cubicBezTo>
                      <a:pt x="173966" y="93510"/>
                      <a:pt x="170258" y="93968"/>
                      <a:pt x="167008" y="94343"/>
                    </a:cubicBezTo>
                    <a:cubicBezTo>
                      <a:pt x="165508" y="94510"/>
                      <a:pt x="164091" y="94676"/>
                      <a:pt x="162800" y="94801"/>
                    </a:cubicBezTo>
                    <a:cubicBezTo>
                      <a:pt x="153759" y="95468"/>
                      <a:pt x="153759" y="95468"/>
                      <a:pt x="152551" y="104009"/>
                    </a:cubicBezTo>
                    <a:cubicBezTo>
                      <a:pt x="152009" y="107925"/>
                      <a:pt x="145176" y="126466"/>
                      <a:pt x="137510" y="126549"/>
                    </a:cubicBezTo>
                    <a:cubicBezTo>
                      <a:pt x="135885" y="126549"/>
                      <a:pt x="134510" y="126049"/>
                      <a:pt x="133594" y="125008"/>
                    </a:cubicBezTo>
                    <a:cubicBezTo>
                      <a:pt x="132010" y="123174"/>
                      <a:pt x="132427" y="120591"/>
                      <a:pt x="132802" y="118133"/>
                    </a:cubicBezTo>
                    <a:cubicBezTo>
                      <a:pt x="133052" y="116675"/>
                      <a:pt x="133385" y="114425"/>
                      <a:pt x="132844" y="113842"/>
                    </a:cubicBezTo>
                    <a:cubicBezTo>
                      <a:pt x="132552" y="113550"/>
                      <a:pt x="131552" y="113258"/>
                      <a:pt x="129677" y="113425"/>
                    </a:cubicBezTo>
                    <a:cubicBezTo>
                      <a:pt x="126844" y="113675"/>
                      <a:pt x="125053" y="115175"/>
                      <a:pt x="123011" y="116925"/>
                    </a:cubicBezTo>
                    <a:cubicBezTo>
                      <a:pt x="119803" y="119591"/>
                      <a:pt x="115845" y="122924"/>
                      <a:pt x="108304" y="119300"/>
                    </a:cubicBezTo>
                    <a:cubicBezTo>
                      <a:pt x="101013" y="115800"/>
                      <a:pt x="97346" y="109759"/>
                      <a:pt x="97180" y="100843"/>
                    </a:cubicBezTo>
                    <a:cubicBezTo>
                      <a:pt x="97096" y="97801"/>
                      <a:pt x="97180" y="94843"/>
                      <a:pt x="97263" y="91968"/>
                    </a:cubicBezTo>
                    <a:cubicBezTo>
                      <a:pt x="97596" y="78511"/>
                      <a:pt x="97805" y="68803"/>
                      <a:pt x="84764" y="63512"/>
                    </a:cubicBezTo>
                    <a:cubicBezTo>
                      <a:pt x="74265" y="59262"/>
                      <a:pt x="74265" y="49722"/>
                      <a:pt x="74307" y="41264"/>
                    </a:cubicBezTo>
                    <a:lnTo>
                      <a:pt x="74307" y="38556"/>
                    </a:lnTo>
                    <a:cubicBezTo>
                      <a:pt x="74390" y="31306"/>
                      <a:pt x="74432" y="24432"/>
                      <a:pt x="70599" y="18849"/>
                    </a:cubicBezTo>
                    <a:cubicBezTo>
                      <a:pt x="68057" y="15141"/>
                      <a:pt x="64057" y="11016"/>
                      <a:pt x="60516" y="10475"/>
                    </a:cubicBezTo>
                    <a:cubicBezTo>
                      <a:pt x="59183" y="10266"/>
                      <a:pt x="58016" y="10599"/>
                      <a:pt x="56850" y="11516"/>
                    </a:cubicBezTo>
                    <a:cubicBezTo>
                      <a:pt x="54725" y="13183"/>
                      <a:pt x="54516" y="18640"/>
                      <a:pt x="54308" y="23015"/>
                    </a:cubicBezTo>
                    <a:cubicBezTo>
                      <a:pt x="54058" y="28723"/>
                      <a:pt x="53850" y="33639"/>
                      <a:pt x="50267" y="35223"/>
                    </a:cubicBezTo>
                    <a:cubicBezTo>
                      <a:pt x="45850" y="37181"/>
                      <a:pt x="42767" y="32973"/>
                      <a:pt x="40934" y="30473"/>
                    </a:cubicBezTo>
                    <a:cubicBezTo>
                      <a:pt x="40351" y="29681"/>
                      <a:pt x="39476" y="28515"/>
                      <a:pt x="39101" y="28265"/>
                    </a:cubicBezTo>
                    <a:cubicBezTo>
                      <a:pt x="36393" y="26681"/>
                      <a:pt x="35476" y="26848"/>
                      <a:pt x="32435" y="27515"/>
                    </a:cubicBezTo>
                    <a:lnTo>
                      <a:pt x="31227" y="27765"/>
                    </a:lnTo>
                    <a:cubicBezTo>
                      <a:pt x="30435" y="27932"/>
                      <a:pt x="29477" y="28390"/>
                      <a:pt x="28477" y="28931"/>
                    </a:cubicBezTo>
                    <a:cubicBezTo>
                      <a:pt x="26269" y="30056"/>
                      <a:pt x="23269" y="31598"/>
                      <a:pt x="19977" y="30015"/>
                    </a:cubicBezTo>
                    <a:cubicBezTo>
                      <a:pt x="14603" y="27390"/>
                      <a:pt x="15811" y="23598"/>
                      <a:pt x="16478" y="21599"/>
                    </a:cubicBezTo>
                    <a:cubicBezTo>
                      <a:pt x="16894" y="20349"/>
                      <a:pt x="17061" y="19724"/>
                      <a:pt x="16811" y="19140"/>
                    </a:cubicBezTo>
                    <a:cubicBezTo>
                      <a:pt x="16186" y="17682"/>
                      <a:pt x="15103" y="15974"/>
                      <a:pt x="13686" y="15891"/>
                    </a:cubicBezTo>
                    <a:cubicBezTo>
                      <a:pt x="11895" y="15641"/>
                      <a:pt x="8687" y="18474"/>
                      <a:pt x="6728" y="22140"/>
                    </a:cubicBezTo>
                    <a:cubicBezTo>
                      <a:pt x="2895" y="29181"/>
                      <a:pt x="1520" y="32265"/>
                      <a:pt x="5603" y="37681"/>
                    </a:cubicBezTo>
                    <a:cubicBezTo>
                      <a:pt x="6603" y="39014"/>
                      <a:pt x="7770" y="40139"/>
                      <a:pt x="8978" y="41347"/>
                    </a:cubicBezTo>
                    <a:cubicBezTo>
                      <a:pt x="10853" y="43180"/>
                      <a:pt x="12770" y="45055"/>
                      <a:pt x="14186" y="47680"/>
                    </a:cubicBezTo>
                    <a:cubicBezTo>
                      <a:pt x="15061" y="49305"/>
                      <a:pt x="15394" y="51846"/>
                      <a:pt x="15769" y="54304"/>
                    </a:cubicBezTo>
                    <a:cubicBezTo>
                      <a:pt x="15936" y="55679"/>
                      <a:pt x="16228" y="57763"/>
                      <a:pt x="16519" y="58304"/>
                    </a:cubicBezTo>
                    <a:cubicBezTo>
                      <a:pt x="17353" y="59304"/>
                      <a:pt x="18019" y="59346"/>
                      <a:pt x="18227" y="59346"/>
                    </a:cubicBezTo>
                    <a:cubicBezTo>
                      <a:pt x="19936" y="59512"/>
                      <a:pt x="22477" y="57179"/>
                      <a:pt x="24727" y="55138"/>
                    </a:cubicBezTo>
                    <a:cubicBezTo>
                      <a:pt x="27227" y="52888"/>
                      <a:pt x="29852" y="50555"/>
                      <a:pt x="32685" y="49972"/>
                    </a:cubicBezTo>
                    <a:cubicBezTo>
                      <a:pt x="34268" y="49680"/>
                      <a:pt x="39059" y="48722"/>
                      <a:pt x="41309" y="51888"/>
                    </a:cubicBezTo>
                    <a:cubicBezTo>
                      <a:pt x="44017" y="55679"/>
                      <a:pt x="40392" y="62012"/>
                      <a:pt x="37976" y="66179"/>
                    </a:cubicBezTo>
                    <a:lnTo>
                      <a:pt x="37559" y="66887"/>
                    </a:lnTo>
                    <a:cubicBezTo>
                      <a:pt x="36768" y="68262"/>
                      <a:pt x="35809" y="69053"/>
                      <a:pt x="35101" y="69553"/>
                    </a:cubicBezTo>
                    <a:cubicBezTo>
                      <a:pt x="35226" y="69762"/>
                      <a:pt x="35393" y="70053"/>
                      <a:pt x="35643" y="70387"/>
                    </a:cubicBezTo>
                    <a:cubicBezTo>
                      <a:pt x="36268" y="71220"/>
                      <a:pt x="39893" y="72053"/>
                      <a:pt x="41476" y="72428"/>
                    </a:cubicBezTo>
                    <a:cubicBezTo>
                      <a:pt x="42476" y="72678"/>
                      <a:pt x="43351" y="72886"/>
                      <a:pt x="44017" y="73095"/>
                    </a:cubicBezTo>
                    <a:cubicBezTo>
                      <a:pt x="50475" y="75178"/>
                      <a:pt x="55558" y="75511"/>
                      <a:pt x="63474" y="74303"/>
                    </a:cubicBezTo>
                    <a:cubicBezTo>
                      <a:pt x="64641" y="74136"/>
                      <a:pt x="65766" y="73928"/>
                      <a:pt x="66849" y="73720"/>
                    </a:cubicBezTo>
                    <a:cubicBezTo>
                      <a:pt x="70973" y="72928"/>
                      <a:pt x="74890" y="72178"/>
                      <a:pt x="77848" y="74345"/>
                    </a:cubicBezTo>
                    <a:cubicBezTo>
                      <a:pt x="79806" y="75761"/>
                      <a:pt x="80973" y="78136"/>
                      <a:pt x="81473" y="81636"/>
                    </a:cubicBezTo>
                    <a:cubicBezTo>
                      <a:pt x="81723" y="83594"/>
                      <a:pt x="81431" y="85385"/>
                      <a:pt x="81098" y="87094"/>
                    </a:cubicBezTo>
                    <a:cubicBezTo>
                      <a:pt x="80806" y="88677"/>
                      <a:pt x="80514" y="90218"/>
                      <a:pt x="80806" y="91593"/>
                    </a:cubicBezTo>
                    <a:cubicBezTo>
                      <a:pt x="81181" y="93510"/>
                      <a:pt x="82306" y="95968"/>
                      <a:pt x="83389" y="98343"/>
                    </a:cubicBezTo>
                    <a:cubicBezTo>
                      <a:pt x="84056" y="99801"/>
                      <a:pt x="84681" y="101176"/>
                      <a:pt x="85139" y="102426"/>
                    </a:cubicBezTo>
                    <a:cubicBezTo>
                      <a:pt x="86514" y="106092"/>
                      <a:pt x="87347" y="109717"/>
                      <a:pt x="88139" y="113258"/>
                    </a:cubicBezTo>
                    <a:cubicBezTo>
                      <a:pt x="89680" y="119883"/>
                      <a:pt x="91139" y="126132"/>
                      <a:pt x="95805" y="131174"/>
                    </a:cubicBezTo>
                    <a:cubicBezTo>
                      <a:pt x="102304" y="138173"/>
                      <a:pt x="108221" y="146339"/>
                      <a:pt x="107429" y="158755"/>
                    </a:cubicBezTo>
                    <a:cubicBezTo>
                      <a:pt x="107054" y="164380"/>
                      <a:pt x="105179" y="169754"/>
                      <a:pt x="103346" y="175004"/>
                    </a:cubicBezTo>
                    <a:cubicBezTo>
                      <a:pt x="101055" y="181545"/>
                      <a:pt x="98888" y="187753"/>
                      <a:pt x="99638" y="194169"/>
                    </a:cubicBezTo>
                    <a:cubicBezTo>
                      <a:pt x="100555" y="201877"/>
                      <a:pt x="107346" y="214376"/>
                      <a:pt x="112637" y="220000"/>
                    </a:cubicBezTo>
                    <a:cubicBezTo>
                      <a:pt x="113679" y="221084"/>
                      <a:pt x="115053" y="222000"/>
                      <a:pt x="116470" y="222958"/>
                    </a:cubicBezTo>
                    <a:cubicBezTo>
                      <a:pt x="118970" y="224625"/>
                      <a:pt x="121803" y="226541"/>
                      <a:pt x="123345" y="229875"/>
                    </a:cubicBezTo>
                    <a:cubicBezTo>
                      <a:pt x="124719" y="232874"/>
                      <a:pt x="124803" y="236624"/>
                      <a:pt x="124928" y="240249"/>
                    </a:cubicBezTo>
                    <a:cubicBezTo>
                      <a:pt x="125011" y="242957"/>
                      <a:pt x="125053" y="245748"/>
                      <a:pt x="125678" y="247873"/>
                    </a:cubicBezTo>
                    <a:lnTo>
                      <a:pt x="126428" y="250456"/>
                    </a:lnTo>
                    <a:cubicBezTo>
                      <a:pt x="128802" y="258456"/>
                      <a:pt x="131219" y="266747"/>
                      <a:pt x="134510" y="274163"/>
                    </a:cubicBezTo>
                    <a:cubicBezTo>
                      <a:pt x="136802" y="279287"/>
                      <a:pt x="138510" y="284787"/>
                      <a:pt x="139510" y="290037"/>
                    </a:cubicBezTo>
                    <a:cubicBezTo>
                      <a:pt x="140593" y="295786"/>
                      <a:pt x="139552" y="299203"/>
                      <a:pt x="138510" y="302827"/>
                    </a:cubicBezTo>
                    <a:cubicBezTo>
                      <a:pt x="138010" y="304535"/>
                      <a:pt x="137510" y="306244"/>
                      <a:pt x="137177" y="308410"/>
                    </a:cubicBezTo>
                    <a:cubicBezTo>
                      <a:pt x="135177" y="321076"/>
                      <a:pt x="146134" y="331575"/>
                      <a:pt x="155759" y="340824"/>
                    </a:cubicBezTo>
                    <a:cubicBezTo>
                      <a:pt x="157800" y="342783"/>
                      <a:pt x="159758" y="344699"/>
                      <a:pt x="161508" y="346491"/>
                    </a:cubicBezTo>
                    <a:cubicBezTo>
                      <a:pt x="175757" y="361365"/>
                      <a:pt x="178299" y="379030"/>
                      <a:pt x="178632" y="397487"/>
                    </a:cubicBezTo>
                    <a:cubicBezTo>
                      <a:pt x="183923" y="399445"/>
                      <a:pt x="188881" y="401986"/>
                      <a:pt x="194922" y="400362"/>
                    </a:cubicBezTo>
                    <a:cubicBezTo>
                      <a:pt x="198964" y="399278"/>
                      <a:pt x="202797" y="395945"/>
                      <a:pt x="207255" y="394779"/>
                    </a:cubicBezTo>
                    <a:cubicBezTo>
                      <a:pt x="212379" y="393445"/>
                      <a:pt x="217504" y="393404"/>
                      <a:pt x="222254" y="390779"/>
                    </a:cubicBezTo>
                    <a:cubicBezTo>
                      <a:pt x="225712" y="388904"/>
                      <a:pt x="227587" y="384405"/>
                      <a:pt x="231503" y="383113"/>
                    </a:cubicBezTo>
                    <a:cubicBezTo>
                      <a:pt x="236544" y="381488"/>
                      <a:pt x="236794" y="384696"/>
                      <a:pt x="241502" y="383738"/>
                    </a:cubicBezTo>
                    <a:cubicBezTo>
                      <a:pt x="247918" y="382405"/>
                      <a:pt x="254585" y="374572"/>
                      <a:pt x="260126" y="371530"/>
                    </a:cubicBezTo>
                    <a:cubicBezTo>
                      <a:pt x="263084" y="369906"/>
                      <a:pt x="266209" y="370197"/>
                      <a:pt x="269042" y="367531"/>
                    </a:cubicBezTo>
                    <a:cubicBezTo>
                      <a:pt x="271583" y="365114"/>
                      <a:pt x="272792" y="360490"/>
                      <a:pt x="274000" y="356115"/>
                    </a:cubicBezTo>
                    <a:cubicBezTo>
                      <a:pt x="270042" y="353573"/>
                      <a:pt x="265459" y="351865"/>
                      <a:pt x="260751" y="35003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8" name="Полилиния: фигура 177">
                <a:extLst>
                  <a:ext uri="{FF2B5EF4-FFF2-40B4-BE49-F238E27FC236}">
                    <a16:creationId xmlns:a16="http://schemas.microsoft.com/office/drawing/2014/main" id="{1D2431BC-D5F3-48DE-9853-17A639E5B677}"/>
                  </a:ext>
                </a:extLst>
              </p:cNvPr>
              <p:cNvSpPr/>
              <p:nvPr/>
            </p:nvSpPr>
            <p:spPr>
              <a:xfrm>
                <a:off x="8247765" y="4293836"/>
                <a:ext cx="549958" cy="762442"/>
              </a:xfrm>
              <a:custGeom>
                <a:avLst/>
                <a:gdLst>
                  <a:gd name="connsiteX0" fmla="*/ 521821 w 549958"/>
                  <a:gd name="connsiteY0" fmla="*/ 644994 h 762442"/>
                  <a:gd name="connsiteX1" fmla="*/ 504156 w 549958"/>
                  <a:gd name="connsiteY1" fmla="*/ 628745 h 762442"/>
                  <a:gd name="connsiteX2" fmla="*/ 501157 w 549958"/>
                  <a:gd name="connsiteY2" fmla="*/ 637161 h 762442"/>
                  <a:gd name="connsiteX3" fmla="*/ 489657 w 549958"/>
                  <a:gd name="connsiteY3" fmla="*/ 637078 h 762442"/>
                  <a:gd name="connsiteX4" fmla="*/ 465868 w 549958"/>
                  <a:gd name="connsiteY4" fmla="*/ 625495 h 762442"/>
                  <a:gd name="connsiteX5" fmla="*/ 443577 w 549958"/>
                  <a:gd name="connsiteY5" fmla="*/ 603580 h 762442"/>
                  <a:gd name="connsiteX6" fmla="*/ 416954 w 549958"/>
                  <a:gd name="connsiteY6" fmla="*/ 599247 h 762442"/>
                  <a:gd name="connsiteX7" fmla="*/ 388831 w 549958"/>
                  <a:gd name="connsiteY7" fmla="*/ 575332 h 762442"/>
                  <a:gd name="connsiteX8" fmla="*/ 372083 w 549958"/>
                  <a:gd name="connsiteY8" fmla="*/ 538752 h 762442"/>
                  <a:gd name="connsiteX9" fmla="*/ 361584 w 549958"/>
                  <a:gd name="connsiteY9" fmla="*/ 498005 h 762442"/>
                  <a:gd name="connsiteX10" fmla="*/ 351584 w 549958"/>
                  <a:gd name="connsiteY10" fmla="*/ 468174 h 762442"/>
                  <a:gd name="connsiteX11" fmla="*/ 339460 w 549958"/>
                  <a:gd name="connsiteY11" fmla="*/ 441634 h 762442"/>
                  <a:gd name="connsiteX12" fmla="*/ 356542 w 549958"/>
                  <a:gd name="connsiteY12" fmla="*/ 414011 h 762442"/>
                  <a:gd name="connsiteX13" fmla="*/ 388207 w 549958"/>
                  <a:gd name="connsiteY13" fmla="*/ 399221 h 762442"/>
                  <a:gd name="connsiteX14" fmla="*/ 404039 w 549958"/>
                  <a:gd name="connsiteY14" fmla="*/ 399304 h 762442"/>
                  <a:gd name="connsiteX15" fmla="*/ 416913 w 549958"/>
                  <a:gd name="connsiteY15" fmla="*/ 404554 h 762442"/>
                  <a:gd name="connsiteX16" fmla="*/ 412205 w 549958"/>
                  <a:gd name="connsiteY16" fmla="*/ 391471 h 762442"/>
                  <a:gd name="connsiteX17" fmla="*/ 349168 w 549958"/>
                  <a:gd name="connsiteY17" fmla="*/ 341475 h 762442"/>
                  <a:gd name="connsiteX18" fmla="*/ 315337 w 549958"/>
                  <a:gd name="connsiteY18" fmla="*/ 319352 h 762442"/>
                  <a:gd name="connsiteX19" fmla="*/ 262924 w 549958"/>
                  <a:gd name="connsiteY19" fmla="*/ 271772 h 762442"/>
                  <a:gd name="connsiteX20" fmla="*/ 216928 w 549958"/>
                  <a:gd name="connsiteY20" fmla="*/ 226192 h 762442"/>
                  <a:gd name="connsiteX21" fmla="*/ 198388 w 549958"/>
                  <a:gd name="connsiteY21" fmla="*/ 210860 h 762442"/>
                  <a:gd name="connsiteX22" fmla="*/ 187972 w 549958"/>
                  <a:gd name="connsiteY22" fmla="*/ 207652 h 762442"/>
                  <a:gd name="connsiteX23" fmla="*/ 162474 w 549958"/>
                  <a:gd name="connsiteY23" fmla="*/ 173446 h 762442"/>
                  <a:gd name="connsiteX24" fmla="*/ 154724 w 549958"/>
                  <a:gd name="connsiteY24" fmla="*/ 165572 h 762442"/>
                  <a:gd name="connsiteX25" fmla="*/ 141517 w 549958"/>
                  <a:gd name="connsiteY25" fmla="*/ 133324 h 762442"/>
                  <a:gd name="connsiteX26" fmla="*/ 120435 w 549958"/>
                  <a:gd name="connsiteY26" fmla="*/ 103077 h 762442"/>
                  <a:gd name="connsiteX27" fmla="*/ 96729 w 549958"/>
                  <a:gd name="connsiteY27" fmla="*/ 80703 h 762442"/>
                  <a:gd name="connsiteX28" fmla="*/ 86646 w 549958"/>
                  <a:gd name="connsiteY28" fmla="*/ 78495 h 762442"/>
                  <a:gd name="connsiteX29" fmla="*/ 78480 w 549958"/>
                  <a:gd name="connsiteY29" fmla="*/ 67663 h 762442"/>
                  <a:gd name="connsiteX30" fmla="*/ 59231 w 549958"/>
                  <a:gd name="connsiteY30" fmla="*/ 53039 h 762442"/>
                  <a:gd name="connsiteX31" fmla="*/ 38233 w 549958"/>
                  <a:gd name="connsiteY31" fmla="*/ 13084 h 762442"/>
                  <a:gd name="connsiteX32" fmla="*/ 12360 w 549958"/>
                  <a:gd name="connsiteY32" fmla="*/ 4959 h 762442"/>
                  <a:gd name="connsiteX33" fmla="*/ 11194 w 549958"/>
                  <a:gd name="connsiteY33" fmla="*/ 25791 h 762442"/>
                  <a:gd name="connsiteX34" fmla="*/ 8860 w 549958"/>
                  <a:gd name="connsiteY34" fmla="*/ 37707 h 762442"/>
                  <a:gd name="connsiteX35" fmla="*/ 57065 w 549958"/>
                  <a:gd name="connsiteY35" fmla="*/ 62413 h 762442"/>
                  <a:gd name="connsiteX36" fmla="*/ 47066 w 549958"/>
                  <a:gd name="connsiteY36" fmla="*/ 75329 h 762442"/>
                  <a:gd name="connsiteX37" fmla="*/ 59690 w 549958"/>
                  <a:gd name="connsiteY37" fmla="*/ 84203 h 762442"/>
                  <a:gd name="connsiteX38" fmla="*/ 56274 w 549958"/>
                  <a:gd name="connsiteY38" fmla="*/ 107493 h 762442"/>
                  <a:gd name="connsiteX39" fmla="*/ 40608 w 549958"/>
                  <a:gd name="connsiteY39" fmla="*/ 98702 h 762442"/>
                  <a:gd name="connsiteX40" fmla="*/ 29650 w 549958"/>
                  <a:gd name="connsiteY40" fmla="*/ 117325 h 762442"/>
                  <a:gd name="connsiteX41" fmla="*/ 31067 w 549958"/>
                  <a:gd name="connsiteY41" fmla="*/ 137866 h 762442"/>
                  <a:gd name="connsiteX42" fmla="*/ 51857 w 549958"/>
                  <a:gd name="connsiteY42" fmla="*/ 153198 h 762442"/>
                  <a:gd name="connsiteX43" fmla="*/ 56065 w 549958"/>
                  <a:gd name="connsiteY43" fmla="*/ 165697 h 762442"/>
                  <a:gd name="connsiteX44" fmla="*/ 76564 w 549958"/>
                  <a:gd name="connsiteY44" fmla="*/ 203194 h 762442"/>
                  <a:gd name="connsiteX45" fmla="*/ 76147 w 549958"/>
                  <a:gd name="connsiteY45" fmla="*/ 215276 h 762442"/>
                  <a:gd name="connsiteX46" fmla="*/ 87021 w 549958"/>
                  <a:gd name="connsiteY46" fmla="*/ 232525 h 762442"/>
                  <a:gd name="connsiteX47" fmla="*/ 111353 w 549958"/>
                  <a:gd name="connsiteY47" fmla="*/ 264814 h 762442"/>
                  <a:gd name="connsiteX48" fmla="*/ 118977 w 549958"/>
                  <a:gd name="connsiteY48" fmla="*/ 275397 h 762442"/>
                  <a:gd name="connsiteX49" fmla="*/ 146267 w 549958"/>
                  <a:gd name="connsiteY49" fmla="*/ 282188 h 762442"/>
                  <a:gd name="connsiteX50" fmla="*/ 170932 w 549958"/>
                  <a:gd name="connsiteY50" fmla="*/ 297020 h 762442"/>
                  <a:gd name="connsiteX51" fmla="*/ 187388 w 549958"/>
                  <a:gd name="connsiteY51" fmla="*/ 314436 h 762442"/>
                  <a:gd name="connsiteX52" fmla="*/ 191138 w 549958"/>
                  <a:gd name="connsiteY52" fmla="*/ 341559 h 762442"/>
                  <a:gd name="connsiteX53" fmla="*/ 224636 w 549958"/>
                  <a:gd name="connsiteY53" fmla="*/ 379097 h 762442"/>
                  <a:gd name="connsiteX54" fmla="*/ 243051 w 549958"/>
                  <a:gd name="connsiteY54" fmla="*/ 406929 h 762442"/>
                  <a:gd name="connsiteX55" fmla="*/ 256967 w 549958"/>
                  <a:gd name="connsiteY55" fmla="*/ 430343 h 762442"/>
                  <a:gd name="connsiteX56" fmla="*/ 274257 w 549958"/>
                  <a:gd name="connsiteY56" fmla="*/ 462883 h 762442"/>
                  <a:gd name="connsiteX57" fmla="*/ 293381 w 549958"/>
                  <a:gd name="connsiteY57" fmla="*/ 502338 h 762442"/>
                  <a:gd name="connsiteX58" fmla="*/ 301713 w 549958"/>
                  <a:gd name="connsiteY58" fmla="*/ 533877 h 762442"/>
                  <a:gd name="connsiteX59" fmla="*/ 335461 w 549958"/>
                  <a:gd name="connsiteY59" fmla="*/ 553167 h 762442"/>
                  <a:gd name="connsiteX60" fmla="*/ 360542 w 549958"/>
                  <a:gd name="connsiteY60" fmla="*/ 582207 h 762442"/>
                  <a:gd name="connsiteX61" fmla="*/ 367500 w 549958"/>
                  <a:gd name="connsiteY61" fmla="*/ 614580 h 762442"/>
                  <a:gd name="connsiteX62" fmla="*/ 399664 w 549958"/>
                  <a:gd name="connsiteY62" fmla="*/ 654618 h 762442"/>
                  <a:gd name="connsiteX63" fmla="*/ 419246 w 549958"/>
                  <a:gd name="connsiteY63" fmla="*/ 701323 h 762442"/>
                  <a:gd name="connsiteX64" fmla="*/ 426704 w 549958"/>
                  <a:gd name="connsiteY64" fmla="*/ 727946 h 762442"/>
                  <a:gd name="connsiteX65" fmla="*/ 450827 w 549958"/>
                  <a:gd name="connsiteY65" fmla="*/ 746111 h 762442"/>
                  <a:gd name="connsiteX66" fmla="*/ 475075 w 549958"/>
                  <a:gd name="connsiteY66" fmla="*/ 760485 h 762442"/>
                  <a:gd name="connsiteX67" fmla="*/ 465326 w 549958"/>
                  <a:gd name="connsiteY67" fmla="*/ 715030 h 762442"/>
                  <a:gd name="connsiteX68" fmla="*/ 463326 w 549958"/>
                  <a:gd name="connsiteY68" fmla="*/ 668659 h 762442"/>
                  <a:gd name="connsiteX69" fmla="*/ 479949 w 549958"/>
                  <a:gd name="connsiteY69" fmla="*/ 677450 h 762442"/>
                  <a:gd name="connsiteX70" fmla="*/ 500448 w 549958"/>
                  <a:gd name="connsiteY70" fmla="*/ 661909 h 762442"/>
                  <a:gd name="connsiteX71" fmla="*/ 511031 w 549958"/>
                  <a:gd name="connsiteY71" fmla="*/ 658909 h 762442"/>
                  <a:gd name="connsiteX72" fmla="*/ 518613 w 549958"/>
                  <a:gd name="connsiteY72" fmla="*/ 663743 h 762442"/>
                  <a:gd name="connsiteX73" fmla="*/ 534862 w 549958"/>
                  <a:gd name="connsiteY73" fmla="*/ 679491 h 762442"/>
                  <a:gd name="connsiteX74" fmla="*/ 546986 w 549958"/>
                  <a:gd name="connsiteY74" fmla="*/ 684033 h 762442"/>
                  <a:gd name="connsiteX75" fmla="*/ 542112 w 549958"/>
                  <a:gd name="connsiteY75" fmla="*/ 663451 h 762442"/>
                  <a:gd name="connsiteX76" fmla="*/ 521821 w 549958"/>
                  <a:gd name="connsiteY76" fmla="*/ 644994 h 76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549958" h="762442">
                    <a:moveTo>
                      <a:pt x="521821" y="644994"/>
                    </a:moveTo>
                    <a:cubicBezTo>
                      <a:pt x="516947" y="640661"/>
                      <a:pt x="510614" y="629245"/>
                      <a:pt x="504156" y="628745"/>
                    </a:cubicBezTo>
                    <a:cubicBezTo>
                      <a:pt x="502781" y="632245"/>
                      <a:pt x="504031" y="635286"/>
                      <a:pt x="501157" y="637161"/>
                    </a:cubicBezTo>
                    <a:cubicBezTo>
                      <a:pt x="498407" y="638953"/>
                      <a:pt x="492824" y="637411"/>
                      <a:pt x="489657" y="637078"/>
                    </a:cubicBezTo>
                    <a:cubicBezTo>
                      <a:pt x="479575" y="636036"/>
                      <a:pt x="472450" y="633745"/>
                      <a:pt x="465868" y="625495"/>
                    </a:cubicBezTo>
                    <a:cubicBezTo>
                      <a:pt x="459159" y="617079"/>
                      <a:pt x="454202" y="607830"/>
                      <a:pt x="443577" y="603580"/>
                    </a:cubicBezTo>
                    <a:cubicBezTo>
                      <a:pt x="434870" y="600122"/>
                      <a:pt x="425662" y="603539"/>
                      <a:pt x="416954" y="599247"/>
                    </a:cubicBezTo>
                    <a:cubicBezTo>
                      <a:pt x="407580" y="594664"/>
                      <a:pt x="395164" y="583707"/>
                      <a:pt x="388831" y="575332"/>
                    </a:cubicBezTo>
                    <a:cubicBezTo>
                      <a:pt x="380707" y="564583"/>
                      <a:pt x="375916" y="551501"/>
                      <a:pt x="372083" y="538752"/>
                    </a:cubicBezTo>
                    <a:cubicBezTo>
                      <a:pt x="368041" y="525336"/>
                      <a:pt x="365625" y="511379"/>
                      <a:pt x="361584" y="498005"/>
                    </a:cubicBezTo>
                    <a:cubicBezTo>
                      <a:pt x="358667" y="488381"/>
                      <a:pt x="357376" y="476465"/>
                      <a:pt x="351584" y="468174"/>
                    </a:cubicBezTo>
                    <a:cubicBezTo>
                      <a:pt x="345293" y="459133"/>
                      <a:pt x="337835" y="453925"/>
                      <a:pt x="339460" y="441634"/>
                    </a:cubicBezTo>
                    <a:cubicBezTo>
                      <a:pt x="340918" y="430843"/>
                      <a:pt x="349293" y="421636"/>
                      <a:pt x="356542" y="414011"/>
                    </a:cubicBezTo>
                    <a:cubicBezTo>
                      <a:pt x="366375" y="403679"/>
                      <a:pt x="374499" y="400929"/>
                      <a:pt x="388207" y="399221"/>
                    </a:cubicBezTo>
                    <a:cubicBezTo>
                      <a:pt x="393623" y="398554"/>
                      <a:pt x="398623" y="398013"/>
                      <a:pt x="404039" y="399304"/>
                    </a:cubicBezTo>
                    <a:cubicBezTo>
                      <a:pt x="407705" y="400179"/>
                      <a:pt x="413455" y="404887"/>
                      <a:pt x="416913" y="404554"/>
                    </a:cubicBezTo>
                    <a:cubicBezTo>
                      <a:pt x="427912" y="403470"/>
                      <a:pt x="416330" y="394180"/>
                      <a:pt x="412205" y="391471"/>
                    </a:cubicBezTo>
                    <a:cubicBezTo>
                      <a:pt x="389832" y="376764"/>
                      <a:pt x="372375" y="354599"/>
                      <a:pt x="349168" y="341475"/>
                    </a:cubicBezTo>
                    <a:cubicBezTo>
                      <a:pt x="337044" y="334601"/>
                      <a:pt x="325253" y="328851"/>
                      <a:pt x="315337" y="319352"/>
                    </a:cubicBezTo>
                    <a:cubicBezTo>
                      <a:pt x="298255" y="303020"/>
                      <a:pt x="279632" y="288438"/>
                      <a:pt x="262924" y="271772"/>
                    </a:cubicBezTo>
                    <a:cubicBezTo>
                      <a:pt x="247842" y="256773"/>
                      <a:pt x="233885" y="238483"/>
                      <a:pt x="216928" y="226192"/>
                    </a:cubicBezTo>
                    <a:cubicBezTo>
                      <a:pt x="210554" y="221568"/>
                      <a:pt x="204762" y="215193"/>
                      <a:pt x="198388" y="210860"/>
                    </a:cubicBezTo>
                    <a:cubicBezTo>
                      <a:pt x="194721" y="208402"/>
                      <a:pt x="191680" y="209193"/>
                      <a:pt x="187972" y="207652"/>
                    </a:cubicBezTo>
                    <a:cubicBezTo>
                      <a:pt x="172890" y="201402"/>
                      <a:pt x="170223" y="185529"/>
                      <a:pt x="162474" y="173446"/>
                    </a:cubicBezTo>
                    <a:cubicBezTo>
                      <a:pt x="160307" y="170072"/>
                      <a:pt x="157266" y="169197"/>
                      <a:pt x="154724" y="165572"/>
                    </a:cubicBezTo>
                    <a:cubicBezTo>
                      <a:pt x="148850" y="157239"/>
                      <a:pt x="146141" y="142782"/>
                      <a:pt x="141517" y="133324"/>
                    </a:cubicBezTo>
                    <a:cubicBezTo>
                      <a:pt x="135976" y="121992"/>
                      <a:pt x="130101" y="111201"/>
                      <a:pt x="120435" y="103077"/>
                    </a:cubicBezTo>
                    <a:cubicBezTo>
                      <a:pt x="113061" y="96910"/>
                      <a:pt x="105020" y="84745"/>
                      <a:pt x="96729" y="80703"/>
                    </a:cubicBezTo>
                    <a:cubicBezTo>
                      <a:pt x="93604" y="79162"/>
                      <a:pt x="89896" y="80495"/>
                      <a:pt x="86646" y="78495"/>
                    </a:cubicBezTo>
                    <a:cubicBezTo>
                      <a:pt x="82771" y="76162"/>
                      <a:pt x="81397" y="70829"/>
                      <a:pt x="78480" y="67663"/>
                    </a:cubicBezTo>
                    <a:cubicBezTo>
                      <a:pt x="73106" y="61830"/>
                      <a:pt x="65398" y="58163"/>
                      <a:pt x="59231" y="53039"/>
                    </a:cubicBezTo>
                    <a:cubicBezTo>
                      <a:pt x="44691" y="41040"/>
                      <a:pt x="55899" y="22166"/>
                      <a:pt x="38233" y="13084"/>
                    </a:cubicBezTo>
                    <a:cubicBezTo>
                      <a:pt x="32317" y="10042"/>
                      <a:pt x="18360" y="-1249"/>
                      <a:pt x="12360" y="4959"/>
                    </a:cubicBezTo>
                    <a:cubicBezTo>
                      <a:pt x="5902" y="11667"/>
                      <a:pt x="18026" y="19375"/>
                      <a:pt x="11194" y="25791"/>
                    </a:cubicBezTo>
                    <a:cubicBezTo>
                      <a:pt x="5819" y="30874"/>
                      <a:pt x="-2639" y="30415"/>
                      <a:pt x="8860" y="37707"/>
                    </a:cubicBezTo>
                    <a:cubicBezTo>
                      <a:pt x="24484" y="47581"/>
                      <a:pt x="45149" y="45914"/>
                      <a:pt x="57065" y="62413"/>
                    </a:cubicBezTo>
                    <a:cubicBezTo>
                      <a:pt x="65356" y="73912"/>
                      <a:pt x="52982" y="70246"/>
                      <a:pt x="47066" y="75329"/>
                    </a:cubicBezTo>
                    <a:cubicBezTo>
                      <a:pt x="37234" y="83786"/>
                      <a:pt x="57232" y="80703"/>
                      <a:pt x="59690" y="84203"/>
                    </a:cubicBezTo>
                    <a:cubicBezTo>
                      <a:pt x="61690" y="87078"/>
                      <a:pt x="59190" y="104993"/>
                      <a:pt x="56274" y="107493"/>
                    </a:cubicBezTo>
                    <a:cubicBezTo>
                      <a:pt x="46024" y="116242"/>
                      <a:pt x="47274" y="97619"/>
                      <a:pt x="40608" y="98702"/>
                    </a:cubicBezTo>
                    <a:cubicBezTo>
                      <a:pt x="38067" y="99119"/>
                      <a:pt x="31442" y="114492"/>
                      <a:pt x="29650" y="117325"/>
                    </a:cubicBezTo>
                    <a:cubicBezTo>
                      <a:pt x="24443" y="125575"/>
                      <a:pt x="23110" y="130116"/>
                      <a:pt x="31067" y="137866"/>
                    </a:cubicBezTo>
                    <a:cubicBezTo>
                      <a:pt x="37150" y="143782"/>
                      <a:pt x="46941" y="146532"/>
                      <a:pt x="51857" y="153198"/>
                    </a:cubicBezTo>
                    <a:cubicBezTo>
                      <a:pt x="54399" y="156656"/>
                      <a:pt x="54649" y="161781"/>
                      <a:pt x="56065" y="165697"/>
                    </a:cubicBezTo>
                    <a:cubicBezTo>
                      <a:pt x="60648" y="178487"/>
                      <a:pt x="73522" y="190153"/>
                      <a:pt x="76564" y="203194"/>
                    </a:cubicBezTo>
                    <a:cubicBezTo>
                      <a:pt x="77355" y="206485"/>
                      <a:pt x="75897" y="211652"/>
                      <a:pt x="76147" y="215276"/>
                    </a:cubicBezTo>
                    <a:cubicBezTo>
                      <a:pt x="76814" y="224901"/>
                      <a:pt x="80105" y="226401"/>
                      <a:pt x="87021" y="232525"/>
                    </a:cubicBezTo>
                    <a:cubicBezTo>
                      <a:pt x="97604" y="241899"/>
                      <a:pt x="95729" y="260648"/>
                      <a:pt x="111353" y="264814"/>
                    </a:cubicBezTo>
                    <a:cubicBezTo>
                      <a:pt x="119852" y="267106"/>
                      <a:pt x="125227" y="264356"/>
                      <a:pt x="118977" y="275397"/>
                    </a:cubicBezTo>
                    <a:cubicBezTo>
                      <a:pt x="127768" y="279188"/>
                      <a:pt x="137726" y="277605"/>
                      <a:pt x="146267" y="282188"/>
                    </a:cubicBezTo>
                    <a:cubicBezTo>
                      <a:pt x="154391" y="286563"/>
                      <a:pt x="163307" y="291687"/>
                      <a:pt x="170932" y="297020"/>
                    </a:cubicBezTo>
                    <a:cubicBezTo>
                      <a:pt x="177723" y="301770"/>
                      <a:pt x="184847" y="306228"/>
                      <a:pt x="187388" y="314436"/>
                    </a:cubicBezTo>
                    <a:cubicBezTo>
                      <a:pt x="190263" y="323852"/>
                      <a:pt x="186847" y="332559"/>
                      <a:pt x="191138" y="341559"/>
                    </a:cubicBezTo>
                    <a:cubicBezTo>
                      <a:pt x="199138" y="358432"/>
                      <a:pt x="213970" y="365182"/>
                      <a:pt x="224636" y="379097"/>
                    </a:cubicBezTo>
                    <a:cubicBezTo>
                      <a:pt x="230927" y="387305"/>
                      <a:pt x="238968" y="397221"/>
                      <a:pt x="243051" y="406929"/>
                    </a:cubicBezTo>
                    <a:cubicBezTo>
                      <a:pt x="247342" y="417094"/>
                      <a:pt x="249051" y="422011"/>
                      <a:pt x="256967" y="430343"/>
                    </a:cubicBezTo>
                    <a:cubicBezTo>
                      <a:pt x="266383" y="440259"/>
                      <a:pt x="267507" y="451633"/>
                      <a:pt x="274257" y="462883"/>
                    </a:cubicBezTo>
                    <a:cubicBezTo>
                      <a:pt x="281673" y="475257"/>
                      <a:pt x="289381" y="488381"/>
                      <a:pt x="293381" y="502338"/>
                    </a:cubicBezTo>
                    <a:cubicBezTo>
                      <a:pt x="296047" y="511796"/>
                      <a:pt x="294130" y="527045"/>
                      <a:pt x="301713" y="533877"/>
                    </a:cubicBezTo>
                    <a:cubicBezTo>
                      <a:pt x="311212" y="542460"/>
                      <a:pt x="324920" y="546043"/>
                      <a:pt x="335461" y="553167"/>
                    </a:cubicBezTo>
                    <a:cubicBezTo>
                      <a:pt x="346751" y="560792"/>
                      <a:pt x="354251" y="570208"/>
                      <a:pt x="360542" y="582207"/>
                    </a:cubicBezTo>
                    <a:cubicBezTo>
                      <a:pt x="366334" y="593248"/>
                      <a:pt x="365792" y="602622"/>
                      <a:pt x="367500" y="614580"/>
                    </a:cubicBezTo>
                    <a:cubicBezTo>
                      <a:pt x="370542" y="635911"/>
                      <a:pt x="385832" y="641786"/>
                      <a:pt x="399664" y="654618"/>
                    </a:cubicBezTo>
                    <a:cubicBezTo>
                      <a:pt x="412705" y="666700"/>
                      <a:pt x="417871" y="684116"/>
                      <a:pt x="419246" y="701323"/>
                    </a:cubicBezTo>
                    <a:cubicBezTo>
                      <a:pt x="419996" y="710781"/>
                      <a:pt x="419788" y="720572"/>
                      <a:pt x="426704" y="727946"/>
                    </a:cubicBezTo>
                    <a:cubicBezTo>
                      <a:pt x="433412" y="735112"/>
                      <a:pt x="443411" y="739320"/>
                      <a:pt x="450827" y="746111"/>
                    </a:cubicBezTo>
                    <a:cubicBezTo>
                      <a:pt x="456118" y="750986"/>
                      <a:pt x="470159" y="769193"/>
                      <a:pt x="475075" y="760485"/>
                    </a:cubicBezTo>
                    <a:cubicBezTo>
                      <a:pt x="481283" y="749569"/>
                      <a:pt x="469326" y="725071"/>
                      <a:pt x="465326" y="715030"/>
                    </a:cubicBezTo>
                    <a:cubicBezTo>
                      <a:pt x="461660" y="705864"/>
                      <a:pt x="450452" y="675575"/>
                      <a:pt x="463326" y="668659"/>
                    </a:cubicBezTo>
                    <a:cubicBezTo>
                      <a:pt x="471284" y="664367"/>
                      <a:pt x="469700" y="681574"/>
                      <a:pt x="479949" y="677450"/>
                    </a:cubicBezTo>
                    <a:cubicBezTo>
                      <a:pt x="487449" y="674408"/>
                      <a:pt x="491907" y="665159"/>
                      <a:pt x="500448" y="661909"/>
                    </a:cubicBezTo>
                    <a:cubicBezTo>
                      <a:pt x="503365" y="660784"/>
                      <a:pt x="507781" y="658785"/>
                      <a:pt x="511031" y="658909"/>
                    </a:cubicBezTo>
                    <a:cubicBezTo>
                      <a:pt x="517572" y="659159"/>
                      <a:pt x="514863" y="659451"/>
                      <a:pt x="518613" y="663743"/>
                    </a:cubicBezTo>
                    <a:cubicBezTo>
                      <a:pt x="523530" y="669367"/>
                      <a:pt x="529113" y="674367"/>
                      <a:pt x="534862" y="679491"/>
                    </a:cubicBezTo>
                    <a:cubicBezTo>
                      <a:pt x="539320" y="683491"/>
                      <a:pt x="546778" y="694073"/>
                      <a:pt x="546986" y="684033"/>
                    </a:cubicBezTo>
                    <a:cubicBezTo>
                      <a:pt x="547070" y="679366"/>
                      <a:pt x="544153" y="667784"/>
                      <a:pt x="542112" y="663451"/>
                    </a:cubicBezTo>
                    <a:cubicBezTo>
                      <a:pt x="538362" y="655576"/>
                      <a:pt x="528196" y="650618"/>
                      <a:pt x="521821" y="64499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9" name="Полилиния: фигура 178">
                <a:extLst>
                  <a:ext uri="{FF2B5EF4-FFF2-40B4-BE49-F238E27FC236}">
                    <a16:creationId xmlns:a16="http://schemas.microsoft.com/office/drawing/2014/main" id="{C684C7F8-6A53-4211-BC6F-831C88397AC3}"/>
                  </a:ext>
                </a:extLst>
              </p:cNvPr>
              <p:cNvSpPr/>
              <p:nvPr/>
            </p:nvSpPr>
            <p:spPr>
              <a:xfrm>
                <a:off x="2744192" y="3878554"/>
                <a:ext cx="283312" cy="233316"/>
              </a:xfrm>
              <a:custGeom>
                <a:avLst/>
                <a:gdLst>
                  <a:gd name="connsiteX0" fmla="*/ 9291 w 283311"/>
                  <a:gd name="connsiteY0" fmla="*/ 185069 h 233315"/>
                  <a:gd name="connsiteX1" fmla="*/ 12124 w 283311"/>
                  <a:gd name="connsiteY1" fmla="*/ 191444 h 233315"/>
                  <a:gd name="connsiteX2" fmla="*/ 15541 w 283311"/>
                  <a:gd name="connsiteY2" fmla="*/ 198193 h 233315"/>
                  <a:gd name="connsiteX3" fmla="*/ 38747 w 283311"/>
                  <a:gd name="connsiteY3" fmla="*/ 212900 h 233315"/>
                  <a:gd name="connsiteX4" fmla="*/ 44163 w 283311"/>
                  <a:gd name="connsiteY4" fmla="*/ 212609 h 233315"/>
                  <a:gd name="connsiteX5" fmla="*/ 55704 w 283311"/>
                  <a:gd name="connsiteY5" fmla="*/ 214817 h 233315"/>
                  <a:gd name="connsiteX6" fmla="*/ 57162 w 283311"/>
                  <a:gd name="connsiteY6" fmla="*/ 220025 h 233315"/>
                  <a:gd name="connsiteX7" fmla="*/ 57287 w 283311"/>
                  <a:gd name="connsiteY7" fmla="*/ 221900 h 233315"/>
                  <a:gd name="connsiteX8" fmla="*/ 59329 w 283311"/>
                  <a:gd name="connsiteY8" fmla="*/ 222358 h 233315"/>
                  <a:gd name="connsiteX9" fmla="*/ 59412 w 283311"/>
                  <a:gd name="connsiteY9" fmla="*/ 222150 h 233315"/>
                  <a:gd name="connsiteX10" fmla="*/ 65412 w 283311"/>
                  <a:gd name="connsiteY10" fmla="*/ 218525 h 233315"/>
                  <a:gd name="connsiteX11" fmla="*/ 65412 w 283311"/>
                  <a:gd name="connsiteY11" fmla="*/ 218525 h 233315"/>
                  <a:gd name="connsiteX12" fmla="*/ 85868 w 283311"/>
                  <a:gd name="connsiteY12" fmla="*/ 227149 h 233315"/>
                  <a:gd name="connsiteX13" fmla="*/ 85785 w 283311"/>
                  <a:gd name="connsiteY13" fmla="*/ 231482 h 233315"/>
                  <a:gd name="connsiteX14" fmla="*/ 98242 w 283311"/>
                  <a:gd name="connsiteY14" fmla="*/ 225858 h 233315"/>
                  <a:gd name="connsiteX15" fmla="*/ 94784 w 283311"/>
                  <a:gd name="connsiteY15" fmla="*/ 213650 h 233315"/>
                  <a:gd name="connsiteX16" fmla="*/ 89702 w 283311"/>
                  <a:gd name="connsiteY16" fmla="*/ 203651 h 233315"/>
                  <a:gd name="connsiteX17" fmla="*/ 95784 w 283311"/>
                  <a:gd name="connsiteY17" fmla="*/ 184819 h 233315"/>
                  <a:gd name="connsiteX18" fmla="*/ 99326 w 283311"/>
                  <a:gd name="connsiteY18" fmla="*/ 176528 h 233315"/>
                  <a:gd name="connsiteX19" fmla="*/ 100159 w 283311"/>
                  <a:gd name="connsiteY19" fmla="*/ 173404 h 233315"/>
                  <a:gd name="connsiteX20" fmla="*/ 109700 w 283311"/>
                  <a:gd name="connsiteY20" fmla="*/ 162321 h 233315"/>
                  <a:gd name="connsiteX21" fmla="*/ 120116 w 283311"/>
                  <a:gd name="connsiteY21" fmla="*/ 166737 h 233315"/>
                  <a:gd name="connsiteX22" fmla="*/ 122657 w 283311"/>
                  <a:gd name="connsiteY22" fmla="*/ 169779 h 233315"/>
                  <a:gd name="connsiteX23" fmla="*/ 126615 w 283311"/>
                  <a:gd name="connsiteY23" fmla="*/ 171403 h 233315"/>
                  <a:gd name="connsiteX24" fmla="*/ 126782 w 283311"/>
                  <a:gd name="connsiteY24" fmla="*/ 171195 h 233315"/>
                  <a:gd name="connsiteX25" fmla="*/ 131740 w 283311"/>
                  <a:gd name="connsiteY25" fmla="*/ 167279 h 233315"/>
                  <a:gd name="connsiteX26" fmla="*/ 139031 w 283311"/>
                  <a:gd name="connsiteY26" fmla="*/ 165154 h 233315"/>
                  <a:gd name="connsiteX27" fmla="*/ 144822 w 283311"/>
                  <a:gd name="connsiteY27" fmla="*/ 163612 h 233315"/>
                  <a:gd name="connsiteX28" fmla="*/ 147281 w 283311"/>
                  <a:gd name="connsiteY28" fmla="*/ 161321 h 233315"/>
                  <a:gd name="connsiteX29" fmla="*/ 158071 w 283311"/>
                  <a:gd name="connsiteY29" fmla="*/ 160113 h 233315"/>
                  <a:gd name="connsiteX30" fmla="*/ 164738 w 283311"/>
                  <a:gd name="connsiteY30" fmla="*/ 169404 h 233315"/>
                  <a:gd name="connsiteX31" fmla="*/ 168654 w 283311"/>
                  <a:gd name="connsiteY31" fmla="*/ 175903 h 233315"/>
                  <a:gd name="connsiteX32" fmla="*/ 184903 w 283311"/>
                  <a:gd name="connsiteY32" fmla="*/ 180570 h 233315"/>
                  <a:gd name="connsiteX33" fmla="*/ 198485 w 283311"/>
                  <a:gd name="connsiteY33" fmla="*/ 183653 h 233315"/>
                  <a:gd name="connsiteX34" fmla="*/ 206109 w 283311"/>
                  <a:gd name="connsiteY34" fmla="*/ 190611 h 233315"/>
                  <a:gd name="connsiteX35" fmla="*/ 209776 w 283311"/>
                  <a:gd name="connsiteY35" fmla="*/ 194444 h 233315"/>
                  <a:gd name="connsiteX36" fmla="*/ 211859 w 283311"/>
                  <a:gd name="connsiteY36" fmla="*/ 198652 h 233315"/>
                  <a:gd name="connsiteX37" fmla="*/ 212692 w 283311"/>
                  <a:gd name="connsiteY37" fmla="*/ 200735 h 233315"/>
                  <a:gd name="connsiteX38" fmla="*/ 214775 w 283311"/>
                  <a:gd name="connsiteY38" fmla="*/ 200151 h 233315"/>
                  <a:gd name="connsiteX39" fmla="*/ 220025 w 283311"/>
                  <a:gd name="connsiteY39" fmla="*/ 200110 h 233315"/>
                  <a:gd name="connsiteX40" fmla="*/ 226524 w 283311"/>
                  <a:gd name="connsiteY40" fmla="*/ 206109 h 233315"/>
                  <a:gd name="connsiteX41" fmla="*/ 237940 w 283311"/>
                  <a:gd name="connsiteY41" fmla="*/ 212234 h 233315"/>
                  <a:gd name="connsiteX42" fmla="*/ 238399 w 283311"/>
                  <a:gd name="connsiteY42" fmla="*/ 207401 h 233315"/>
                  <a:gd name="connsiteX43" fmla="*/ 251898 w 283311"/>
                  <a:gd name="connsiteY43" fmla="*/ 202068 h 233315"/>
                  <a:gd name="connsiteX44" fmla="*/ 262563 w 283311"/>
                  <a:gd name="connsiteY44" fmla="*/ 199402 h 233315"/>
                  <a:gd name="connsiteX45" fmla="*/ 274896 w 283311"/>
                  <a:gd name="connsiteY45" fmla="*/ 179070 h 233315"/>
                  <a:gd name="connsiteX46" fmla="*/ 281812 w 283311"/>
                  <a:gd name="connsiteY46" fmla="*/ 163904 h 233315"/>
                  <a:gd name="connsiteX47" fmla="*/ 281479 w 283311"/>
                  <a:gd name="connsiteY47" fmla="*/ 160571 h 233315"/>
                  <a:gd name="connsiteX48" fmla="*/ 279645 w 283311"/>
                  <a:gd name="connsiteY48" fmla="*/ 153822 h 233315"/>
                  <a:gd name="connsiteX49" fmla="*/ 274438 w 283311"/>
                  <a:gd name="connsiteY49" fmla="*/ 150405 h 233315"/>
                  <a:gd name="connsiteX50" fmla="*/ 266188 w 283311"/>
                  <a:gd name="connsiteY50" fmla="*/ 144031 h 233315"/>
                  <a:gd name="connsiteX51" fmla="*/ 267188 w 283311"/>
                  <a:gd name="connsiteY51" fmla="*/ 125782 h 233315"/>
                  <a:gd name="connsiteX52" fmla="*/ 270688 w 283311"/>
                  <a:gd name="connsiteY52" fmla="*/ 116033 h 233315"/>
                  <a:gd name="connsiteX53" fmla="*/ 267230 w 283311"/>
                  <a:gd name="connsiteY53" fmla="*/ 104409 h 233315"/>
                  <a:gd name="connsiteX54" fmla="*/ 243815 w 283311"/>
                  <a:gd name="connsiteY54" fmla="*/ 99576 h 233315"/>
                  <a:gd name="connsiteX55" fmla="*/ 220733 w 283311"/>
                  <a:gd name="connsiteY55" fmla="*/ 95076 h 233315"/>
                  <a:gd name="connsiteX56" fmla="*/ 214400 w 283311"/>
                  <a:gd name="connsiteY56" fmla="*/ 79244 h 233315"/>
                  <a:gd name="connsiteX57" fmla="*/ 210484 w 283311"/>
                  <a:gd name="connsiteY57" fmla="*/ 68286 h 233315"/>
                  <a:gd name="connsiteX58" fmla="*/ 204776 w 283311"/>
                  <a:gd name="connsiteY58" fmla="*/ 66162 h 233315"/>
                  <a:gd name="connsiteX59" fmla="*/ 196902 w 283311"/>
                  <a:gd name="connsiteY59" fmla="*/ 63162 h 233315"/>
                  <a:gd name="connsiteX60" fmla="*/ 192110 w 283311"/>
                  <a:gd name="connsiteY60" fmla="*/ 58329 h 233315"/>
                  <a:gd name="connsiteX61" fmla="*/ 188277 w 283311"/>
                  <a:gd name="connsiteY61" fmla="*/ 56912 h 233315"/>
                  <a:gd name="connsiteX62" fmla="*/ 179028 w 283311"/>
                  <a:gd name="connsiteY62" fmla="*/ 58204 h 233315"/>
                  <a:gd name="connsiteX63" fmla="*/ 166487 w 283311"/>
                  <a:gd name="connsiteY63" fmla="*/ 57870 h 233315"/>
                  <a:gd name="connsiteX64" fmla="*/ 161821 w 283311"/>
                  <a:gd name="connsiteY64" fmla="*/ 46871 h 233315"/>
                  <a:gd name="connsiteX65" fmla="*/ 162279 w 283311"/>
                  <a:gd name="connsiteY65" fmla="*/ 40872 h 233315"/>
                  <a:gd name="connsiteX66" fmla="*/ 152363 w 283311"/>
                  <a:gd name="connsiteY66" fmla="*/ 33872 h 233315"/>
                  <a:gd name="connsiteX67" fmla="*/ 146156 w 283311"/>
                  <a:gd name="connsiteY67" fmla="*/ 28706 h 233315"/>
                  <a:gd name="connsiteX68" fmla="*/ 143114 w 283311"/>
                  <a:gd name="connsiteY68" fmla="*/ 28164 h 233315"/>
                  <a:gd name="connsiteX69" fmla="*/ 135573 w 283311"/>
                  <a:gd name="connsiteY69" fmla="*/ 23831 h 233315"/>
                  <a:gd name="connsiteX70" fmla="*/ 134615 w 283311"/>
                  <a:gd name="connsiteY70" fmla="*/ 14124 h 233315"/>
                  <a:gd name="connsiteX71" fmla="*/ 134656 w 283311"/>
                  <a:gd name="connsiteY71" fmla="*/ 9624 h 233315"/>
                  <a:gd name="connsiteX72" fmla="*/ 133656 w 283311"/>
                  <a:gd name="connsiteY72" fmla="*/ 3125 h 233315"/>
                  <a:gd name="connsiteX73" fmla="*/ 119449 w 283311"/>
                  <a:gd name="connsiteY73" fmla="*/ 25623 h 233315"/>
                  <a:gd name="connsiteX74" fmla="*/ 120991 w 283311"/>
                  <a:gd name="connsiteY74" fmla="*/ 32747 h 233315"/>
                  <a:gd name="connsiteX75" fmla="*/ 121199 w 283311"/>
                  <a:gd name="connsiteY75" fmla="*/ 41247 h 233315"/>
                  <a:gd name="connsiteX76" fmla="*/ 109575 w 283311"/>
                  <a:gd name="connsiteY76" fmla="*/ 43705 h 233315"/>
                  <a:gd name="connsiteX77" fmla="*/ 91618 w 283311"/>
                  <a:gd name="connsiteY77" fmla="*/ 36664 h 233315"/>
                  <a:gd name="connsiteX78" fmla="*/ 59745 w 283311"/>
                  <a:gd name="connsiteY78" fmla="*/ 31414 h 233315"/>
                  <a:gd name="connsiteX79" fmla="*/ 61245 w 283311"/>
                  <a:gd name="connsiteY79" fmla="*/ 42247 h 233315"/>
                  <a:gd name="connsiteX80" fmla="*/ 63870 w 283311"/>
                  <a:gd name="connsiteY80" fmla="*/ 57537 h 233315"/>
                  <a:gd name="connsiteX81" fmla="*/ 61495 w 283311"/>
                  <a:gd name="connsiteY81" fmla="*/ 64037 h 233315"/>
                  <a:gd name="connsiteX82" fmla="*/ 58912 w 283311"/>
                  <a:gd name="connsiteY82" fmla="*/ 71870 h 233315"/>
                  <a:gd name="connsiteX83" fmla="*/ 58537 w 283311"/>
                  <a:gd name="connsiteY83" fmla="*/ 77202 h 233315"/>
                  <a:gd name="connsiteX84" fmla="*/ 56787 w 283311"/>
                  <a:gd name="connsiteY84" fmla="*/ 87535 h 233315"/>
                  <a:gd name="connsiteX85" fmla="*/ 52621 w 283311"/>
                  <a:gd name="connsiteY85" fmla="*/ 93534 h 233315"/>
                  <a:gd name="connsiteX86" fmla="*/ 49163 w 283311"/>
                  <a:gd name="connsiteY86" fmla="*/ 98659 h 233315"/>
                  <a:gd name="connsiteX87" fmla="*/ 50454 w 283311"/>
                  <a:gd name="connsiteY87" fmla="*/ 105159 h 233315"/>
                  <a:gd name="connsiteX88" fmla="*/ 53454 w 283311"/>
                  <a:gd name="connsiteY88" fmla="*/ 110617 h 233315"/>
                  <a:gd name="connsiteX89" fmla="*/ 48788 w 283311"/>
                  <a:gd name="connsiteY89" fmla="*/ 136448 h 233315"/>
                  <a:gd name="connsiteX90" fmla="*/ 48455 w 283311"/>
                  <a:gd name="connsiteY90" fmla="*/ 137198 h 233315"/>
                  <a:gd name="connsiteX91" fmla="*/ 37497 w 283311"/>
                  <a:gd name="connsiteY91" fmla="*/ 150822 h 233315"/>
                  <a:gd name="connsiteX92" fmla="*/ 28290 w 283311"/>
                  <a:gd name="connsiteY92" fmla="*/ 161154 h 233315"/>
                  <a:gd name="connsiteX93" fmla="*/ 3125 w 283311"/>
                  <a:gd name="connsiteY93" fmla="*/ 178653 h 233315"/>
                  <a:gd name="connsiteX94" fmla="*/ 3166 w 283311"/>
                  <a:gd name="connsiteY94" fmla="*/ 178695 h 233315"/>
                  <a:gd name="connsiteX95" fmla="*/ 9291 w 283311"/>
                  <a:gd name="connsiteY95" fmla="*/ 185069 h 233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283311" h="233315">
                    <a:moveTo>
                      <a:pt x="9291" y="185069"/>
                    </a:moveTo>
                    <a:cubicBezTo>
                      <a:pt x="10708" y="186986"/>
                      <a:pt x="11457" y="189277"/>
                      <a:pt x="12124" y="191444"/>
                    </a:cubicBezTo>
                    <a:cubicBezTo>
                      <a:pt x="12957" y="194027"/>
                      <a:pt x="13707" y="196443"/>
                      <a:pt x="15541" y="198193"/>
                    </a:cubicBezTo>
                    <a:cubicBezTo>
                      <a:pt x="20915" y="203276"/>
                      <a:pt x="31623" y="211192"/>
                      <a:pt x="38747" y="212900"/>
                    </a:cubicBezTo>
                    <a:cubicBezTo>
                      <a:pt x="40247" y="213276"/>
                      <a:pt x="42163" y="212942"/>
                      <a:pt x="44163" y="212609"/>
                    </a:cubicBezTo>
                    <a:cubicBezTo>
                      <a:pt x="47746" y="212025"/>
                      <a:pt x="52204" y="211276"/>
                      <a:pt x="55704" y="214817"/>
                    </a:cubicBezTo>
                    <a:cubicBezTo>
                      <a:pt x="57204" y="216317"/>
                      <a:pt x="57162" y="218400"/>
                      <a:pt x="57162" y="220025"/>
                    </a:cubicBezTo>
                    <a:cubicBezTo>
                      <a:pt x="57162" y="220608"/>
                      <a:pt x="57162" y="221608"/>
                      <a:pt x="57287" y="221900"/>
                    </a:cubicBezTo>
                    <a:cubicBezTo>
                      <a:pt x="58412" y="222275"/>
                      <a:pt x="59037" y="222358"/>
                      <a:pt x="59329" y="222358"/>
                    </a:cubicBezTo>
                    <a:cubicBezTo>
                      <a:pt x="59329" y="222316"/>
                      <a:pt x="59370" y="222233"/>
                      <a:pt x="59412" y="222150"/>
                    </a:cubicBezTo>
                    <a:cubicBezTo>
                      <a:pt x="60037" y="220941"/>
                      <a:pt x="61245" y="218650"/>
                      <a:pt x="65412" y="218525"/>
                    </a:cubicBezTo>
                    <a:lnTo>
                      <a:pt x="65412" y="218525"/>
                    </a:lnTo>
                    <a:cubicBezTo>
                      <a:pt x="65745" y="218525"/>
                      <a:pt x="83827" y="219108"/>
                      <a:pt x="85868" y="227149"/>
                    </a:cubicBezTo>
                    <a:cubicBezTo>
                      <a:pt x="86285" y="228858"/>
                      <a:pt x="86202" y="230274"/>
                      <a:pt x="85785" y="231482"/>
                    </a:cubicBezTo>
                    <a:cubicBezTo>
                      <a:pt x="90451" y="230649"/>
                      <a:pt x="96868" y="228816"/>
                      <a:pt x="98242" y="225858"/>
                    </a:cubicBezTo>
                    <a:cubicBezTo>
                      <a:pt x="100409" y="221233"/>
                      <a:pt x="98326" y="218192"/>
                      <a:pt x="94784" y="213650"/>
                    </a:cubicBezTo>
                    <a:cubicBezTo>
                      <a:pt x="92451" y="210651"/>
                      <a:pt x="90035" y="207567"/>
                      <a:pt x="89702" y="203651"/>
                    </a:cubicBezTo>
                    <a:cubicBezTo>
                      <a:pt x="89243" y="198818"/>
                      <a:pt x="92576" y="191694"/>
                      <a:pt x="95784" y="184819"/>
                    </a:cubicBezTo>
                    <a:cubicBezTo>
                      <a:pt x="97284" y="181653"/>
                      <a:pt x="98659" y="178653"/>
                      <a:pt x="99326" y="176528"/>
                    </a:cubicBezTo>
                    <a:cubicBezTo>
                      <a:pt x="99659" y="175445"/>
                      <a:pt x="99909" y="174403"/>
                      <a:pt x="100159" y="173404"/>
                    </a:cubicBezTo>
                    <a:cubicBezTo>
                      <a:pt x="101284" y="168945"/>
                      <a:pt x="102534" y="163904"/>
                      <a:pt x="109700" y="162321"/>
                    </a:cubicBezTo>
                    <a:cubicBezTo>
                      <a:pt x="116575" y="160821"/>
                      <a:pt x="118574" y="163529"/>
                      <a:pt x="120116" y="166737"/>
                    </a:cubicBezTo>
                    <a:cubicBezTo>
                      <a:pt x="120782" y="168070"/>
                      <a:pt x="121282" y="169112"/>
                      <a:pt x="122657" y="169779"/>
                    </a:cubicBezTo>
                    <a:cubicBezTo>
                      <a:pt x="125074" y="170987"/>
                      <a:pt x="126157" y="171320"/>
                      <a:pt x="126615" y="171403"/>
                    </a:cubicBezTo>
                    <a:cubicBezTo>
                      <a:pt x="126657" y="171320"/>
                      <a:pt x="126699" y="171279"/>
                      <a:pt x="126782" y="171195"/>
                    </a:cubicBezTo>
                    <a:cubicBezTo>
                      <a:pt x="127490" y="170195"/>
                      <a:pt x="128699" y="168487"/>
                      <a:pt x="131740" y="167279"/>
                    </a:cubicBezTo>
                    <a:cubicBezTo>
                      <a:pt x="134115" y="166362"/>
                      <a:pt x="136490" y="165779"/>
                      <a:pt x="139031" y="165154"/>
                    </a:cubicBezTo>
                    <a:cubicBezTo>
                      <a:pt x="140823" y="164737"/>
                      <a:pt x="142698" y="164279"/>
                      <a:pt x="144822" y="163612"/>
                    </a:cubicBezTo>
                    <a:cubicBezTo>
                      <a:pt x="146114" y="163196"/>
                      <a:pt x="146614" y="162446"/>
                      <a:pt x="147281" y="161321"/>
                    </a:cubicBezTo>
                    <a:cubicBezTo>
                      <a:pt x="149364" y="157905"/>
                      <a:pt x="151780" y="156613"/>
                      <a:pt x="158071" y="160113"/>
                    </a:cubicBezTo>
                    <a:cubicBezTo>
                      <a:pt x="161529" y="162071"/>
                      <a:pt x="163154" y="165779"/>
                      <a:pt x="164738" y="169404"/>
                    </a:cubicBezTo>
                    <a:cubicBezTo>
                      <a:pt x="165904" y="172112"/>
                      <a:pt x="166987" y="174612"/>
                      <a:pt x="168654" y="175903"/>
                    </a:cubicBezTo>
                    <a:cubicBezTo>
                      <a:pt x="172904" y="179236"/>
                      <a:pt x="179028" y="179903"/>
                      <a:pt x="184903" y="180570"/>
                    </a:cubicBezTo>
                    <a:cubicBezTo>
                      <a:pt x="189861" y="181111"/>
                      <a:pt x="194569" y="181653"/>
                      <a:pt x="198485" y="183653"/>
                    </a:cubicBezTo>
                    <a:cubicBezTo>
                      <a:pt x="201110" y="184986"/>
                      <a:pt x="203651" y="187819"/>
                      <a:pt x="206109" y="190611"/>
                    </a:cubicBezTo>
                    <a:cubicBezTo>
                      <a:pt x="207443" y="192110"/>
                      <a:pt x="208692" y="193527"/>
                      <a:pt x="209776" y="194444"/>
                    </a:cubicBezTo>
                    <a:cubicBezTo>
                      <a:pt x="211151" y="195652"/>
                      <a:pt x="211526" y="197318"/>
                      <a:pt x="211859" y="198652"/>
                    </a:cubicBezTo>
                    <a:cubicBezTo>
                      <a:pt x="212067" y="199568"/>
                      <a:pt x="212317" y="200485"/>
                      <a:pt x="212692" y="200735"/>
                    </a:cubicBezTo>
                    <a:cubicBezTo>
                      <a:pt x="212901" y="200651"/>
                      <a:pt x="214150" y="200360"/>
                      <a:pt x="214775" y="200151"/>
                    </a:cubicBezTo>
                    <a:cubicBezTo>
                      <a:pt x="216484" y="199610"/>
                      <a:pt x="218358" y="198943"/>
                      <a:pt x="220025" y="200110"/>
                    </a:cubicBezTo>
                    <a:cubicBezTo>
                      <a:pt x="222900" y="202151"/>
                      <a:pt x="224816" y="204276"/>
                      <a:pt x="226524" y="206109"/>
                    </a:cubicBezTo>
                    <a:cubicBezTo>
                      <a:pt x="229608" y="209442"/>
                      <a:pt x="231774" y="211817"/>
                      <a:pt x="237940" y="212234"/>
                    </a:cubicBezTo>
                    <a:cubicBezTo>
                      <a:pt x="237524" y="210401"/>
                      <a:pt x="237649" y="208817"/>
                      <a:pt x="238399" y="207401"/>
                    </a:cubicBezTo>
                    <a:cubicBezTo>
                      <a:pt x="240440" y="203484"/>
                      <a:pt x="245981" y="202776"/>
                      <a:pt x="251898" y="202068"/>
                    </a:cubicBezTo>
                    <a:cubicBezTo>
                      <a:pt x="255897" y="201568"/>
                      <a:pt x="260439" y="201026"/>
                      <a:pt x="262563" y="199402"/>
                    </a:cubicBezTo>
                    <a:cubicBezTo>
                      <a:pt x="269480" y="194110"/>
                      <a:pt x="272104" y="186819"/>
                      <a:pt x="274896" y="179070"/>
                    </a:cubicBezTo>
                    <a:cubicBezTo>
                      <a:pt x="276729" y="174028"/>
                      <a:pt x="278646" y="168820"/>
                      <a:pt x="281812" y="163904"/>
                    </a:cubicBezTo>
                    <a:cubicBezTo>
                      <a:pt x="281645" y="162738"/>
                      <a:pt x="281562" y="161613"/>
                      <a:pt x="281479" y="160571"/>
                    </a:cubicBezTo>
                    <a:cubicBezTo>
                      <a:pt x="281312" y="157988"/>
                      <a:pt x="281145" y="155738"/>
                      <a:pt x="279645" y="153822"/>
                    </a:cubicBezTo>
                    <a:cubicBezTo>
                      <a:pt x="278479" y="152322"/>
                      <a:pt x="276521" y="151405"/>
                      <a:pt x="274438" y="150405"/>
                    </a:cubicBezTo>
                    <a:cubicBezTo>
                      <a:pt x="271521" y="149030"/>
                      <a:pt x="268271" y="147447"/>
                      <a:pt x="266188" y="144031"/>
                    </a:cubicBezTo>
                    <a:cubicBezTo>
                      <a:pt x="261397" y="136031"/>
                      <a:pt x="264480" y="130573"/>
                      <a:pt x="267188" y="125782"/>
                    </a:cubicBezTo>
                    <a:cubicBezTo>
                      <a:pt x="268938" y="122699"/>
                      <a:pt x="270563" y="119783"/>
                      <a:pt x="270688" y="116033"/>
                    </a:cubicBezTo>
                    <a:cubicBezTo>
                      <a:pt x="270855" y="110741"/>
                      <a:pt x="269688" y="106950"/>
                      <a:pt x="267230" y="104409"/>
                    </a:cubicBezTo>
                    <a:cubicBezTo>
                      <a:pt x="262480" y="99534"/>
                      <a:pt x="252981" y="99576"/>
                      <a:pt x="243815" y="99576"/>
                    </a:cubicBezTo>
                    <a:cubicBezTo>
                      <a:pt x="234690" y="99576"/>
                      <a:pt x="225983" y="99617"/>
                      <a:pt x="220733" y="95076"/>
                    </a:cubicBezTo>
                    <a:cubicBezTo>
                      <a:pt x="214984" y="90160"/>
                      <a:pt x="214692" y="84369"/>
                      <a:pt x="214400" y="79244"/>
                    </a:cubicBezTo>
                    <a:cubicBezTo>
                      <a:pt x="214150" y="74744"/>
                      <a:pt x="213942" y="71161"/>
                      <a:pt x="210484" y="68286"/>
                    </a:cubicBezTo>
                    <a:cubicBezTo>
                      <a:pt x="209401" y="67370"/>
                      <a:pt x="207026" y="66745"/>
                      <a:pt x="204776" y="66162"/>
                    </a:cubicBezTo>
                    <a:cubicBezTo>
                      <a:pt x="202026" y="65453"/>
                      <a:pt x="199152" y="64662"/>
                      <a:pt x="196902" y="63162"/>
                    </a:cubicBezTo>
                    <a:cubicBezTo>
                      <a:pt x="193860" y="61120"/>
                      <a:pt x="192819" y="59412"/>
                      <a:pt x="192110" y="58329"/>
                    </a:cubicBezTo>
                    <a:cubicBezTo>
                      <a:pt x="191527" y="57412"/>
                      <a:pt x="191360" y="57162"/>
                      <a:pt x="188277" y="56912"/>
                    </a:cubicBezTo>
                    <a:cubicBezTo>
                      <a:pt x="185278" y="56704"/>
                      <a:pt x="182111" y="57454"/>
                      <a:pt x="179028" y="58204"/>
                    </a:cubicBezTo>
                    <a:cubicBezTo>
                      <a:pt x="174403" y="59329"/>
                      <a:pt x="170029" y="60370"/>
                      <a:pt x="166487" y="57870"/>
                    </a:cubicBezTo>
                    <a:cubicBezTo>
                      <a:pt x="163821" y="55954"/>
                      <a:pt x="162363" y="52454"/>
                      <a:pt x="161821" y="46871"/>
                    </a:cubicBezTo>
                    <a:cubicBezTo>
                      <a:pt x="161613" y="44580"/>
                      <a:pt x="161821" y="42663"/>
                      <a:pt x="162279" y="40872"/>
                    </a:cubicBezTo>
                    <a:cubicBezTo>
                      <a:pt x="158571" y="39872"/>
                      <a:pt x="155405" y="36830"/>
                      <a:pt x="152363" y="33872"/>
                    </a:cubicBezTo>
                    <a:cubicBezTo>
                      <a:pt x="150239" y="31789"/>
                      <a:pt x="148197" y="29789"/>
                      <a:pt x="146156" y="28706"/>
                    </a:cubicBezTo>
                    <a:cubicBezTo>
                      <a:pt x="144947" y="28081"/>
                      <a:pt x="144156" y="28123"/>
                      <a:pt x="143114" y="28164"/>
                    </a:cubicBezTo>
                    <a:cubicBezTo>
                      <a:pt x="140573" y="28289"/>
                      <a:pt x="138239" y="27998"/>
                      <a:pt x="135573" y="23831"/>
                    </a:cubicBezTo>
                    <a:cubicBezTo>
                      <a:pt x="134323" y="21873"/>
                      <a:pt x="134365" y="18707"/>
                      <a:pt x="134615" y="14124"/>
                    </a:cubicBezTo>
                    <a:cubicBezTo>
                      <a:pt x="134698" y="12416"/>
                      <a:pt x="134823" y="10457"/>
                      <a:pt x="134656" y="9624"/>
                    </a:cubicBezTo>
                    <a:cubicBezTo>
                      <a:pt x="134198" y="7083"/>
                      <a:pt x="133906" y="4999"/>
                      <a:pt x="133656" y="3125"/>
                    </a:cubicBezTo>
                    <a:cubicBezTo>
                      <a:pt x="127824" y="10207"/>
                      <a:pt x="119574" y="22165"/>
                      <a:pt x="119449" y="25623"/>
                    </a:cubicBezTo>
                    <a:cubicBezTo>
                      <a:pt x="119366" y="28081"/>
                      <a:pt x="120241" y="30581"/>
                      <a:pt x="120991" y="32747"/>
                    </a:cubicBezTo>
                    <a:cubicBezTo>
                      <a:pt x="122074" y="35872"/>
                      <a:pt x="123074" y="38830"/>
                      <a:pt x="121199" y="41247"/>
                    </a:cubicBezTo>
                    <a:cubicBezTo>
                      <a:pt x="119491" y="43455"/>
                      <a:pt x="116116" y="44163"/>
                      <a:pt x="109575" y="43705"/>
                    </a:cubicBezTo>
                    <a:cubicBezTo>
                      <a:pt x="104825" y="43372"/>
                      <a:pt x="98701" y="40247"/>
                      <a:pt x="91618" y="36664"/>
                    </a:cubicBezTo>
                    <a:cubicBezTo>
                      <a:pt x="79536" y="30539"/>
                      <a:pt x="65870" y="23581"/>
                      <a:pt x="59745" y="31414"/>
                    </a:cubicBezTo>
                    <a:cubicBezTo>
                      <a:pt x="57996" y="33664"/>
                      <a:pt x="59495" y="37664"/>
                      <a:pt x="61245" y="42247"/>
                    </a:cubicBezTo>
                    <a:cubicBezTo>
                      <a:pt x="63037" y="46996"/>
                      <a:pt x="65078" y="52371"/>
                      <a:pt x="63870" y="57537"/>
                    </a:cubicBezTo>
                    <a:cubicBezTo>
                      <a:pt x="63328" y="59954"/>
                      <a:pt x="62370" y="62037"/>
                      <a:pt x="61495" y="64037"/>
                    </a:cubicBezTo>
                    <a:cubicBezTo>
                      <a:pt x="60370" y="66495"/>
                      <a:pt x="59329" y="68828"/>
                      <a:pt x="58912" y="71870"/>
                    </a:cubicBezTo>
                    <a:cubicBezTo>
                      <a:pt x="58621" y="73786"/>
                      <a:pt x="58579" y="75536"/>
                      <a:pt x="58537" y="77202"/>
                    </a:cubicBezTo>
                    <a:cubicBezTo>
                      <a:pt x="58454" y="80411"/>
                      <a:pt x="58329" y="83744"/>
                      <a:pt x="56787" y="87535"/>
                    </a:cubicBezTo>
                    <a:cubicBezTo>
                      <a:pt x="55871" y="89743"/>
                      <a:pt x="54246" y="91660"/>
                      <a:pt x="52621" y="93534"/>
                    </a:cubicBezTo>
                    <a:cubicBezTo>
                      <a:pt x="51121" y="95326"/>
                      <a:pt x="49538" y="97118"/>
                      <a:pt x="49163" y="98659"/>
                    </a:cubicBezTo>
                    <a:cubicBezTo>
                      <a:pt x="48205" y="102450"/>
                      <a:pt x="48996" y="103409"/>
                      <a:pt x="50454" y="105159"/>
                    </a:cubicBezTo>
                    <a:cubicBezTo>
                      <a:pt x="51496" y="106450"/>
                      <a:pt x="52788" y="108033"/>
                      <a:pt x="53454" y="110617"/>
                    </a:cubicBezTo>
                    <a:cubicBezTo>
                      <a:pt x="56121" y="120824"/>
                      <a:pt x="52371" y="128782"/>
                      <a:pt x="48788" y="136448"/>
                    </a:cubicBezTo>
                    <a:lnTo>
                      <a:pt x="48455" y="137198"/>
                    </a:lnTo>
                    <a:cubicBezTo>
                      <a:pt x="46247" y="141947"/>
                      <a:pt x="41997" y="146239"/>
                      <a:pt x="37497" y="150822"/>
                    </a:cubicBezTo>
                    <a:cubicBezTo>
                      <a:pt x="34247" y="154113"/>
                      <a:pt x="30873" y="157530"/>
                      <a:pt x="28290" y="161154"/>
                    </a:cubicBezTo>
                    <a:cubicBezTo>
                      <a:pt x="20498" y="171987"/>
                      <a:pt x="12749" y="175695"/>
                      <a:pt x="3125" y="178653"/>
                    </a:cubicBezTo>
                    <a:cubicBezTo>
                      <a:pt x="3125" y="178653"/>
                      <a:pt x="3166" y="178695"/>
                      <a:pt x="3166" y="178695"/>
                    </a:cubicBezTo>
                    <a:cubicBezTo>
                      <a:pt x="5125" y="180653"/>
                      <a:pt x="7416" y="182569"/>
                      <a:pt x="9291" y="18506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0" name="Полилиния: фигура 179">
                <a:extLst>
                  <a:ext uri="{FF2B5EF4-FFF2-40B4-BE49-F238E27FC236}">
                    <a16:creationId xmlns:a16="http://schemas.microsoft.com/office/drawing/2014/main" id="{8DCCFC76-E25D-42E4-AED6-20571D7B43B9}"/>
                  </a:ext>
                </a:extLst>
              </p:cNvPr>
              <p:cNvSpPr/>
              <p:nvPr/>
            </p:nvSpPr>
            <p:spPr>
              <a:xfrm>
                <a:off x="2073076" y="3627656"/>
                <a:ext cx="195818" cy="270813"/>
              </a:xfrm>
              <a:custGeom>
                <a:avLst/>
                <a:gdLst>
                  <a:gd name="connsiteX0" fmla="*/ 188652 w 195818"/>
                  <a:gd name="connsiteY0" fmla="*/ 180945 h 270812"/>
                  <a:gd name="connsiteX1" fmla="*/ 187486 w 195818"/>
                  <a:gd name="connsiteY1" fmla="*/ 182028 h 270812"/>
                  <a:gd name="connsiteX2" fmla="*/ 184528 w 195818"/>
                  <a:gd name="connsiteY2" fmla="*/ 180028 h 270812"/>
                  <a:gd name="connsiteX3" fmla="*/ 174278 w 195818"/>
                  <a:gd name="connsiteY3" fmla="*/ 176237 h 270812"/>
                  <a:gd name="connsiteX4" fmla="*/ 167821 w 195818"/>
                  <a:gd name="connsiteY4" fmla="*/ 184903 h 270812"/>
                  <a:gd name="connsiteX5" fmla="*/ 165571 w 195818"/>
                  <a:gd name="connsiteY5" fmla="*/ 197235 h 270812"/>
                  <a:gd name="connsiteX6" fmla="*/ 167904 w 195818"/>
                  <a:gd name="connsiteY6" fmla="*/ 205818 h 270812"/>
                  <a:gd name="connsiteX7" fmla="*/ 169654 w 195818"/>
                  <a:gd name="connsiteY7" fmla="*/ 209859 h 270812"/>
                  <a:gd name="connsiteX8" fmla="*/ 164779 w 195818"/>
                  <a:gd name="connsiteY8" fmla="*/ 218609 h 270812"/>
                  <a:gd name="connsiteX9" fmla="*/ 158571 w 195818"/>
                  <a:gd name="connsiteY9" fmla="*/ 219442 h 270812"/>
                  <a:gd name="connsiteX10" fmla="*/ 152530 w 195818"/>
                  <a:gd name="connsiteY10" fmla="*/ 219525 h 270812"/>
                  <a:gd name="connsiteX11" fmla="*/ 143614 w 195818"/>
                  <a:gd name="connsiteY11" fmla="*/ 232357 h 270812"/>
                  <a:gd name="connsiteX12" fmla="*/ 140489 w 195818"/>
                  <a:gd name="connsiteY12" fmla="*/ 240940 h 270812"/>
                  <a:gd name="connsiteX13" fmla="*/ 137448 w 195818"/>
                  <a:gd name="connsiteY13" fmla="*/ 242773 h 270812"/>
                  <a:gd name="connsiteX14" fmla="*/ 131490 w 195818"/>
                  <a:gd name="connsiteY14" fmla="*/ 247814 h 270812"/>
                  <a:gd name="connsiteX15" fmla="*/ 131073 w 195818"/>
                  <a:gd name="connsiteY15" fmla="*/ 257230 h 270812"/>
                  <a:gd name="connsiteX16" fmla="*/ 130990 w 195818"/>
                  <a:gd name="connsiteY16" fmla="*/ 263772 h 270812"/>
                  <a:gd name="connsiteX17" fmla="*/ 123449 w 195818"/>
                  <a:gd name="connsiteY17" fmla="*/ 267396 h 270812"/>
                  <a:gd name="connsiteX18" fmla="*/ 123116 w 195818"/>
                  <a:gd name="connsiteY18" fmla="*/ 267480 h 270812"/>
                  <a:gd name="connsiteX19" fmla="*/ 116158 w 195818"/>
                  <a:gd name="connsiteY19" fmla="*/ 269896 h 270812"/>
                  <a:gd name="connsiteX20" fmla="*/ 116158 w 195818"/>
                  <a:gd name="connsiteY20" fmla="*/ 269146 h 270812"/>
                  <a:gd name="connsiteX21" fmla="*/ 107492 w 195818"/>
                  <a:gd name="connsiteY21" fmla="*/ 267063 h 270812"/>
                  <a:gd name="connsiteX22" fmla="*/ 97909 w 195818"/>
                  <a:gd name="connsiteY22" fmla="*/ 251356 h 270812"/>
                  <a:gd name="connsiteX23" fmla="*/ 95826 w 195818"/>
                  <a:gd name="connsiteY23" fmla="*/ 233232 h 270812"/>
                  <a:gd name="connsiteX24" fmla="*/ 87702 w 195818"/>
                  <a:gd name="connsiteY24" fmla="*/ 226025 h 270812"/>
                  <a:gd name="connsiteX25" fmla="*/ 91410 w 195818"/>
                  <a:gd name="connsiteY25" fmla="*/ 217984 h 270812"/>
                  <a:gd name="connsiteX26" fmla="*/ 83035 w 195818"/>
                  <a:gd name="connsiteY26" fmla="*/ 206734 h 270812"/>
                  <a:gd name="connsiteX27" fmla="*/ 71536 w 195818"/>
                  <a:gd name="connsiteY27" fmla="*/ 212776 h 270812"/>
                  <a:gd name="connsiteX28" fmla="*/ 69286 w 195818"/>
                  <a:gd name="connsiteY28" fmla="*/ 209151 h 270812"/>
                  <a:gd name="connsiteX29" fmla="*/ 72494 w 195818"/>
                  <a:gd name="connsiteY29" fmla="*/ 184403 h 270812"/>
                  <a:gd name="connsiteX30" fmla="*/ 78869 w 195818"/>
                  <a:gd name="connsiteY30" fmla="*/ 164863 h 270812"/>
                  <a:gd name="connsiteX31" fmla="*/ 84744 w 195818"/>
                  <a:gd name="connsiteY31" fmla="*/ 156905 h 270812"/>
                  <a:gd name="connsiteX32" fmla="*/ 80952 w 195818"/>
                  <a:gd name="connsiteY32" fmla="*/ 145739 h 270812"/>
                  <a:gd name="connsiteX33" fmla="*/ 81785 w 195818"/>
                  <a:gd name="connsiteY33" fmla="*/ 134990 h 270812"/>
                  <a:gd name="connsiteX34" fmla="*/ 65245 w 195818"/>
                  <a:gd name="connsiteY34" fmla="*/ 131282 h 270812"/>
                  <a:gd name="connsiteX35" fmla="*/ 53163 w 195818"/>
                  <a:gd name="connsiteY35" fmla="*/ 119533 h 270812"/>
                  <a:gd name="connsiteX36" fmla="*/ 31748 w 195818"/>
                  <a:gd name="connsiteY36" fmla="*/ 111492 h 270812"/>
                  <a:gd name="connsiteX37" fmla="*/ 35372 w 195818"/>
                  <a:gd name="connsiteY37" fmla="*/ 102159 h 270812"/>
                  <a:gd name="connsiteX38" fmla="*/ 28581 w 195818"/>
                  <a:gd name="connsiteY38" fmla="*/ 95451 h 270812"/>
                  <a:gd name="connsiteX39" fmla="*/ 30164 w 195818"/>
                  <a:gd name="connsiteY39" fmla="*/ 79911 h 270812"/>
                  <a:gd name="connsiteX40" fmla="*/ 21665 w 195818"/>
                  <a:gd name="connsiteY40" fmla="*/ 60704 h 270812"/>
                  <a:gd name="connsiteX41" fmla="*/ 3125 w 195818"/>
                  <a:gd name="connsiteY41" fmla="*/ 50954 h 270812"/>
                  <a:gd name="connsiteX42" fmla="*/ 7583 w 195818"/>
                  <a:gd name="connsiteY42" fmla="*/ 43330 h 270812"/>
                  <a:gd name="connsiteX43" fmla="*/ 9166 w 195818"/>
                  <a:gd name="connsiteY43" fmla="*/ 33664 h 270812"/>
                  <a:gd name="connsiteX44" fmla="*/ 25040 w 195818"/>
                  <a:gd name="connsiteY44" fmla="*/ 25956 h 270812"/>
                  <a:gd name="connsiteX45" fmla="*/ 36456 w 195818"/>
                  <a:gd name="connsiteY45" fmla="*/ 3208 h 270812"/>
                  <a:gd name="connsiteX46" fmla="*/ 36622 w 195818"/>
                  <a:gd name="connsiteY46" fmla="*/ 3125 h 270812"/>
                  <a:gd name="connsiteX47" fmla="*/ 50455 w 195818"/>
                  <a:gd name="connsiteY47" fmla="*/ 16124 h 270812"/>
                  <a:gd name="connsiteX48" fmla="*/ 51621 w 195818"/>
                  <a:gd name="connsiteY48" fmla="*/ 17624 h 270812"/>
                  <a:gd name="connsiteX49" fmla="*/ 65912 w 195818"/>
                  <a:gd name="connsiteY49" fmla="*/ 26873 h 270812"/>
                  <a:gd name="connsiteX50" fmla="*/ 75244 w 195818"/>
                  <a:gd name="connsiteY50" fmla="*/ 21165 h 270812"/>
                  <a:gd name="connsiteX51" fmla="*/ 84577 w 195818"/>
                  <a:gd name="connsiteY51" fmla="*/ 17624 h 270812"/>
                  <a:gd name="connsiteX52" fmla="*/ 89785 w 195818"/>
                  <a:gd name="connsiteY52" fmla="*/ 31039 h 270812"/>
                  <a:gd name="connsiteX53" fmla="*/ 93410 w 195818"/>
                  <a:gd name="connsiteY53" fmla="*/ 42372 h 270812"/>
                  <a:gd name="connsiteX54" fmla="*/ 93993 w 195818"/>
                  <a:gd name="connsiteY54" fmla="*/ 43288 h 270812"/>
                  <a:gd name="connsiteX55" fmla="*/ 101784 w 195818"/>
                  <a:gd name="connsiteY55" fmla="*/ 54621 h 270812"/>
                  <a:gd name="connsiteX56" fmla="*/ 109242 w 195818"/>
                  <a:gd name="connsiteY56" fmla="*/ 58996 h 270812"/>
                  <a:gd name="connsiteX57" fmla="*/ 112783 w 195818"/>
                  <a:gd name="connsiteY57" fmla="*/ 60079 h 270812"/>
                  <a:gd name="connsiteX58" fmla="*/ 120241 w 195818"/>
                  <a:gd name="connsiteY58" fmla="*/ 64704 h 270812"/>
                  <a:gd name="connsiteX59" fmla="*/ 135115 w 195818"/>
                  <a:gd name="connsiteY59" fmla="*/ 71495 h 270812"/>
                  <a:gd name="connsiteX60" fmla="*/ 142656 w 195818"/>
                  <a:gd name="connsiteY60" fmla="*/ 71578 h 270812"/>
                  <a:gd name="connsiteX61" fmla="*/ 157863 w 195818"/>
                  <a:gd name="connsiteY61" fmla="*/ 74161 h 270812"/>
                  <a:gd name="connsiteX62" fmla="*/ 161571 w 195818"/>
                  <a:gd name="connsiteY62" fmla="*/ 79786 h 270812"/>
                  <a:gd name="connsiteX63" fmla="*/ 163571 w 195818"/>
                  <a:gd name="connsiteY63" fmla="*/ 84327 h 270812"/>
                  <a:gd name="connsiteX64" fmla="*/ 175320 w 195818"/>
                  <a:gd name="connsiteY64" fmla="*/ 95660 h 270812"/>
                  <a:gd name="connsiteX65" fmla="*/ 185819 w 195818"/>
                  <a:gd name="connsiteY65" fmla="*/ 112700 h 270812"/>
                  <a:gd name="connsiteX66" fmla="*/ 185903 w 195818"/>
                  <a:gd name="connsiteY66" fmla="*/ 117158 h 270812"/>
                  <a:gd name="connsiteX67" fmla="*/ 192944 w 195818"/>
                  <a:gd name="connsiteY67" fmla="*/ 137240 h 270812"/>
                  <a:gd name="connsiteX68" fmla="*/ 188986 w 195818"/>
                  <a:gd name="connsiteY68" fmla="*/ 137323 h 270812"/>
                  <a:gd name="connsiteX69" fmla="*/ 182028 w 195818"/>
                  <a:gd name="connsiteY69" fmla="*/ 137906 h 270812"/>
                  <a:gd name="connsiteX70" fmla="*/ 177153 w 195818"/>
                  <a:gd name="connsiteY70" fmla="*/ 144947 h 270812"/>
                  <a:gd name="connsiteX71" fmla="*/ 178070 w 195818"/>
                  <a:gd name="connsiteY71" fmla="*/ 159738 h 270812"/>
                  <a:gd name="connsiteX72" fmla="*/ 187986 w 195818"/>
                  <a:gd name="connsiteY72" fmla="*/ 164279 h 270812"/>
                  <a:gd name="connsiteX73" fmla="*/ 195527 w 195818"/>
                  <a:gd name="connsiteY73" fmla="*/ 168321 h 270812"/>
                  <a:gd name="connsiteX74" fmla="*/ 188652 w 195818"/>
                  <a:gd name="connsiteY74" fmla="*/ 180945 h 270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95818" h="270812">
                    <a:moveTo>
                      <a:pt x="188652" y="180945"/>
                    </a:moveTo>
                    <a:cubicBezTo>
                      <a:pt x="188236" y="181278"/>
                      <a:pt x="187819" y="181695"/>
                      <a:pt x="187486" y="182028"/>
                    </a:cubicBezTo>
                    <a:cubicBezTo>
                      <a:pt x="186486" y="181361"/>
                      <a:pt x="185486" y="180695"/>
                      <a:pt x="184528" y="180028"/>
                    </a:cubicBezTo>
                    <a:cubicBezTo>
                      <a:pt x="181070" y="177528"/>
                      <a:pt x="177903" y="175153"/>
                      <a:pt x="174278" y="176237"/>
                    </a:cubicBezTo>
                    <a:cubicBezTo>
                      <a:pt x="171612" y="177153"/>
                      <a:pt x="169487" y="179861"/>
                      <a:pt x="167821" y="184903"/>
                    </a:cubicBezTo>
                    <a:cubicBezTo>
                      <a:pt x="166737" y="188027"/>
                      <a:pt x="165654" y="193652"/>
                      <a:pt x="165571" y="197235"/>
                    </a:cubicBezTo>
                    <a:cubicBezTo>
                      <a:pt x="165404" y="201360"/>
                      <a:pt x="166737" y="203693"/>
                      <a:pt x="167904" y="205818"/>
                    </a:cubicBezTo>
                    <a:cubicBezTo>
                      <a:pt x="168654" y="207151"/>
                      <a:pt x="169320" y="208234"/>
                      <a:pt x="169654" y="209859"/>
                    </a:cubicBezTo>
                    <a:cubicBezTo>
                      <a:pt x="170404" y="213567"/>
                      <a:pt x="169904" y="215650"/>
                      <a:pt x="164779" y="218609"/>
                    </a:cubicBezTo>
                    <a:cubicBezTo>
                      <a:pt x="162446" y="220025"/>
                      <a:pt x="160738" y="219775"/>
                      <a:pt x="158571" y="219442"/>
                    </a:cubicBezTo>
                    <a:cubicBezTo>
                      <a:pt x="156821" y="219192"/>
                      <a:pt x="154863" y="218942"/>
                      <a:pt x="152530" y="219525"/>
                    </a:cubicBezTo>
                    <a:cubicBezTo>
                      <a:pt x="145572" y="221358"/>
                      <a:pt x="144572" y="227483"/>
                      <a:pt x="143614" y="232357"/>
                    </a:cubicBezTo>
                    <a:cubicBezTo>
                      <a:pt x="143031" y="235732"/>
                      <a:pt x="142531" y="238815"/>
                      <a:pt x="140489" y="240940"/>
                    </a:cubicBezTo>
                    <a:cubicBezTo>
                      <a:pt x="139739" y="241690"/>
                      <a:pt x="138656" y="242190"/>
                      <a:pt x="137448" y="242773"/>
                    </a:cubicBezTo>
                    <a:cubicBezTo>
                      <a:pt x="135448" y="243690"/>
                      <a:pt x="132907" y="244940"/>
                      <a:pt x="131490" y="247814"/>
                    </a:cubicBezTo>
                    <a:cubicBezTo>
                      <a:pt x="130073" y="250939"/>
                      <a:pt x="130573" y="254273"/>
                      <a:pt x="131073" y="257230"/>
                    </a:cubicBezTo>
                    <a:cubicBezTo>
                      <a:pt x="131490" y="259814"/>
                      <a:pt x="131823" y="262272"/>
                      <a:pt x="130990" y="263772"/>
                    </a:cubicBezTo>
                    <a:cubicBezTo>
                      <a:pt x="130240" y="264688"/>
                      <a:pt x="127282" y="265938"/>
                      <a:pt x="123449" y="267396"/>
                    </a:cubicBezTo>
                    <a:cubicBezTo>
                      <a:pt x="123366" y="267480"/>
                      <a:pt x="123199" y="267480"/>
                      <a:pt x="123116" y="267480"/>
                    </a:cubicBezTo>
                    <a:cubicBezTo>
                      <a:pt x="120949" y="268313"/>
                      <a:pt x="118491" y="269146"/>
                      <a:pt x="116158" y="269896"/>
                    </a:cubicBezTo>
                    <a:cubicBezTo>
                      <a:pt x="116241" y="269563"/>
                      <a:pt x="116241" y="269313"/>
                      <a:pt x="116158" y="269146"/>
                    </a:cubicBezTo>
                    <a:cubicBezTo>
                      <a:pt x="115908" y="267563"/>
                      <a:pt x="112700" y="267980"/>
                      <a:pt x="107492" y="267063"/>
                    </a:cubicBezTo>
                    <a:cubicBezTo>
                      <a:pt x="100534" y="265813"/>
                      <a:pt x="98493" y="258314"/>
                      <a:pt x="97909" y="251356"/>
                    </a:cubicBezTo>
                    <a:cubicBezTo>
                      <a:pt x="97243" y="242523"/>
                      <a:pt x="103450" y="240773"/>
                      <a:pt x="95826" y="233232"/>
                    </a:cubicBezTo>
                    <a:cubicBezTo>
                      <a:pt x="93743" y="231149"/>
                      <a:pt x="88702" y="228858"/>
                      <a:pt x="87702" y="226025"/>
                    </a:cubicBezTo>
                    <a:cubicBezTo>
                      <a:pt x="85702" y="220400"/>
                      <a:pt x="89951" y="221567"/>
                      <a:pt x="91410" y="217984"/>
                    </a:cubicBezTo>
                    <a:cubicBezTo>
                      <a:pt x="93660" y="212359"/>
                      <a:pt x="91160" y="203776"/>
                      <a:pt x="83035" y="206734"/>
                    </a:cubicBezTo>
                    <a:cubicBezTo>
                      <a:pt x="77911" y="208568"/>
                      <a:pt x="75078" y="216484"/>
                      <a:pt x="71536" y="212776"/>
                    </a:cubicBezTo>
                    <a:cubicBezTo>
                      <a:pt x="70786" y="212109"/>
                      <a:pt x="70036" y="210942"/>
                      <a:pt x="69286" y="209151"/>
                    </a:cubicBezTo>
                    <a:cubicBezTo>
                      <a:pt x="66078" y="201860"/>
                      <a:pt x="72411" y="192110"/>
                      <a:pt x="72494" y="184403"/>
                    </a:cubicBezTo>
                    <a:cubicBezTo>
                      <a:pt x="72494" y="175404"/>
                      <a:pt x="72161" y="171820"/>
                      <a:pt x="78869" y="164863"/>
                    </a:cubicBezTo>
                    <a:cubicBezTo>
                      <a:pt x="81285" y="162363"/>
                      <a:pt x="84827" y="160238"/>
                      <a:pt x="84744" y="156905"/>
                    </a:cubicBezTo>
                    <a:cubicBezTo>
                      <a:pt x="84744" y="152697"/>
                      <a:pt x="78702" y="151614"/>
                      <a:pt x="80952" y="145739"/>
                    </a:cubicBezTo>
                    <a:cubicBezTo>
                      <a:pt x="82369" y="142114"/>
                      <a:pt x="90451" y="139448"/>
                      <a:pt x="81785" y="134990"/>
                    </a:cubicBezTo>
                    <a:cubicBezTo>
                      <a:pt x="76161" y="132032"/>
                      <a:pt x="70786" y="136490"/>
                      <a:pt x="65245" y="131282"/>
                    </a:cubicBezTo>
                    <a:cubicBezTo>
                      <a:pt x="60120" y="126657"/>
                      <a:pt x="60454" y="122283"/>
                      <a:pt x="53163" y="119533"/>
                    </a:cubicBezTo>
                    <a:cubicBezTo>
                      <a:pt x="46621" y="117116"/>
                      <a:pt x="32664" y="119449"/>
                      <a:pt x="31748" y="111492"/>
                    </a:cubicBezTo>
                    <a:cubicBezTo>
                      <a:pt x="31331" y="107867"/>
                      <a:pt x="35872" y="105950"/>
                      <a:pt x="35372" y="102159"/>
                    </a:cubicBezTo>
                    <a:cubicBezTo>
                      <a:pt x="34789" y="97034"/>
                      <a:pt x="31748" y="98284"/>
                      <a:pt x="28581" y="95451"/>
                    </a:cubicBezTo>
                    <a:cubicBezTo>
                      <a:pt x="20207" y="88077"/>
                      <a:pt x="26831" y="87993"/>
                      <a:pt x="30164" y="79911"/>
                    </a:cubicBezTo>
                    <a:cubicBezTo>
                      <a:pt x="33206" y="72536"/>
                      <a:pt x="27581" y="65370"/>
                      <a:pt x="21665" y="60704"/>
                    </a:cubicBezTo>
                    <a:cubicBezTo>
                      <a:pt x="15540" y="55746"/>
                      <a:pt x="3208" y="58954"/>
                      <a:pt x="3125" y="50954"/>
                    </a:cubicBezTo>
                    <a:cubicBezTo>
                      <a:pt x="3125" y="46663"/>
                      <a:pt x="6416" y="46247"/>
                      <a:pt x="7583" y="43330"/>
                    </a:cubicBezTo>
                    <a:cubicBezTo>
                      <a:pt x="8833" y="40122"/>
                      <a:pt x="8083" y="36706"/>
                      <a:pt x="9166" y="33664"/>
                    </a:cubicBezTo>
                    <a:cubicBezTo>
                      <a:pt x="12791" y="23165"/>
                      <a:pt x="18665" y="30289"/>
                      <a:pt x="25040" y="25956"/>
                    </a:cubicBezTo>
                    <a:cubicBezTo>
                      <a:pt x="32248" y="21082"/>
                      <a:pt x="30581" y="9333"/>
                      <a:pt x="36456" y="3208"/>
                    </a:cubicBezTo>
                    <a:cubicBezTo>
                      <a:pt x="36456" y="3208"/>
                      <a:pt x="36539" y="3125"/>
                      <a:pt x="36622" y="3125"/>
                    </a:cubicBezTo>
                    <a:cubicBezTo>
                      <a:pt x="41580" y="6250"/>
                      <a:pt x="45622" y="10082"/>
                      <a:pt x="50455" y="16124"/>
                    </a:cubicBezTo>
                    <a:lnTo>
                      <a:pt x="51621" y="17624"/>
                    </a:lnTo>
                    <a:cubicBezTo>
                      <a:pt x="54912" y="21832"/>
                      <a:pt x="59412" y="27623"/>
                      <a:pt x="65912" y="26873"/>
                    </a:cubicBezTo>
                    <a:cubicBezTo>
                      <a:pt x="69703" y="26456"/>
                      <a:pt x="72453" y="23748"/>
                      <a:pt x="75244" y="21165"/>
                    </a:cubicBezTo>
                    <a:cubicBezTo>
                      <a:pt x="79369" y="17207"/>
                      <a:pt x="81452" y="15790"/>
                      <a:pt x="84577" y="17624"/>
                    </a:cubicBezTo>
                    <a:cubicBezTo>
                      <a:pt x="87077" y="19124"/>
                      <a:pt x="88618" y="25665"/>
                      <a:pt x="89785" y="31039"/>
                    </a:cubicBezTo>
                    <a:cubicBezTo>
                      <a:pt x="90785" y="35497"/>
                      <a:pt x="91785" y="39705"/>
                      <a:pt x="93410" y="42372"/>
                    </a:cubicBezTo>
                    <a:lnTo>
                      <a:pt x="93993" y="43288"/>
                    </a:lnTo>
                    <a:cubicBezTo>
                      <a:pt x="96243" y="47163"/>
                      <a:pt x="98867" y="51496"/>
                      <a:pt x="101784" y="54621"/>
                    </a:cubicBezTo>
                    <a:cubicBezTo>
                      <a:pt x="104825" y="57829"/>
                      <a:pt x="106659" y="58412"/>
                      <a:pt x="109242" y="58996"/>
                    </a:cubicBezTo>
                    <a:cubicBezTo>
                      <a:pt x="110158" y="59246"/>
                      <a:pt x="111242" y="59412"/>
                      <a:pt x="112783" y="60079"/>
                    </a:cubicBezTo>
                    <a:cubicBezTo>
                      <a:pt x="115366" y="61079"/>
                      <a:pt x="117741" y="62829"/>
                      <a:pt x="120241" y="64704"/>
                    </a:cubicBezTo>
                    <a:cubicBezTo>
                      <a:pt x="124532" y="67745"/>
                      <a:pt x="128907" y="70911"/>
                      <a:pt x="135115" y="71495"/>
                    </a:cubicBezTo>
                    <a:cubicBezTo>
                      <a:pt x="137531" y="71745"/>
                      <a:pt x="140156" y="71661"/>
                      <a:pt x="142656" y="71578"/>
                    </a:cubicBezTo>
                    <a:cubicBezTo>
                      <a:pt x="148197" y="71328"/>
                      <a:pt x="153488" y="71078"/>
                      <a:pt x="157863" y="74161"/>
                    </a:cubicBezTo>
                    <a:cubicBezTo>
                      <a:pt x="160113" y="75744"/>
                      <a:pt x="160738" y="77453"/>
                      <a:pt x="161571" y="79786"/>
                    </a:cubicBezTo>
                    <a:cubicBezTo>
                      <a:pt x="162071" y="81119"/>
                      <a:pt x="162654" y="82619"/>
                      <a:pt x="163571" y="84327"/>
                    </a:cubicBezTo>
                    <a:cubicBezTo>
                      <a:pt x="166696" y="89618"/>
                      <a:pt x="171029" y="92701"/>
                      <a:pt x="175320" y="95660"/>
                    </a:cubicBezTo>
                    <a:cubicBezTo>
                      <a:pt x="183986" y="101701"/>
                      <a:pt x="185403" y="102951"/>
                      <a:pt x="185819" y="112700"/>
                    </a:cubicBezTo>
                    <a:cubicBezTo>
                      <a:pt x="185903" y="114116"/>
                      <a:pt x="185903" y="115658"/>
                      <a:pt x="185903" y="117158"/>
                    </a:cubicBezTo>
                    <a:cubicBezTo>
                      <a:pt x="185903" y="124199"/>
                      <a:pt x="185903" y="132865"/>
                      <a:pt x="192944" y="137240"/>
                    </a:cubicBezTo>
                    <a:cubicBezTo>
                      <a:pt x="192027" y="137656"/>
                      <a:pt x="190944" y="137573"/>
                      <a:pt x="188986" y="137323"/>
                    </a:cubicBezTo>
                    <a:cubicBezTo>
                      <a:pt x="186902" y="137073"/>
                      <a:pt x="184444" y="136740"/>
                      <a:pt x="182028" y="137906"/>
                    </a:cubicBezTo>
                    <a:cubicBezTo>
                      <a:pt x="179278" y="139073"/>
                      <a:pt x="177820" y="142448"/>
                      <a:pt x="177153" y="144947"/>
                    </a:cubicBezTo>
                    <a:cubicBezTo>
                      <a:pt x="175820" y="149655"/>
                      <a:pt x="175737" y="156280"/>
                      <a:pt x="178070" y="159738"/>
                    </a:cubicBezTo>
                    <a:cubicBezTo>
                      <a:pt x="180403" y="163113"/>
                      <a:pt x="184444" y="163779"/>
                      <a:pt x="187986" y="164279"/>
                    </a:cubicBezTo>
                    <a:cubicBezTo>
                      <a:pt x="192027" y="164946"/>
                      <a:pt x="194610" y="165446"/>
                      <a:pt x="195527" y="168321"/>
                    </a:cubicBezTo>
                    <a:cubicBezTo>
                      <a:pt x="197027" y="172445"/>
                      <a:pt x="193402" y="176320"/>
                      <a:pt x="188652" y="18094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EC71E7BD-2B29-4BB9-9BBA-FC86531B13B0}"/>
                </a:ext>
              </a:extLst>
            </p:cNvPr>
            <p:cNvGrpSpPr/>
            <p:nvPr/>
          </p:nvGrpSpPr>
          <p:grpSpPr>
            <a:xfrm>
              <a:off x="1517539" y="1636595"/>
              <a:ext cx="7758597" cy="4197490"/>
              <a:chOff x="1517539" y="1636595"/>
              <a:chExt cx="7758597" cy="4197490"/>
            </a:xfrm>
          </p:grpSpPr>
          <p:sp>
            <p:nvSpPr>
              <p:cNvPr id="40" name="Полилиния: фигура 39">
                <a:extLst>
                  <a:ext uri="{FF2B5EF4-FFF2-40B4-BE49-F238E27FC236}">
                    <a16:creationId xmlns:a16="http://schemas.microsoft.com/office/drawing/2014/main" id="{F3BE4FC3-2039-4D91-AB62-424E9666D93E}"/>
                  </a:ext>
                </a:extLst>
              </p:cNvPr>
              <p:cNvSpPr/>
              <p:nvPr/>
            </p:nvSpPr>
            <p:spPr>
              <a:xfrm>
                <a:off x="3477615" y="4152012"/>
                <a:ext cx="4166" cy="4166"/>
              </a:xfrm>
              <a:custGeom>
                <a:avLst/>
                <a:gdLst>
                  <a:gd name="connsiteX0" fmla="*/ 2229 w 0"/>
                  <a:gd name="connsiteY0" fmla="*/ 1562 h 0"/>
                  <a:gd name="connsiteX1" fmla="*/ 1562 w 0"/>
                  <a:gd name="connsiteY1" fmla="*/ 1937 h 0"/>
                  <a:gd name="connsiteX2" fmla="*/ 1979 w 0"/>
                  <a:gd name="connsiteY2" fmla="*/ 2313 h 0"/>
                  <a:gd name="connsiteX3" fmla="*/ 2229 w 0"/>
                  <a:gd name="connsiteY3" fmla="*/ 156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2229" y="1562"/>
                    </a:moveTo>
                    <a:lnTo>
                      <a:pt x="1562" y="1937"/>
                    </a:lnTo>
                    <a:cubicBezTo>
                      <a:pt x="1687" y="2104"/>
                      <a:pt x="1854" y="2187"/>
                      <a:pt x="1979" y="2313"/>
                    </a:cubicBezTo>
                    <a:cubicBezTo>
                      <a:pt x="2062" y="2063"/>
                      <a:pt x="2146" y="1771"/>
                      <a:pt x="2229" y="1562"/>
                    </a:cubicBezTo>
                    <a:close/>
                  </a:path>
                </a:pathLst>
              </a:custGeom>
              <a:solidFill>
                <a:srgbClr val="D9D9D9"/>
              </a:solidFill>
              <a:ln w="476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: фигура 40">
                <a:extLst>
                  <a:ext uri="{FF2B5EF4-FFF2-40B4-BE49-F238E27FC236}">
                    <a16:creationId xmlns:a16="http://schemas.microsoft.com/office/drawing/2014/main" id="{F93624DF-5489-4E21-B6B9-12C1ED8ABB62}"/>
                  </a:ext>
                </a:extLst>
              </p:cNvPr>
              <p:cNvSpPr/>
              <p:nvPr/>
            </p:nvSpPr>
            <p:spPr>
              <a:xfrm>
                <a:off x="2520417" y="3402404"/>
                <a:ext cx="91660" cy="45830"/>
              </a:xfrm>
              <a:custGeom>
                <a:avLst/>
                <a:gdLst>
                  <a:gd name="connsiteX0" fmla="*/ 8333 w 91659"/>
                  <a:gd name="connsiteY0" fmla="*/ 39683 h 45829"/>
                  <a:gd name="connsiteX1" fmla="*/ 20290 w 91659"/>
                  <a:gd name="connsiteY1" fmla="*/ 41349 h 45829"/>
                  <a:gd name="connsiteX2" fmla="*/ 23248 w 91659"/>
                  <a:gd name="connsiteY2" fmla="*/ 43224 h 45829"/>
                  <a:gd name="connsiteX3" fmla="*/ 35831 w 91659"/>
                  <a:gd name="connsiteY3" fmla="*/ 45182 h 45829"/>
                  <a:gd name="connsiteX4" fmla="*/ 37997 w 91659"/>
                  <a:gd name="connsiteY4" fmla="*/ 42849 h 45829"/>
                  <a:gd name="connsiteX5" fmla="*/ 40414 w 91659"/>
                  <a:gd name="connsiteY5" fmla="*/ 39516 h 45829"/>
                  <a:gd name="connsiteX6" fmla="*/ 47871 w 91659"/>
                  <a:gd name="connsiteY6" fmla="*/ 37974 h 45829"/>
                  <a:gd name="connsiteX7" fmla="*/ 50038 w 91659"/>
                  <a:gd name="connsiteY7" fmla="*/ 38599 h 45829"/>
                  <a:gd name="connsiteX8" fmla="*/ 55412 w 91659"/>
                  <a:gd name="connsiteY8" fmla="*/ 37558 h 45829"/>
                  <a:gd name="connsiteX9" fmla="*/ 59787 w 91659"/>
                  <a:gd name="connsiteY9" fmla="*/ 36266 h 45829"/>
                  <a:gd name="connsiteX10" fmla="*/ 72161 w 91659"/>
                  <a:gd name="connsiteY10" fmla="*/ 38683 h 45829"/>
                  <a:gd name="connsiteX11" fmla="*/ 74411 w 91659"/>
                  <a:gd name="connsiteY11" fmla="*/ 39724 h 45829"/>
                  <a:gd name="connsiteX12" fmla="*/ 87035 w 91659"/>
                  <a:gd name="connsiteY12" fmla="*/ 43141 h 45829"/>
                  <a:gd name="connsiteX13" fmla="*/ 88868 w 91659"/>
                  <a:gd name="connsiteY13" fmla="*/ 41224 h 45829"/>
                  <a:gd name="connsiteX14" fmla="*/ 89201 w 91659"/>
                  <a:gd name="connsiteY14" fmla="*/ 37849 h 45829"/>
                  <a:gd name="connsiteX15" fmla="*/ 89618 w 91659"/>
                  <a:gd name="connsiteY15" fmla="*/ 33308 h 45829"/>
                  <a:gd name="connsiteX16" fmla="*/ 91201 w 91659"/>
                  <a:gd name="connsiteY16" fmla="*/ 29850 h 45829"/>
                  <a:gd name="connsiteX17" fmla="*/ 92035 w 91659"/>
                  <a:gd name="connsiteY17" fmla="*/ 26434 h 45829"/>
                  <a:gd name="connsiteX18" fmla="*/ 87118 w 91659"/>
                  <a:gd name="connsiteY18" fmla="*/ 18642 h 45829"/>
                  <a:gd name="connsiteX19" fmla="*/ 81494 w 91659"/>
                  <a:gd name="connsiteY19" fmla="*/ 10226 h 45829"/>
                  <a:gd name="connsiteX20" fmla="*/ 80910 w 91659"/>
                  <a:gd name="connsiteY20" fmla="*/ 8727 h 45829"/>
                  <a:gd name="connsiteX21" fmla="*/ 77952 w 91659"/>
                  <a:gd name="connsiteY21" fmla="*/ 3144 h 45829"/>
                  <a:gd name="connsiteX22" fmla="*/ 73911 w 91659"/>
                  <a:gd name="connsiteY22" fmla="*/ 5352 h 45829"/>
                  <a:gd name="connsiteX23" fmla="*/ 71911 w 91659"/>
                  <a:gd name="connsiteY23" fmla="*/ 7060 h 45829"/>
                  <a:gd name="connsiteX24" fmla="*/ 55412 w 91659"/>
                  <a:gd name="connsiteY24" fmla="*/ 14893 h 45829"/>
                  <a:gd name="connsiteX25" fmla="*/ 53246 w 91659"/>
                  <a:gd name="connsiteY25" fmla="*/ 15184 h 45829"/>
                  <a:gd name="connsiteX26" fmla="*/ 45371 w 91659"/>
                  <a:gd name="connsiteY26" fmla="*/ 13768 h 45829"/>
                  <a:gd name="connsiteX27" fmla="*/ 42372 w 91659"/>
                  <a:gd name="connsiteY27" fmla="*/ 11726 h 45829"/>
                  <a:gd name="connsiteX28" fmla="*/ 41830 w 91659"/>
                  <a:gd name="connsiteY28" fmla="*/ 11268 h 45829"/>
                  <a:gd name="connsiteX29" fmla="*/ 40247 w 91659"/>
                  <a:gd name="connsiteY29" fmla="*/ 11976 h 45829"/>
                  <a:gd name="connsiteX30" fmla="*/ 38455 w 91659"/>
                  <a:gd name="connsiteY30" fmla="*/ 14018 h 45829"/>
                  <a:gd name="connsiteX31" fmla="*/ 30914 w 91659"/>
                  <a:gd name="connsiteY31" fmla="*/ 17143 h 45829"/>
                  <a:gd name="connsiteX32" fmla="*/ 24456 w 91659"/>
                  <a:gd name="connsiteY32" fmla="*/ 11060 h 45829"/>
                  <a:gd name="connsiteX33" fmla="*/ 22540 w 91659"/>
                  <a:gd name="connsiteY33" fmla="*/ 8018 h 45829"/>
                  <a:gd name="connsiteX34" fmla="*/ 18290 w 91659"/>
                  <a:gd name="connsiteY34" fmla="*/ 5810 h 45829"/>
                  <a:gd name="connsiteX35" fmla="*/ 14457 w 91659"/>
                  <a:gd name="connsiteY35" fmla="*/ 12643 h 45829"/>
                  <a:gd name="connsiteX36" fmla="*/ 14082 w 91659"/>
                  <a:gd name="connsiteY36" fmla="*/ 13684 h 45829"/>
                  <a:gd name="connsiteX37" fmla="*/ 5083 w 91659"/>
                  <a:gd name="connsiteY37" fmla="*/ 22101 h 45829"/>
                  <a:gd name="connsiteX38" fmla="*/ 3125 w 91659"/>
                  <a:gd name="connsiteY38" fmla="*/ 39933 h 45829"/>
                  <a:gd name="connsiteX39" fmla="*/ 8333 w 91659"/>
                  <a:gd name="connsiteY39" fmla="*/ 39683 h 45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1659" h="45829">
                    <a:moveTo>
                      <a:pt x="8333" y="39683"/>
                    </a:moveTo>
                    <a:cubicBezTo>
                      <a:pt x="11874" y="39266"/>
                      <a:pt x="15915" y="38766"/>
                      <a:pt x="20290" y="41349"/>
                    </a:cubicBezTo>
                    <a:cubicBezTo>
                      <a:pt x="21332" y="41974"/>
                      <a:pt x="22290" y="42599"/>
                      <a:pt x="23248" y="43224"/>
                    </a:cubicBezTo>
                    <a:cubicBezTo>
                      <a:pt x="27706" y="46140"/>
                      <a:pt x="30414" y="47890"/>
                      <a:pt x="35831" y="45182"/>
                    </a:cubicBezTo>
                    <a:cubicBezTo>
                      <a:pt x="37205" y="44474"/>
                      <a:pt x="37497" y="43891"/>
                      <a:pt x="37997" y="42849"/>
                    </a:cubicBezTo>
                    <a:cubicBezTo>
                      <a:pt x="38455" y="41891"/>
                      <a:pt x="39039" y="40682"/>
                      <a:pt x="40414" y="39516"/>
                    </a:cubicBezTo>
                    <a:cubicBezTo>
                      <a:pt x="43705" y="36766"/>
                      <a:pt x="45496" y="36849"/>
                      <a:pt x="47871" y="37974"/>
                    </a:cubicBezTo>
                    <a:cubicBezTo>
                      <a:pt x="48496" y="38266"/>
                      <a:pt x="49080" y="38558"/>
                      <a:pt x="50038" y="38599"/>
                    </a:cubicBezTo>
                    <a:cubicBezTo>
                      <a:pt x="52121" y="38766"/>
                      <a:pt x="53579" y="38224"/>
                      <a:pt x="55412" y="37558"/>
                    </a:cubicBezTo>
                    <a:cubicBezTo>
                      <a:pt x="56662" y="37099"/>
                      <a:pt x="58079" y="36599"/>
                      <a:pt x="59787" y="36266"/>
                    </a:cubicBezTo>
                    <a:cubicBezTo>
                      <a:pt x="64745" y="35391"/>
                      <a:pt x="68161" y="36933"/>
                      <a:pt x="72161" y="38683"/>
                    </a:cubicBezTo>
                    <a:cubicBezTo>
                      <a:pt x="72828" y="38974"/>
                      <a:pt x="73619" y="39349"/>
                      <a:pt x="74411" y="39724"/>
                    </a:cubicBezTo>
                    <a:cubicBezTo>
                      <a:pt x="78244" y="41557"/>
                      <a:pt x="83994" y="44307"/>
                      <a:pt x="87035" y="43141"/>
                    </a:cubicBezTo>
                    <a:cubicBezTo>
                      <a:pt x="87535" y="42932"/>
                      <a:pt x="88285" y="42557"/>
                      <a:pt x="88868" y="41224"/>
                    </a:cubicBezTo>
                    <a:cubicBezTo>
                      <a:pt x="89243" y="40391"/>
                      <a:pt x="89201" y="39141"/>
                      <a:pt x="89201" y="37849"/>
                    </a:cubicBezTo>
                    <a:cubicBezTo>
                      <a:pt x="89160" y="36433"/>
                      <a:pt x="89160" y="34850"/>
                      <a:pt x="89618" y="33308"/>
                    </a:cubicBezTo>
                    <a:cubicBezTo>
                      <a:pt x="90035" y="31850"/>
                      <a:pt x="90701" y="30725"/>
                      <a:pt x="91201" y="29850"/>
                    </a:cubicBezTo>
                    <a:cubicBezTo>
                      <a:pt x="91993" y="28517"/>
                      <a:pt x="92326" y="27892"/>
                      <a:pt x="92035" y="26434"/>
                    </a:cubicBezTo>
                    <a:cubicBezTo>
                      <a:pt x="91576" y="23934"/>
                      <a:pt x="89410" y="21351"/>
                      <a:pt x="87118" y="18642"/>
                    </a:cubicBezTo>
                    <a:cubicBezTo>
                      <a:pt x="84952" y="16059"/>
                      <a:pt x="82702" y="13351"/>
                      <a:pt x="81494" y="10226"/>
                    </a:cubicBezTo>
                    <a:lnTo>
                      <a:pt x="80910" y="8727"/>
                    </a:lnTo>
                    <a:cubicBezTo>
                      <a:pt x="80077" y="6477"/>
                      <a:pt x="78911" y="3394"/>
                      <a:pt x="77952" y="3144"/>
                    </a:cubicBezTo>
                    <a:cubicBezTo>
                      <a:pt x="77827" y="3102"/>
                      <a:pt x="76786" y="2935"/>
                      <a:pt x="73911" y="5352"/>
                    </a:cubicBezTo>
                    <a:lnTo>
                      <a:pt x="71911" y="7060"/>
                    </a:lnTo>
                    <a:cubicBezTo>
                      <a:pt x="66453" y="11726"/>
                      <a:pt x="63953" y="13851"/>
                      <a:pt x="55412" y="14893"/>
                    </a:cubicBezTo>
                    <a:cubicBezTo>
                      <a:pt x="54538" y="15018"/>
                      <a:pt x="53829" y="15101"/>
                      <a:pt x="53246" y="15184"/>
                    </a:cubicBezTo>
                    <a:cubicBezTo>
                      <a:pt x="50246" y="15643"/>
                      <a:pt x="49288" y="15601"/>
                      <a:pt x="45371" y="13768"/>
                    </a:cubicBezTo>
                    <a:cubicBezTo>
                      <a:pt x="43913" y="13101"/>
                      <a:pt x="43038" y="12310"/>
                      <a:pt x="42372" y="11726"/>
                    </a:cubicBezTo>
                    <a:cubicBezTo>
                      <a:pt x="42205" y="11560"/>
                      <a:pt x="41955" y="11351"/>
                      <a:pt x="41830" y="11268"/>
                    </a:cubicBezTo>
                    <a:cubicBezTo>
                      <a:pt x="41830" y="11310"/>
                      <a:pt x="41372" y="11393"/>
                      <a:pt x="40247" y="11976"/>
                    </a:cubicBezTo>
                    <a:cubicBezTo>
                      <a:pt x="39289" y="12476"/>
                      <a:pt x="38955" y="13143"/>
                      <a:pt x="38455" y="14018"/>
                    </a:cubicBezTo>
                    <a:cubicBezTo>
                      <a:pt x="37289" y="16184"/>
                      <a:pt x="35706" y="18226"/>
                      <a:pt x="30914" y="17143"/>
                    </a:cubicBezTo>
                    <a:cubicBezTo>
                      <a:pt x="26831" y="16226"/>
                      <a:pt x="25498" y="13226"/>
                      <a:pt x="24456" y="11060"/>
                    </a:cubicBezTo>
                    <a:cubicBezTo>
                      <a:pt x="23873" y="9810"/>
                      <a:pt x="23415" y="8768"/>
                      <a:pt x="22540" y="8018"/>
                    </a:cubicBezTo>
                    <a:cubicBezTo>
                      <a:pt x="20707" y="6393"/>
                      <a:pt x="19207" y="5602"/>
                      <a:pt x="18290" y="5810"/>
                    </a:cubicBezTo>
                    <a:cubicBezTo>
                      <a:pt x="16707" y="6227"/>
                      <a:pt x="15374" y="10060"/>
                      <a:pt x="14457" y="12643"/>
                    </a:cubicBezTo>
                    <a:lnTo>
                      <a:pt x="14082" y="13684"/>
                    </a:lnTo>
                    <a:cubicBezTo>
                      <a:pt x="12207" y="19017"/>
                      <a:pt x="9666" y="20809"/>
                      <a:pt x="5083" y="22101"/>
                    </a:cubicBezTo>
                    <a:cubicBezTo>
                      <a:pt x="5125" y="29100"/>
                      <a:pt x="4416" y="35974"/>
                      <a:pt x="3125" y="39933"/>
                    </a:cubicBezTo>
                    <a:cubicBezTo>
                      <a:pt x="4916" y="40099"/>
                      <a:pt x="6624" y="39891"/>
                      <a:pt x="8333" y="39683"/>
                    </a:cubicBezTo>
                    <a:close/>
                  </a:path>
                </a:pathLst>
              </a:custGeom>
              <a:solidFill>
                <a:srgbClr val="F8F0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: фигура 41">
                <a:extLst>
                  <a:ext uri="{FF2B5EF4-FFF2-40B4-BE49-F238E27FC236}">
                    <a16:creationId xmlns:a16="http://schemas.microsoft.com/office/drawing/2014/main" id="{930DDA25-2251-4CA0-8765-278DDF482360}"/>
                  </a:ext>
                </a:extLst>
              </p:cNvPr>
              <p:cNvSpPr/>
              <p:nvPr/>
            </p:nvSpPr>
            <p:spPr>
              <a:xfrm>
                <a:off x="8072172" y="1774561"/>
                <a:ext cx="79161" cy="141656"/>
              </a:xfrm>
              <a:custGeom>
                <a:avLst/>
                <a:gdLst>
                  <a:gd name="connsiteX0" fmla="*/ 7739 w 79160"/>
                  <a:gd name="connsiteY0" fmla="*/ 101644 h 141655"/>
                  <a:gd name="connsiteX1" fmla="*/ 13864 w 79160"/>
                  <a:gd name="connsiteY1" fmla="*/ 121393 h 141655"/>
                  <a:gd name="connsiteX2" fmla="*/ 45028 w 79160"/>
                  <a:gd name="connsiteY2" fmla="*/ 140142 h 141655"/>
                  <a:gd name="connsiteX3" fmla="*/ 50153 w 79160"/>
                  <a:gd name="connsiteY3" fmla="*/ 129809 h 141655"/>
                  <a:gd name="connsiteX4" fmla="*/ 55528 w 79160"/>
                  <a:gd name="connsiteY4" fmla="*/ 113185 h 141655"/>
                  <a:gd name="connsiteX5" fmla="*/ 51736 w 79160"/>
                  <a:gd name="connsiteY5" fmla="*/ 94812 h 141655"/>
                  <a:gd name="connsiteX6" fmla="*/ 67110 w 79160"/>
                  <a:gd name="connsiteY6" fmla="*/ 79604 h 141655"/>
                  <a:gd name="connsiteX7" fmla="*/ 69901 w 79160"/>
                  <a:gd name="connsiteY7" fmla="*/ 58481 h 141655"/>
                  <a:gd name="connsiteX8" fmla="*/ 74401 w 79160"/>
                  <a:gd name="connsiteY8" fmla="*/ 39733 h 141655"/>
                  <a:gd name="connsiteX9" fmla="*/ 77943 w 79160"/>
                  <a:gd name="connsiteY9" fmla="*/ 27858 h 141655"/>
                  <a:gd name="connsiteX10" fmla="*/ 74735 w 79160"/>
                  <a:gd name="connsiteY10" fmla="*/ 16359 h 141655"/>
                  <a:gd name="connsiteX11" fmla="*/ 63152 w 79160"/>
                  <a:gd name="connsiteY11" fmla="*/ 1569 h 141655"/>
                  <a:gd name="connsiteX12" fmla="*/ 60485 w 79160"/>
                  <a:gd name="connsiteY12" fmla="*/ 1985 h 141655"/>
                  <a:gd name="connsiteX13" fmla="*/ 54111 w 79160"/>
                  <a:gd name="connsiteY13" fmla="*/ 7027 h 141655"/>
                  <a:gd name="connsiteX14" fmla="*/ 40154 w 79160"/>
                  <a:gd name="connsiteY14" fmla="*/ 11568 h 141655"/>
                  <a:gd name="connsiteX15" fmla="*/ 28071 w 79160"/>
                  <a:gd name="connsiteY15" fmla="*/ 19734 h 141655"/>
                  <a:gd name="connsiteX16" fmla="*/ 14114 w 79160"/>
                  <a:gd name="connsiteY16" fmla="*/ 31691 h 141655"/>
                  <a:gd name="connsiteX17" fmla="*/ 9573 w 79160"/>
                  <a:gd name="connsiteY17" fmla="*/ 47774 h 141655"/>
                  <a:gd name="connsiteX18" fmla="*/ 1698 w 79160"/>
                  <a:gd name="connsiteY18" fmla="*/ 62814 h 141655"/>
                  <a:gd name="connsiteX19" fmla="*/ 4781 w 79160"/>
                  <a:gd name="connsiteY19" fmla="*/ 83229 h 141655"/>
                  <a:gd name="connsiteX20" fmla="*/ 7739 w 79160"/>
                  <a:gd name="connsiteY20" fmla="*/ 101644 h 14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9160" h="141655">
                    <a:moveTo>
                      <a:pt x="7739" y="101644"/>
                    </a:moveTo>
                    <a:cubicBezTo>
                      <a:pt x="9781" y="108227"/>
                      <a:pt x="11781" y="114810"/>
                      <a:pt x="13864" y="121393"/>
                    </a:cubicBezTo>
                    <a:cubicBezTo>
                      <a:pt x="18530" y="136267"/>
                      <a:pt x="31238" y="138308"/>
                      <a:pt x="45028" y="140142"/>
                    </a:cubicBezTo>
                    <a:cubicBezTo>
                      <a:pt x="54278" y="141391"/>
                      <a:pt x="49778" y="137350"/>
                      <a:pt x="50153" y="129809"/>
                    </a:cubicBezTo>
                    <a:cubicBezTo>
                      <a:pt x="50486" y="123518"/>
                      <a:pt x="56236" y="119476"/>
                      <a:pt x="55528" y="113185"/>
                    </a:cubicBezTo>
                    <a:cubicBezTo>
                      <a:pt x="54819" y="106727"/>
                      <a:pt x="49070" y="101978"/>
                      <a:pt x="51736" y="94812"/>
                    </a:cubicBezTo>
                    <a:cubicBezTo>
                      <a:pt x="54236" y="88104"/>
                      <a:pt x="63069" y="85437"/>
                      <a:pt x="67110" y="79604"/>
                    </a:cubicBezTo>
                    <a:cubicBezTo>
                      <a:pt x="71568" y="73188"/>
                      <a:pt x="69360" y="65772"/>
                      <a:pt x="69901" y="58481"/>
                    </a:cubicBezTo>
                    <a:cubicBezTo>
                      <a:pt x="70401" y="51315"/>
                      <a:pt x="74568" y="47190"/>
                      <a:pt x="74401" y="39733"/>
                    </a:cubicBezTo>
                    <a:cubicBezTo>
                      <a:pt x="74276" y="34191"/>
                      <a:pt x="76693" y="32650"/>
                      <a:pt x="77943" y="27858"/>
                    </a:cubicBezTo>
                    <a:cubicBezTo>
                      <a:pt x="79109" y="23400"/>
                      <a:pt x="76193" y="20401"/>
                      <a:pt x="74735" y="16359"/>
                    </a:cubicBezTo>
                    <a:cubicBezTo>
                      <a:pt x="72901" y="11151"/>
                      <a:pt x="69860" y="1985"/>
                      <a:pt x="63152" y="1569"/>
                    </a:cubicBezTo>
                    <a:cubicBezTo>
                      <a:pt x="62152" y="1527"/>
                      <a:pt x="61277" y="1694"/>
                      <a:pt x="60485" y="1985"/>
                    </a:cubicBezTo>
                    <a:cubicBezTo>
                      <a:pt x="57986" y="2985"/>
                      <a:pt x="56361" y="5527"/>
                      <a:pt x="54111" y="7027"/>
                    </a:cubicBezTo>
                    <a:cubicBezTo>
                      <a:pt x="49944" y="9776"/>
                      <a:pt x="45070" y="10943"/>
                      <a:pt x="40154" y="11568"/>
                    </a:cubicBezTo>
                    <a:cubicBezTo>
                      <a:pt x="32279" y="12568"/>
                      <a:pt x="33154" y="14609"/>
                      <a:pt x="28071" y="19734"/>
                    </a:cubicBezTo>
                    <a:cubicBezTo>
                      <a:pt x="23738" y="24109"/>
                      <a:pt x="18113" y="26442"/>
                      <a:pt x="14114" y="31691"/>
                    </a:cubicBezTo>
                    <a:cubicBezTo>
                      <a:pt x="9781" y="37399"/>
                      <a:pt x="11531" y="41566"/>
                      <a:pt x="9573" y="47774"/>
                    </a:cubicBezTo>
                    <a:cubicBezTo>
                      <a:pt x="7906" y="53148"/>
                      <a:pt x="2407" y="55898"/>
                      <a:pt x="1698" y="62814"/>
                    </a:cubicBezTo>
                    <a:cubicBezTo>
                      <a:pt x="948" y="70272"/>
                      <a:pt x="3490" y="76480"/>
                      <a:pt x="4781" y="83229"/>
                    </a:cubicBezTo>
                    <a:cubicBezTo>
                      <a:pt x="6031" y="89395"/>
                      <a:pt x="5739" y="95270"/>
                      <a:pt x="7739" y="101644"/>
                    </a:cubicBezTo>
                    <a:close/>
                  </a:path>
                </a:pathLst>
              </a:custGeom>
              <a:solidFill>
                <a:srgbClr val="D9D9D9"/>
              </a:solidFill>
              <a:ln w="476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: фигура 42">
                <a:extLst>
                  <a:ext uri="{FF2B5EF4-FFF2-40B4-BE49-F238E27FC236}">
                    <a16:creationId xmlns:a16="http://schemas.microsoft.com/office/drawing/2014/main" id="{8BDDBAB4-EB80-485B-9348-76C3C116678C}"/>
                  </a:ext>
                </a:extLst>
              </p:cNvPr>
              <p:cNvSpPr/>
              <p:nvPr/>
            </p:nvSpPr>
            <p:spPr>
              <a:xfrm>
                <a:off x="7560014" y="4450198"/>
                <a:ext cx="4166" cy="4166"/>
              </a:xfrm>
              <a:custGeom>
                <a:avLst/>
                <a:gdLst>
                  <a:gd name="connsiteX0" fmla="*/ 2270 w 0"/>
                  <a:gd name="connsiteY0" fmla="*/ 1812 h 0"/>
                  <a:gd name="connsiteX1" fmla="*/ 1562 w 0"/>
                  <a:gd name="connsiteY1" fmla="*/ 1562 h 0"/>
                  <a:gd name="connsiteX2" fmla="*/ 2229 w 0"/>
                  <a:gd name="connsiteY2" fmla="*/ 181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2270" y="1812"/>
                    </a:moveTo>
                    <a:lnTo>
                      <a:pt x="1562" y="1562"/>
                    </a:lnTo>
                    <a:lnTo>
                      <a:pt x="2229" y="1812"/>
                    </a:lnTo>
                    <a:close/>
                  </a:path>
                </a:pathLst>
              </a:custGeom>
              <a:solidFill>
                <a:srgbClr val="D9D9D9"/>
              </a:solidFill>
              <a:ln w="476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: фигура 43">
                <a:extLst>
                  <a:ext uri="{FF2B5EF4-FFF2-40B4-BE49-F238E27FC236}">
                    <a16:creationId xmlns:a16="http://schemas.microsoft.com/office/drawing/2014/main" id="{B44E95F2-8448-417A-823C-16DD56BA88E0}"/>
                  </a:ext>
                </a:extLst>
              </p:cNvPr>
              <p:cNvSpPr/>
              <p:nvPr/>
            </p:nvSpPr>
            <p:spPr>
              <a:xfrm>
                <a:off x="6162369" y="2931382"/>
                <a:ext cx="54163" cy="45830"/>
              </a:xfrm>
              <a:custGeom>
                <a:avLst/>
                <a:gdLst>
                  <a:gd name="connsiteX0" fmla="*/ 27852 w 54162"/>
                  <a:gd name="connsiteY0" fmla="*/ 5076 h 45829"/>
                  <a:gd name="connsiteX1" fmla="*/ 12104 w 54162"/>
                  <a:gd name="connsiteY1" fmla="*/ 5285 h 45829"/>
                  <a:gd name="connsiteX2" fmla="*/ 12187 w 54162"/>
                  <a:gd name="connsiteY2" fmla="*/ 22950 h 45829"/>
                  <a:gd name="connsiteX3" fmla="*/ 1563 w 54162"/>
                  <a:gd name="connsiteY3" fmla="*/ 31408 h 45829"/>
                  <a:gd name="connsiteX4" fmla="*/ 14895 w 54162"/>
                  <a:gd name="connsiteY4" fmla="*/ 38699 h 45829"/>
                  <a:gd name="connsiteX5" fmla="*/ 31810 w 54162"/>
                  <a:gd name="connsiteY5" fmla="*/ 45615 h 45829"/>
                  <a:gd name="connsiteX6" fmla="*/ 45434 w 54162"/>
                  <a:gd name="connsiteY6" fmla="*/ 39324 h 45829"/>
                  <a:gd name="connsiteX7" fmla="*/ 47476 w 54162"/>
                  <a:gd name="connsiteY7" fmla="*/ 31741 h 45829"/>
                  <a:gd name="connsiteX8" fmla="*/ 52684 w 54162"/>
                  <a:gd name="connsiteY8" fmla="*/ 26325 h 45829"/>
                  <a:gd name="connsiteX9" fmla="*/ 42684 w 54162"/>
                  <a:gd name="connsiteY9" fmla="*/ 3618 h 45829"/>
                  <a:gd name="connsiteX10" fmla="*/ 27852 w 54162"/>
                  <a:gd name="connsiteY10" fmla="*/ 5076 h 45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162" h="45829">
                    <a:moveTo>
                      <a:pt x="27852" y="5076"/>
                    </a:moveTo>
                    <a:cubicBezTo>
                      <a:pt x="23561" y="2535"/>
                      <a:pt x="14687" y="-1465"/>
                      <a:pt x="12104" y="5285"/>
                    </a:cubicBezTo>
                    <a:cubicBezTo>
                      <a:pt x="9937" y="10993"/>
                      <a:pt x="17103" y="17367"/>
                      <a:pt x="12187" y="22950"/>
                    </a:cubicBezTo>
                    <a:cubicBezTo>
                      <a:pt x="9229" y="26325"/>
                      <a:pt x="1604" y="24325"/>
                      <a:pt x="1563" y="31408"/>
                    </a:cubicBezTo>
                    <a:cubicBezTo>
                      <a:pt x="1521" y="38407"/>
                      <a:pt x="10353" y="37407"/>
                      <a:pt x="14895" y="38699"/>
                    </a:cubicBezTo>
                    <a:cubicBezTo>
                      <a:pt x="20728" y="40365"/>
                      <a:pt x="25686" y="45282"/>
                      <a:pt x="31810" y="45615"/>
                    </a:cubicBezTo>
                    <a:cubicBezTo>
                      <a:pt x="37060" y="45907"/>
                      <a:pt x="43268" y="44032"/>
                      <a:pt x="45434" y="39324"/>
                    </a:cubicBezTo>
                    <a:cubicBezTo>
                      <a:pt x="46643" y="36699"/>
                      <a:pt x="45767" y="34449"/>
                      <a:pt x="47476" y="31741"/>
                    </a:cubicBezTo>
                    <a:cubicBezTo>
                      <a:pt x="48768" y="29741"/>
                      <a:pt x="51351" y="28783"/>
                      <a:pt x="52684" y="26325"/>
                    </a:cubicBezTo>
                    <a:cubicBezTo>
                      <a:pt x="57350" y="17701"/>
                      <a:pt x="58308" y="-1631"/>
                      <a:pt x="42684" y="3618"/>
                    </a:cubicBezTo>
                    <a:cubicBezTo>
                      <a:pt x="34685" y="6285"/>
                      <a:pt x="35810" y="9784"/>
                      <a:pt x="27852" y="5076"/>
                    </a:cubicBezTo>
                    <a:close/>
                  </a:path>
                </a:pathLst>
              </a:custGeom>
              <a:solidFill>
                <a:srgbClr val="D9D9D9"/>
              </a:solidFill>
              <a:ln w="476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5" name="Полилиния: фигура 44">
                <a:extLst>
                  <a:ext uri="{FF2B5EF4-FFF2-40B4-BE49-F238E27FC236}">
                    <a16:creationId xmlns:a16="http://schemas.microsoft.com/office/drawing/2014/main" id="{9A800ED6-8119-49FA-BEF0-32A0FFA289C9}"/>
                  </a:ext>
                </a:extLst>
              </p:cNvPr>
              <p:cNvSpPr/>
              <p:nvPr/>
            </p:nvSpPr>
            <p:spPr>
              <a:xfrm>
                <a:off x="6108808" y="2989521"/>
                <a:ext cx="54163" cy="37497"/>
              </a:xfrm>
              <a:custGeom>
                <a:avLst/>
                <a:gdLst>
                  <a:gd name="connsiteX0" fmla="*/ 54791 w 54162"/>
                  <a:gd name="connsiteY0" fmla="*/ 9641 h 37497"/>
                  <a:gd name="connsiteX1" fmla="*/ 51874 w 54162"/>
                  <a:gd name="connsiteY1" fmla="*/ 8016 h 37497"/>
                  <a:gd name="connsiteX2" fmla="*/ 40167 w 54162"/>
                  <a:gd name="connsiteY2" fmla="*/ 10766 h 37497"/>
                  <a:gd name="connsiteX3" fmla="*/ 21627 w 54162"/>
                  <a:gd name="connsiteY3" fmla="*/ 1850 h 37497"/>
                  <a:gd name="connsiteX4" fmla="*/ 9544 w 54162"/>
                  <a:gd name="connsiteY4" fmla="*/ 20015 h 37497"/>
                  <a:gd name="connsiteX5" fmla="*/ 4295 w 54162"/>
                  <a:gd name="connsiteY5" fmla="*/ 38264 h 37497"/>
                  <a:gd name="connsiteX6" fmla="*/ 42458 w 54162"/>
                  <a:gd name="connsiteY6" fmla="*/ 24265 h 37497"/>
                  <a:gd name="connsiteX7" fmla="*/ 54791 w 54162"/>
                  <a:gd name="connsiteY7" fmla="*/ 9641 h 37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62" h="37497">
                    <a:moveTo>
                      <a:pt x="54791" y="9641"/>
                    </a:moveTo>
                    <a:cubicBezTo>
                      <a:pt x="53832" y="8933"/>
                      <a:pt x="52874" y="8349"/>
                      <a:pt x="51874" y="8016"/>
                    </a:cubicBezTo>
                    <a:cubicBezTo>
                      <a:pt x="47416" y="6599"/>
                      <a:pt x="44500" y="11141"/>
                      <a:pt x="40167" y="10766"/>
                    </a:cubicBezTo>
                    <a:cubicBezTo>
                      <a:pt x="31584" y="10057"/>
                      <a:pt x="31043" y="-275"/>
                      <a:pt x="21627" y="1850"/>
                    </a:cubicBezTo>
                    <a:cubicBezTo>
                      <a:pt x="11669" y="4100"/>
                      <a:pt x="12419" y="12766"/>
                      <a:pt x="9544" y="20015"/>
                    </a:cubicBezTo>
                    <a:cubicBezTo>
                      <a:pt x="7294" y="25598"/>
                      <a:pt x="-3371" y="32181"/>
                      <a:pt x="4295" y="38264"/>
                    </a:cubicBezTo>
                    <a:cubicBezTo>
                      <a:pt x="12169" y="44513"/>
                      <a:pt x="31876" y="25556"/>
                      <a:pt x="42458" y="24265"/>
                    </a:cubicBezTo>
                    <a:cubicBezTo>
                      <a:pt x="45916" y="19015"/>
                      <a:pt x="50708" y="13599"/>
                      <a:pt x="54791" y="9641"/>
                    </a:cubicBezTo>
                    <a:close/>
                  </a:path>
                </a:pathLst>
              </a:custGeom>
              <a:solidFill>
                <a:srgbClr val="D9D9D9"/>
              </a:solidFill>
              <a:ln w="476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6" name="Полилиния: фигура 45">
                <a:extLst>
                  <a:ext uri="{FF2B5EF4-FFF2-40B4-BE49-F238E27FC236}">
                    <a16:creationId xmlns:a16="http://schemas.microsoft.com/office/drawing/2014/main" id="{BBF06DB7-9B26-466C-80B1-EAB392CE4300}"/>
                  </a:ext>
                </a:extLst>
              </p:cNvPr>
              <p:cNvSpPr/>
              <p:nvPr/>
            </p:nvSpPr>
            <p:spPr>
              <a:xfrm>
                <a:off x="5096506" y="3018206"/>
                <a:ext cx="33331" cy="41664"/>
              </a:xfrm>
              <a:custGeom>
                <a:avLst/>
                <a:gdLst>
                  <a:gd name="connsiteX0" fmla="*/ 6632 w 33330"/>
                  <a:gd name="connsiteY0" fmla="*/ 33119 h 41663"/>
                  <a:gd name="connsiteX1" fmla="*/ 27214 w 33330"/>
                  <a:gd name="connsiteY1" fmla="*/ 41910 h 41663"/>
                  <a:gd name="connsiteX2" fmla="*/ 32422 w 33330"/>
                  <a:gd name="connsiteY2" fmla="*/ 22619 h 41663"/>
                  <a:gd name="connsiteX3" fmla="*/ 17298 w 33330"/>
                  <a:gd name="connsiteY3" fmla="*/ 5704 h 41663"/>
                  <a:gd name="connsiteX4" fmla="*/ 6632 w 33330"/>
                  <a:gd name="connsiteY4" fmla="*/ 33119 h 41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30" h="41663">
                    <a:moveTo>
                      <a:pt x="6632" y="33119"/>
                    </a:moveTo>
                    <a:cubicBezTo>
                      <a:pt x="11423" y="36910"/>
                      <a:pt x="20548" y="45201"/>
                      <a:pt x="27214" y="41910"/>
                    </a:cubicBezTo>
                    <a:cubicBezTo>
                      <a:pt x="33380" y="38868"/>
                      <a:pt x="32130" y="28369"/>
                      <a:pt x="32422" y="22619"/>
                    </a:cubicBezTo>
                    <a:cubicBezTo>
                      <a:pt x="33088" y="9495"/>
                      <a:pt x="32880" y="-6003"/>
                      <a:pt x="17298" y="5704"/>
                    </a:cubicBezTo>
                    <a:cubicBezTo>
                      <a:pt x="8632" y="12204"/>
                      <a:pt x="-6325" y="22828"/>
                      <a:pt x="6632" y="33119"/>
                    </a:cubicBezTo>
                    <a:close/>
                  </a:path>
                </a:pathLst>
              </a:custGeom>
              <a:solidFill>
                <a:srgbClr val="D9D9D9"/>
              </a:solidFill>
              <a:ln w="476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7" name="Полилиния: фигура 46">
                <a:extLst>
                  <a:ext uri="{FF2B5EF4-FFF2-40B4-BE49-F238E27FC236}">
                    <a16:creationId xmlns:a16="http://schemas.microsoft.com/office/drawing/2014/main" id="{04CB6797-D139-4E10-A11B-FEA20D38C56E}"/>
                  </a:ext>
                </a:extLst>
              </p:cNvPr>
              <p:cNvSpPr/>
              <p:nvPr/>
            </p:nvSpPr>
            <p:spPr>
              <a:xfrm>
                <a:off x="1913588" y="4629974"/>
                <a:ext cx="74994" cy="95826"/>
              </a:xfrm>
              <a:custGeom>
                <a:avLst/>
                <a:gdLst>
                  <a:gd name="connsiteX0" fmla="*/ 22248 w 74994"/>
                  <a:gd name="connsiteY0" fmla="*/ 88267 h 95826"/>
                  <a:gd name="connsiteX1" fmla="*/ 26456 w 74994"/>
                  <a:gd name="connsiteY1" fmla="*/ 96724 h 95826"/>
                  <a:gd name="connsiteX2" fmla="*/ 34706 w 74994"/>
                  <a:gd name="connsiteY2" fmla="*/ 92141 h 95826"/>
                  <a:gd name="connsiteX3" fmla="*/ 37789 w 74994"/>
                  <a:gd name="connsiteY3" fmla="*/ 86725 h 95826"/>
                  <a:gd name="connsiteX4" fmla="*/ 40622 w 74994"/>
                  <a:gd name="connsiteY4" fmla="*/ 81017 h 95826"/>
                  <a:gd name="connsiteX5" fmla="*/ 49746 w 74994"/>
                  <a:gd name="connsiteY5" fmla="*/ 72018 h 95826"/>
                  <a:gd name="connsiteX6" fmla="*/ 58121 w 74994"/>
                  <a:gd name="connsiteY6" fmla="*/ 63644 h 95826"/>
                  <a:gd name="connsiteX7" fmla="*/ 67412 w 74994"/>
                  <a:gd name="connsiteY7" fmla="*/ 49144 h 95826"/>
                  <a:gd name="connsiteX8" fmla="*/ 71286 w 74994"/>
                  <a:gd name="connsiteY8" fmla="*/ 42978 h 95826"/>
                  <a:gd name="connsiteX9" fmla="*/ 74703 w 74994"/>
                  <a:gd name="connsiteY9" fmla="*/ 21605 h 95826"/>
                  <a:gd name="connsiteX10" fmla="*/ 73994 w 74994"/>
                  <a:gd name="connsiteY10" fmla="*/ 16022 h 95826"/>
                  <a:gd name="connsiteX11" fmla="*/ 69870 w 74994"/>
                  <a:gd name="connsiteY11" fmla="*/ 11981 h 95826"/>
                  <a:gd name="connsiteX12" fmla="*/ 55537 w 74994"/>
                  <a:gd name="connsiteY12" fmla="*/ 3231 h 95826"/>
                  <a:gd name="connsiteX13" fmla="*/ 45122 w 74994"/>
                  <a:gd name="connsiteY13" fmla="*/ 10773 h 95826"/>
                  <a:gd name="connsiteX14" fmla="*/ 43872 w 74994"/>
                  <a:gd name="connsiteY14" fmla="*/ 15189 h 95826"/>
                  <a:gd name="connsiteX15" fmla="*/ 43997 w 74994"/>
                  <a:gd name="connsiteY15" fmla="*/ 20980 h 95826"/>
                  <a:gd name="connsiteX16" fmla="*/ 39747 w 74994"/>
                  <a:gd name="connsiteY16" fmla="*/ 26813 h 95826"/>
                  <a:gd name="connsiteX17" fmla="*/ 36206 w 74994"/>
                  <a:gd name="connsiteY17" fmla="*/ 31354 h 95826"/>
                  <a:gd name="connsiteX18" fmla="*/ 38455 w 74994"/>
                  <a:gd name="connsiteY18" fmla="*/ 35521 h 95826"/>
                  <a:gd name="connsiteX19" fmla="*/ 44038 w 74994"/>
                  <a:gd name="connsiteY19" fmla="*/ 41062 h 95826"/>
                  <a:gd name="connsiteX20" fmla="*/ 40789 w 74994"/>
                  <a:gd name="connsiteY20" fmla="*/ 60019 h 95826"/>
                  <a:gd name="connsiteX21" fmla="*/ 29039 w 74994"/>
                  <a:gd name="connsiteY21" fmla="*/ 70060 h 95826"/>
                  <a:gd name="connsiteX22" fmla="*/ 16582 w 74994"/>
                  <a:gd name="connsiteY22" fmla="*/ 63727 h 95826"/>
                  <a:gd name="connsiteX23" fmla="*/ 13916 w 74994"/>
                  <a:gd name="connsiteY23" fmla="*/ 60310 h 95826"/>
                  <a:gd name="connsiteX24" fmla="*/ 3125 w 74994"/>
                  <a:gd name="connsiteY24" fmla="*/ 65018 h 95826"/>
                  <a:gd name="connsiteX25" fmla="*/ 3416 w 74994"/>
                  <a:gd name="connsiteY25" fmla="*/ 65310 h 95826"/>
                  <a:gd name="connsiteX26" fmla="*/ 6208 w 74994"/>
                  <a:gd name="connsiteY26" fmla="*/ 76434 h 95826"/>
                  <a:gd name="connsiteX27" fmla="*/ 22248 w 74994"/>
                  <a:gd name="connsiteY27" fmla="*/ 88267 h 95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994" h="95826">
                    <a:moveTo>
                      <a:pt x="22248" y="88267"/>
                    </a:moveTo>
                    <a:cubicBezTo>
                      <a:pt x="23165" y="89892"/>
                      <a:pt x="25331" y="94141"/>
                      <a:pt x="26456" y="96724"/>
                    </a:cubicBezTo>
                    <a:cubicBezTo>
                      <a:pt x="29706" y="95391"/>
                      <a:pt x="32748" y="93974"/>
                      <a:pt x="34706" y="92141"/>
                    </a:cubicBezTo>
                    <a:cubicBezTo>
                      <a:pt x="36331" y="90600"/>
                      <a:pt x="36997" y="88808"/>
                      <a:pt x="37789" y="86725"/>
                    </a:cubicBezTo>
                    <a:cubicBezTo>
                      <a:pt x="38455" y="84975"/>
                      <a:pt x="39164" y="82975"/>
                      <a:pt x="40622" y="81017"/>
                    </a:cubicBezTo>
                    <a:cubicBezTo>
                      <a:pt x="43413" y="77184"/>
                      <a:pt x="46621" y="74559"/>
                      <a:pt x="49746" y="72018"/>
                    </a:cubicBezTo>
                    <a:cubicBezTo>
                      <a:pt x="52829" y="69518"/>
                      <a:pt x="55787" y="67101"/>
                      <a:pt x="58121" y="63644"/>
                    </a:cubicBezTo>
                    <a:cubicBezTo>
                      <a:pt x="60912" y="59477"/>
                      <a:pt x="64245" y="54186"/>
                      <a:pt x="67412" y="49144"/>
                    </a:cubicBezTo>
                    <a:lnTo>
                      <a:pt x="71286" y="42978"/>
                    </a:lnTo>
                    <a:cubicBezTo>
                      <a:pt x="76536" y="34729"/>
                      <a:pt x="75911" y="30354"/>
                      <a:pt x="74703" y="21605"/>
                    </a:cubicBezTo>
                    <a:cubicBezTo>
                      <a:pt x="74453" y="19897"/>
                      <a:pt x="74203" y="18064"/>
                      <a:pt x="73994" y="16022"/>
                    </a:cubicBezTo>
                    <a:cubicBezTo>
                      <a:pt x="72703" y="14897"/>
                      <a:pt x="71328" y="13481"/>
                      <a:pt x="69870" y="11981"/>
                    </a:cubicBezTo>
                    <a:cubicBezTo>
                      <a:pt x="65537" y="7481"/>
                      <a:pt x="60579" y="2315"/>
                      <a:pt x="55537" y="3231"/>
                    </a:cubicBezTo>
                    <a:cubicBezTo>
                      <a:pt x="53746" y="3648"/>
                      <a:pt x="46288" y="9189"/>
                      <a:pt x="45122" y="10773"/>
                    </a:cubicBezTo>
                    <a:cubicBezTo>
                      <a:pt x="43247" y="13356"/>
                      <a:pt x="43455" y="13980"/>
                      <a:pt x="43872" y="15189"/>
                    </a:cubicBezTo>
                    <a:cubicBezTo>
                      <a:pt x="44288" y="16480"/>
                      <a:pt x="44913" y="18230"/>
                      <a:pt x="43997" y="20980"/>
                    </a:cubicBezTo>
                    <a:cubicBezTo>
                      <a:pt x="43497" y="22480"/>
                      <a:pt x="42038" y="24188"/>
                      <a:pt x="39747" y="26813"/>
                    </a:cubicBezTo>
                    <a:cubicBezTo>
                      <a:pt x="38539" y="28230"/>
                      <a:pt x="36456" y="30563"/>
                      <a:pt x="36206" y="31354"/>
                    </a:cubicBezTo>
                    <a:cubicBezTo>
                      <a:pt x="35789" y="34271"/>
                      <a:pt x="36414" y="34562"/>
                      <a:pt x="38455" y="35521"/>
                    </a:cubicBezTo>
                    <a:cubicBezTo>
                      <a:pt x="40289" y="36395"/>
                      <a:pt x="42830" y="37562"/>
                      <a:pt x="44038" y="41062"/>
                    </a:cubicBezTo>
                    <a:cubicBezTo>
                      <a:pt x="45747" y="46145"/>
                      <a:pt x="44455" y="53603"/>
                      <a:pt x="40789" y="60019"/>
                    </a:cubicBezTo>
                    <a:cubicBezTo>
                      <a:pt x="37664" y="65477"/>
                      <a:pt x="33372" y="69143"/>
                      <a:pt x="29039" y="70060"/>
                    </a:cubicBezTo>
                    <a:cubicBezTo>
                      <a:pt x="20540" y="71851"/>
                      <a:pt x="18165" y="66977"/>
                      <a:pt x="16582" y="63727"/>
                    </a:cubicBezTo>
                    <a:cubicBezTo>
                      <a:pt x="15665" y="61852"/>
                      <a:pt x="15041" y="60685"/>
                      <a:pt x="13916" y="60310"/>
                    </a:cubicBezTo>
                    <a:cubicBezTo>
                      <a:pt x="9708" y="58936"/>
                      <a:pt x="6708" y="61019"/>
                      <a:pt x="3125" y="65018"/>
                    </a:cubicBezTo>
                    <a:cubicBezTo>
                      <a:pt x="3208" y="65102"/>
                      <a:pt x="3333" y="65227"/>
                      <a:pt x="3416" y="65310"/>
                    </a:cubicBezTo>
                    <a:cubicBezTo>
                      <a:pt x="5833" y="68435"/>
                      <a:pt x="4916" y="72518"/>
                      <a:pt x="6208" y="76434"/>
                    </a:cubicBezTo>
                    <a:cubicBezTo>
                      <a:pt x="9416" y="86433"/>
                      <a:pt x="16999" y="78809"/>
                      <a:pt x="22248" y="88267"/>
                    </a:cubicBezTo>
                    <a:close/>
                  </a:path>
                </a:pathLst>
              </a:custGeom>
              <a:solidFill>
                <a:srgbClr val="F8F0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8" name="Полилиния: фигура 47">
                <a:extLst>
                  <a:ext uri="{FF2B5EF4-FFF2-40B4-BE49-F238E27FC236}">
                    <a16:creationId xmlns:a16="http://schemas.microsoft.com/office/drawing/2014/main" id="{6315865F-675C-4BDA-A85C-A3896F99D632}"/>
                  </a:ext>
                </a:extLst>
              </p:cNvPr>
              <p:cNvSpPr/>
              <p:nvPr/>
            </p:nvSpPr>
            <p:spPr>
              <a:xfrm>
                <a:off x="8795961" y="3100317"/>
                <a:ext cx="37497" cy="83327"/>
              </a:xfrm>
              <a:custGeom>
                <a:avLst/>
                <a:gdLst>
                  <a:gd name="connsiteX0" fmla="*/ 38227 w 37497"/>
                  <a:gd name="connsiteY0" fmla="*/ 21586 h 83327"/>
                  <a:gd name="connsiteX1" fmla="*/ 28186 w 37497"/>
                  <a:gd name="connsiteY1" fmla="*/ 7295 h 83327"/>
                  <a:gd name="connsiteX2" fmla="*/ 12187 w 37497"/>
                  <a:gd name="connsiteY2" fmla="*/ 1879 h 83327"/>
                  <a:gd name="connsiteX3" fmla="*/ 9813 w 37497"/>
                  <a:gd name="connsiteY3" fmla="*/ 2921 h 83327"/>
                  <a:gd name="connsiteX4" fmla="*/ 8521 w 37497"/>
                  <a:gd name="connsiteY4" fmla="*/ 23086 h 83327"/>
                  <a:gd name="connsiteX5" fmla="*/ 3355 w 37497"/>
                  <a:gd name="connsiteY5" fmla="*/ 40418 h 83327"/>
                  <a:gd name="connsiteX6" fmla="*/ 4605 w 37497"/>
                  <a:gd name="connsiteY6" fmla="*/ 43959 h 83327"/>
                  <a:gd name="connsiteX7" fmla="*/ 1563 w 37497"/>
                  <a:gd name="connsiteY7" fmla="*/ 47917 h 83327"/>
                  <a:gd name="connsiteX8" fmla="*/ 7396 w 37497"/>
                  <a:gd name="connsiteY8" fmla="*/ 53958 h 83327"/>
                  <a:gd name="connsiteX9" fmla="*/ 23061 w 37497"/>
                  <a:gd name="connsiteY9" fmla="*/ 76957 h 83327"/>
                  <a:gd name="connsiteX10" fmla="*/ 31269 w 37497"/>
                  <a:gd name="connsiteY10" fmla="*/ 84289 h 83327"/>
                  <a:gd name="connsiteX11" fmla="*/ 31644 w 37497"/>
                  <a:gd name="connsiteY11" fmla="*/ 71165 h 83327"/>
                  <a:gd name="connsiteX12" fmla="*/ 30061 w 37497"/>
                  <a:gd name="connsiteY12" fmla="*/ 41293 h 83327"/>
                  <a:gd name="connsiteX13" fmla="*/ 38227 w 37497"/>
                  <a:gd name="connsiteY13" fmla="*/ 21586 h 8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97" h="83327">
                    <a:moveTo>
                      <a:pt x="38227" y="21586"/>
                    </a:moveTo>
                    <a:cubicBezTo>
                      <a:pt x="39394" y="15045"/>
                      <a:pt x="33436" y="10712"/>
                      <a:pt x="28186" y="7295"/>
                    </a:cubicBezTo>
                    <a:cubicBezTo>
                      <a:pt x="23936" y="4546"/>
                      <a:pt x="17770" y="379"/>
                      <a:pt x="12187" y="1879"/>
                    </a:cubicBezTo>
                    <a:cubicBezTo>
                      <a:pt x="11396" y="2087"/>
                      <a:pt x="10604" y="2421"/>
                      <a:pt x="9813" y="2921"/>
                    </a:cubicBezTo>
                    <a:cubicBezTo>
                      <a:pt x="2230" y="7545"/>
                      <a:pt x="8271" y="16295"/>
                      <a:pt x="8521" y="23086"/>
                    </a:cubicBezTo>
                    <a:cubicBezTo>
                      <a:pt x="8729" y="29044"/>
                      <a:pt x="4271" y="35002"/>
                      <a:pt x="3355" y="40418"/>
                    </a:cubicBezTo>
                    <a:cubicBezTo>
                      <a:pt x="3146" y="41751"/>
                      <a:pt x="4854" y="42834"/>
                      <a:pt x="4605" y="43959"/>
                    </a:cubicBezTo>
                    <a:cubicBezTo>
                      <a:pt x="4271" y="45376"/>
                      <a:pt x="1522" y="46584"/>
                      <a:pt x="1563" y="47917"/>
                    </a:cubicBezTo>
                    <a:cubicBezTo>
                      <a:pt x="1730" y="52042"/>
                      <a:pt x="4146" y="51542"/>
                      <a:pt x="7396" y="53958"/>
                    </a:cubicBezTo>
                    <a:cubicBezTo>
                      <a:pt x="14562" y="59333"/>
                      <a:pt x="18104" y="69582"/>
                      <a:pt x="23061" y="76957"/>
                    </a:cubicBezTo>
                    <a:cubicBezTo>
                      <a:pt x="24437" y="78998"/>
                      <a:pt x="27978" y="86039"/>
                      <a:pt x="31269" y="84289"/>
                    </a:cubicBezTo>
                    <a:cubicBezTo>
                      <a:pt x="33644" y="83040"/>
                      <a:pt x="31686" y="73457"/>
                      <a:pt x="31644" y="71165"/>
                    </a:cubicBezTo>
                    <a:cubicBezTo>
                      <a:pt x="31352" y="61624"/>
                      <a:pt x="29186" y="50709"/>
                      <a:pt x="30061" y="41293"/>
                    </a:cubicBezTo>
                    <a:cubicBezTo>
                      <a:pt x="30603" y="34043"/>
                      <a:pt x="36977" y="28544"/>
                      <a:pt x="38227" y="21586"/>
                    </a:cubicBezTo>
                    <a:close/>
                  </a:path>
                </a:pathLst>
              </a:custGeom>
              <a:solidFill>
                <a:srgbClr val="D9D9D9"/>
              </a:solidFill>
              <a:ln w="476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9" name="Полилиния: фигура 48">
                <a:extLst>
                  <a:ext uri="{FF2B5EF4-FFF2-40B4-BE49-F238E27FC236}">
                    <a16:creationId xmlns:a16="http://schemas.microsoft.com/office/drawing/2014/main" id="{970017A3-35BF-448F-A516-ECC3FE413302}"/>
                  </a:ext>
                </a:extLst>
              </p:cNvPr>
              <p:cNvSpPr/>
              <p:nvPr/>
            </p:nvSpPr>
            <p:spPr>
              <a:xfrm>
                <a:off x="9170134" y="3271242"/>
                <a:ext cx="83327" cy="24998"/>
              </a:xfrm>
              <a:custGeom>
                <a:avLst/>
                <a:gdLst>
                  <a:gd name="connsiteX0" fmla="*/ 78356 w 83327"/>
                  <a:gd name="connsiteY0" fmla="*/ 13482 h 24998"/>
                  <a:gd name="connsiteX1" fmla="*/ 58899 w 83327"/>
                  <a:gd name="connsiteY1" fmla="*/ 13107 h 24998"/>
                  <a:gd name="connsiteX2" fmla="*/ 35692 w 83327"/>
                  <a:gd name="connsiteY2" fmla="*/ 10274 h 24998"/>
                  <a:gd name="connsiteX3" fmla="*/ 16485 w 83327"/>
                  <a:gd name="connsiteY3" fmla="*/ 1566 h 24998"/>
                  <a:gd name="connsiteX4" fmla="*/ 12069 w 83327"/>
                  <a:gd name="connsiteY4" fmla="*/ 2524 h 24998"/>
                  <a:gd name="connsiteX5" fmla="*/ 1737 w 83327"/>
                  <a:gd name="connsiteY5" fmla="*/ 20023 h 24998"/>
                  <a:gd name="connsiteX6" fmla="*/ 22027 w 83327"/>
                  <a:gd name="connsiteY6" fmla="*/ 24064 h 24998"/>
                  <a:gd name="connsiteX7" fmla="*/ 75273 w 83327"/>
                  <a:gd name="connsiteY7" fmla="*/ 24481 h 24998"/>
                  <a:gd name="connsiteX8" fmla="*/ 78356 w 83327"/>
                  <a:gd name="connsiteY8" fmla="*/ 13482 h 2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327" h="24998">
                    <a:moveTo>
                      <a:pt x="78356" y="13482"/>
                    </a:moveTo>
                    <a:cubicBezTo>
                      <a:pt x="72356" y="9274"/>
                      <a:pt x="65274" y="12149"/>
                      <a:pt x="58899" y="13107"/>
                    </a:cubicBezTo>
                    <a:cubicBezTo>
                      <a:pt x="50900" y="14273"/>
                      <a:pt x="42734" y="14732"/>
                      <a:pt x="35692" y="10274"/>
                    </a:cubicBezTo>
                    <a:cubicBezTo>
                      <a:pt x="30318" y="6857"/>
                      <a:pt x="23402" y="1399"/>
                      <a:pt x="16485" y="1566"/>
                    </a:cubicBezTo>
                    <a:cubicBezTo>
                      <a:pt x="14986" y="1608"/>
                      <a:pt x="13527" y="1899"/>
                      <a:pt x="12069" y="2524"/>
                    </a:cubicBezTo>
                    <a:cubicBezTo>
                      <a:pt x="6569" y="4899"/>
                      <a:pt x="445" y="14148"/>
                      <a:pt x="1737" y="20023"/>
                    </a:cubicBezTo>
                    <a:cubicBezTo>
                      <a:pt x="3403" y="27606"/>
                      <a:pt x="13819" y="22481"/>
                      <a:pt x="22027" y="24064"/>
                    </a:cubicBezTo>
                    <a:cubicBezTo>
                      <a:pt x="40151" y="27564"/>
                      <a:pt x="56983" y="27022"/>
                      <a:pt x="75273" y="24481"/>
                    </a:cubicBezTo>
                    <a:cubicBezTo>
                      <a:pt x="82981" y="23439"/>
                      <a:pt x="85939" y="18773"/>
                      <a:pt x="78356" y="13482"/>
                    </a:cubicBezTo>
                    <a:close/>
                  </a:path>
                </a:pathLst>
              </a:custGeom>
              <a:solidFill>
                <a:srgbClr val="D9D9D9"/>
              </a:solidFill>
              <a:ln w="476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" name="Полилиния: фигура 49">
                <a:extLst>
                  <a:ext uri="{FF2B5EF4-FFF2-40B4-BE49-F238E27FC236}">
                    <a16:creationId xmlns:a16="http://schemas.microsoft.com/office/drawing/2014/main" id="{B70BE68A-D741-47CA-A5CE-7A2657379169}"/>
                  </a:ext>
                </a:extLst>
              </p:cNvPr>
              <p:cNvSpPr/>
              <p:nvPr/>
            </p:nvSpPr>
            <p:spPr>
              <a:xfrm>
                <a:off x="7818421" y="5044653"/>
                <a:ext cx="4166" cy="4166"/>
              </a:xfrm>
              <a:custGeom>
                <a:avLst/>
                <a:gdLst>
                  <a:gd name="connsiteX0" fmla="*/ 2927 w 4166"/>
                  <a:gd name="connsiteY0" fmla="*/ 5229 h 4166"/>
                  <a:gd name="connsiteX1" fmla="*/ 3469 w 4166"/>
                  <a:gd name="connsiteY1" fmla="*/ 2854 h 4166"/>
                  <a:gd name="connsiteX2" fmla="*/ 2302 w 4166"/>
                  <a:gd name="connsiteY2" fmla="*/ 1562 h 4166"/>
                  <a:gd name="connsiteX3" fmla="*/ 1593 w 4166"/>
                  <a:gd name="connsiteY3" fmla="*/ 3562 h 4166"/>
                  <a:gd name="connsiteX4" fmla="*/ 2927 w 4166"/>
                  <a:gd name="connsiteY4" fmla="*/ 5229 h 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6" h="4166">
                    <a:moveTo>
                      <a:pt x="2927" y="5229"/>
                    </a:moveTo>
                    <a:lnTo>
                      <a:pt x="3469" y="2854"/>
                    </a:lnTo>
                    <a:lnTo>
                      <a:pt x="2302" y="1562"/>
                    </a:lnTo>
                    <a:cubicBezTo>
                      <a:pt x="1969" y="1771"/>
                      <a:pt x="1427" y="2521"/>
                      <a:pt x="1593" y="3562"/>
                    </a:cubicBezTo>
                    <a:cubicBezTo>
                      <a:pt x="1760" y="4604"/>
                      <a:pt x="2593" y="5146"/>
                      <a:pt x="2927" y="5229"/>
                    </a:cubicBezTo>
                    <a:close/>
                  </a:path>
                </a:pathLst>
              </a:custGeom>
              <a:solidFill>
                <a:srgbClr val="D9D9D9"/>
              </a:solidFill>
              <a:ln w="476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" name="Полилиния: фигура 50">
                <a:extLst>
                  <a:ext uri="{FF2B5EF4-FFF2-40B4-BE49-F238E27FC236}">
                    <a16:creationId xmlns:a16="http://schemas.microsoft.com/office/drawing/2014/main" id="{6F2E9082-EAB3-4784-B37A-9D60A36DAB39}"/>
                  </a:ext>
                </a:extLst>
              </p:cNvPr>
              <p:cNvSpPr/>
              <p:nvPr/>
            </p:nvSpPr>
            <p:spPr>
              <a:xfrm>
                <a:off x="2670265" y="2785012"/>
                <a:ext cx="49996" cy="83327"/>
              </a:xfrm>
              <a:custGeom>
                <a:avLst/>
                <a:gdLst>
                  <a:gd name="connsiteX0" fmla="*/ 13973 w 49996"/>
                  <a:gd name="connsiteY0" fmla="*/ 23790 h 83327"/>
                  <a:gd name="connsiteX1" fmla="*/ 7765 w 49996"/>
                  <a:gd name="connsiteY1" fmla="*/ 41955 h 83327"/>
                  <a:gd name="connsiteX2" fmla="*/ 5390 w 49996"/>
                  <a:gd name="connsiteY2" fmla="*/ 50705 h 83327"/>
                  <a:gd name="connsiteX3" fmla="*/ 3265 w 49996"/>
                  <a:gd name="connsiteY3" fmla="*/ 61870 h 83327"/>
                  <a:gd name="connsiteX4" fmla="*/ 17389 w 49996"/>
                  <a:gd name="connsiteY4" fmla="*/ 77577 h 83327"/>
                  <a:gd name="connsiteX5" fmla="*/ 27680 w 49996"/>
                  <a:gd name="connsiteY5" fmla="*/ 80119 h 83327"/>
                  <a:gd name="connsiteX6" fmla="*/ 32013 w 49996"/>
                  <a:gd name="connsiteY6" fmla="*/ 72870 h 83327"/>
                  <a:gd name="connsiteX7" fmla="*/ 36804 w 49996"/>
                  <a:gd name="connsiteY7" fmla="*/ 61954 h 83327"/>
                  <a:gd name="connsiteX8" fmla="*/ 39221 w 49996"/>
                  <a:gd name="connsiteY8" fmla="*/ 57246 h 83327"/>
                  <a:gd name="connsiteX9" fmla="*/ 41679 w 49996"/>
                  <a:gd name="connsiteY9" fmla="*/ 52413 h 83327"/>
                  <a:gd name="connsiteX10" fmla="*/ 48512 w 49996"/>
                  <a:gd name="connsiteY10" fmla="*/ 45205 h 83327"/>
                  <a:gd name="connsiteX11" fmla="*/ 49262 w 49996"/>
                  <a:gd name="connsiteY11" fmla="*/ 36164 h 83327"/>
                  <a:gd name="connsiteX12" fmla="*/ 49179 w 49996"/>
                  <a:gd name="connsiteY12" fmla="*/ 22248 h 83327"/>
                  <a:gd name="connsiteX13" fmla="*/ 49262 w 49996"/>
                  <a:gd name="connsiteY13" fmla="*/ 11332 h 83327"/>
                  <a:gd name="connsiteX14" fmla="*/ 33596 w 49996"/>
                  <a:gd name="connsiteY14" fmla="*/ 3125 h 83327"/>
                  <a:gd name="connsiteX15" fmla="*/ 34346 w 49996"/>
                  <a:gd name="connsiteY15" fmla="*/ 4916 h 83327"/>
                  <a:gd name="connsiteX16" fmla="*/ 40387 w 49996"/>
                  <a:gd name="connsiteY16" fmla="*/ 13457 h 83327"/>
                  <a:gd name="connsiteX17" fmla="*/ 34638 w 49996"/>
                  <a:gd name="connsiteY17" fmla="*/ 29498 h 83327"/>
                  <a:gd name="connsiteX18" fmla="*/ 27472 w 49996"/>
                  <a:gd name="connsiteY18" fmla="*/ 48163 h 83327"/>
                  <a:gd name="connsiteX19" fmla="*/ 18639 w 49996"/>
                  <a:gd name="connsiteY19" fmla="*/ 26665 h 83327"/>
                  <a:gd name="connsiteX20" fmla="*/ 13973 w 49996"/>
                  <a:gd name="connsiteY20" fmla="*/ 23790 h 8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9996" h="83327">
                    <a:moveTo>
                      <a:pt x="13973" y="23790"/>
                    </a:moveTo>
                    <a:cubicBezTo>
                      <a:pt x="10015" y="29998"/>
                      <a:pt x="8848" y="32956"/>
                      <a:pt x="7765" y="41955"/>
                    </a:cubicBezTo>
                    <a:cubicBezTo>
                      <a:pt x="7390" y="44955"/>
                      <a:pt x="6348" y="47871"/>
                      <a:pt x="5390" y="50705"/>
                    </a:cubicBezTo>
                    <a:cubicBezTo>
                      <a:pt x="4015" y="54621"/>
                      <a:pt x="2682" y="58287"/>
                      <a:pt x="3265" y="61870"/>
                    </a:cubicBezTo>
                    <a:cubicBezTo>
                      <a:pt x="4182" y="67995"/>
                      <a:pt x="11473" y="74161"/>
                      <a:pt x="17389" y="77577"/>
                    </a:cubicBezTo>
                    <a:cubicBezTo>
                      <a:pt x="21972" y="80244"/>
                      <a:pt x="25430" y="81077"/>
                      <a:pt x="27680" y="80119"/>
                    </a:cubicBezTo>
                    <a:cubicBezTo>
                      <a:pt x="29597" y="79286"/>
                      <a:pt x="31055" y="76828"/>
                      <a:pt x="32013" y="72870"/>
                    </a:cubicBezTo>
                    <a:cubicBezTo>
                      <a:pt x="33221" y="67703"/>
                      <a:pt x="33555" y="66578"/>
                      <a:pt x="36804" y="61954"/>
                    </a:cubicBezTo>
                    <a:cubicBezTo>
                      <a:pt x="37763" y="60579"/>
                      <a:pt x="38471" y="58954"/>
                      <a:pt x="39221" y="57246"/>
                    </a:cubicBezTo>
                    <a:cubicBezTo>
                      <a:pt x="39929" y="55621"/>
                      <a:pt x="40679" y="53954"/>
                      <a:pt x="41679" y="52413"/>
                    </a:cubicBezTo>
                    <a:cubicBezTo>
                      <a:pt x="44304" y="48330"/>
                      <a:pt x="46720" y="46538"/>
                      <a:pt x="48512" y="45205"/>
                    </a:cubicBezTo>
                    <a:cubicBezTo>
                      <a:pt x="50803" y="43497"/>
                      <a:pt x="51262" y="43163"/>
                      <a:pt x="49262" y="36164"/>
                    </a:cubicBezTo>
                    <a:cubicBezTo>
                      <a:pt x="47887" y="31331"/>
                      <a:pt x="48554" y="26706"/>
                      <a:pt x="49179" y="22248"/>
                    </a:cubicBezTo>
                    <a:cubicBezTo>
                      <a:pt x="49720" y="18374"/>
                      <a:pt x="50262" y="14707"/>
                      <a:pt x="49262" y="11332"/>
                    </a:cubicBezTo>
                    <a:cubicBezTo>
                      <a:pt x="47554" y="5458"/>
                      <a:pt x="40221" y="3250"/>
                      <a:pt x="33596" y="3125"/>
                    </a:cubicBezTo>
                    <a:cubicBezTo>
                      <a:pt x="33805" y="3708"/>
                      <a:pt x="34013" y="4333"/>
                      <a:pt x="34346" y="4916"/>
                    </a:cubicBezTo>
                    <a:cubicBezTo>
                      <a:pt x="36221" y="8124"/>
                      <a:pt x="39721" y="9291"/>
                      <a:pt x="40387" y="13457"/>
                    </a:cubicBezTo>
                    <a:cubicBezTo>
                      <a:pt x="41804" y="22207"/>
                      <a:pt x="33638" y="21165"/>
                      <a:pt x="34638" y="29498"/>
                    </a:cubicBezTo>
                    <a:cubicBezTo>
                      <a:pt x="35430" y="36164"/>
                      <a:pt x="40346" y="48080"/>
                      <a:pt x="27472" y="48163"/>
                    </a:cubicBezTo>
                    <a:cubicBezTo>
                      <a:pt x="17306" y="48205"/>
                      <a:pt x="17264" y="34122"/>
                      <a:pt x="18639" y="26665"/>
                    </a:cubicBezTo>
                    <a:cubicBezTo>
                      <a:pt x="16223" y="26415"/>
                      <a:pt x="14806" y="25331"/>
                      <a:pt x="13973" y="23790"/>
                    </a:cubicBezTo>
                    <a:close/>
                  </a:path>
                </a:pathLst>
              </a:custGeom>
              <a:solidFill>
                <a:srgbClr val="F8F0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" name="Полилиния: фигура 51">
                <a:extLst>
                  <a:ext uri="{FF2B5EF4-FFF2-40B4-BE49-F238E27FC236}">
                    <a16:creationId xmlns:a16="http://schemas.microsoft.com/office/drawing/2014/main" id="{DAAD8722-A1A9-4D6D-8007-575C6539104B}"/>
                  </a:ext>
                </a:extLst>
              </p:cNvPr>
              <p:cNvSpPr/>
              <p:nvPr/>
            </p:nvSpPr>
            <p:spPr>
              <a:xfrm>
                <a:off x="4839003" y="2878063"/>
                <a:ext cx="54163" cy="45830"/>
              </a:xfrm>
              <a:custGeom>
                <a:avLst/>
                <a:gdLst>
                  <a:gd name="connsiteX0" fmla="*/ 48901 w 54162"/>
                  <a:gd name="connsiteY0" fmla="*/ 14482 h 45829"/>
                  <a:gd name="connsiteX1" fmla="*/ 23361 w 54162"/>
                  <a:gd name="connsiteY1" fmla="*/ 1608 h 45829"/>
                  <a:gd name="connsiteX2" fmla="*/ 11403 w 54162"/>
                  <a:gd name="connsiteY2" fmla="*/ 12440 h 45829"/>
                  <a:gd name="connsiteX3" fmla="*/ 9862 w 54162"/>
                  <a:gd name="connsiteY3" fmla="*/ 18273 h 45829"/>
                  <a:gd name="connsiteX4" fmla="*/ 8820 w 54162"/>
                  <a:gd name="connsiteY4" fmla="*/ 21565 h 45829"/>
                  <a:gd name="connsiteX5" fmla="*/ 2779 w 54162"/>
                  <a:gd name="connsiteY5" fmla="*/ 29897 h 45829"/>
                  <a:gd name="connsiteX6" fmla="*/ 9029 w 54162"/>
                  <a:gd name="connsiteY6" fmla="*/ 39980 h 45829"/>
                  <a:gd name="connsiteX7" fmla="*/ 24569 w 54162"/>
                  <a:gd name="connsiteY7" fmla="*/ 40397 h 45829"/>
                  <a:gd name="connsiteX8" fmla="*/ 43359 w 54162"/>
                  <a:gd name="connsiteY8" fmla="*/ 43605 h 45829"/>
                  <a:gd name="connsiteX9" fmla="*/ 54817 w 54162"/>
                  <a:gd name="connsiteY9" fmla="*/ 39022 h 45829"/>
                  <a:gd name="connsiteX10" fmla="*/ 51192 w 54162"/>
                  <a:gd name="connsiteY10" fmla="*/ 32356 h 45829"/>
                  <a:gd name="connsiteX11" fmla="*/ 46109 w 54162"/>
                  <a:gd name="connsiteY11" fmla="*/ 34105 h 45829"/>
                  <a:gd name="connsiteX12" fmla="*/ 39693 w 54162"/>
                  <a:gd name="connsiteY12" fmla="*/ 31481 h 45829"/>
                  <a:gd name="connsiteX13" fmla="*/ 38901 w 54162"/>
                  <a:gd name="connsiteY13" fmla="*/ 26773 h 45829"/>
                  <a:gd name="connsiteX14" fmla="*/ 48901 w 54162"/>
                  <a:gd name="connsiteY14" fmla="*/ 14482 h 45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4162" h="45829">
                    <a:moveTo>
                      <a:pt x="48901" y="14482"/>
                    </a:moveTo>
                    <a:cubicBezTo>
                      <a:pt x="50192" y="4691"/>
                      <a:pt x="30277" y="1108"/>
                      <a:pt x="23361" y="1608"/>
                    </a:cubicBezTo>
                    <a:cubicBezTo>
                      <a:pt x="16528" y="2149"/>
                      <a:pt x="13320" y="6274"/>
                      <a:pt x="11403" y="12440"/>
                    </a:cubicBezTo>
                    <a:cubicBezTo>
                      <a:pt x="10820" y="14357"/>
                      <a:pt x="10404" y="16315"/>
                      <a:pt x="9862" y="18273"/>
                    </a:cubicBezTo>
                    <a:cubicBezTo>
                      <a:pt x="9570" y="19398"/>
                      <a:pt x="9237" y="20481"/>
                      <a:pt x="8820" y="21565"/>
                    </a:cubicBezTo>
                    <a:cubicBezTo>
                      <a:pt x="7362" y="25273"/>
                      <a:pt x="4779" y="26773"/>
                      <a:pt x="2779" y="29897"/>
                    </a:cubicBezTo>
                    <a:cubicBezTo>
                      <a:pt x="-429" y="34897"/>
                      <a:pt x="3071" y="39272"/>
                      <a:pt x="9029" y="39980"/>
                    </a:cubicBezTo>
                    <a:cubicBezTo>
                      <a:pt x="15028" y="40730"/>
                      <a:pt x="18945" y="38105"/>
                      <a:pt x="24569" y="40397"/>
                    </a:cubicBezTo>
                    <a:cubicBezTo>
                      <a:pt x="30402" y="42771"/>
                      <a:pt x="37027" y="42021"/>
                      <a:pt x="43359" y="43605"/>
                    </a:cubicBezTo>
                    <a:cubicBezTo>
                      <a:pt x="48901" y="44980"/>
                      <a:pt x="54984" y="47521"/>
                      <a:pt x="54817" y="39022"/>
                    </a:cubicBezTo>
                    <a:cubicBezTo>
                      <a:pt x="54775" y="36772"/>
                      <a:pt x="53650" y="32772"/>
                      <a:pt x="51192" y="32356"/>
                    </a:cubicBezTo>
                    <a:cubicBezTo>
                      <a:pt x="49692" y="32106"/>
                      <a:pt x="48192" y="34064"/>
                      <a:pt x="46109" y="34105"/>
                    </a:cubicBezTo>
                    <a:cubicBezTo>
                      <a:pt x="43984" y="34147"/>
                      <a:pt x="41276" y="32855"/>
                      <a:pt x="39693" y="31481"/>
                    </a:cubicBezTo>
                    <a:cubicBezTo>
                      <a:pt x="37360" y="29439"/>
                      <a:pt x="37068" y="30064"/>
                      <a:pt x="38901" y="26773"/>
                    </a:cubicBezTo>
                    <a:cubicBezTo>
                      <a:pt x="41318" y="22315"/>
                      <a:pt x="48192" y="19815"/>
                      <a:pt x="48901" y="14482"/>
                    </a:cubicBezTo>
                    <a:close/>
                  </a:path>
                </a:pathLst>
              </a:custGeom>
              <a:solidFill>
                <a:srgbClr val="D9D9D9"/>
              </a:solidFill>
              <a:ln w="476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" name="Полилиния: фигура 52">
                <a:extLst>
                  <a:ext uri="{FF2B5EF4-FFF2-40B4-BE49-F238E27FC236}">
                    <a16:creationId xmlns:a16="http://schemas.microsoft.com/office/drawing/2014/main" id="{F402391E-3822-4620-8BE6-5D9B2078F653}"/>
                  </a:ext>
                </a:extLst>
              </p:cNvPr>
              <p:cNvSpPr/>
              <p:nvPr/>
            </p:nvSpPr>
            <p:spPr>
              <a:xfrm>
                <a:off x="4960422" y="2962310"/>
                <a:ext cx="20832" cy="24998"/>
              </a:xfrm>
              <a:custGeom>
                <a:avLst/>
                <a:gdLst>
                  <a:gd name="connsiteX0" fmla="*/ 3226 w 20831"/>
                  <a:gd name="connsiteY0" fmla="*/ 6437 h 24998"/>
                  <a:gd name="connsiteX1" fmla="*/ 10642 w 20831"/>
                  <a:gd name="connsiteY1" fmla="*/ 25103 h 24998"/>
                  <a:gd name="connsiteX2" fmla="*/ 18558 w 20831"/>
                  <a:gd name="connsiteY2" fmla="*/ 14978 h 24998"/>
                  <a:gd name="connsiteX3" fmla="*/ 19558 w 20831"/>
                  <a:gd name="connsiteY3" fmla="*/ 13645 h 24998"/>
                  <a:gd name="connsiteX4" fmla="*/ 3226 w 20831"/>
                  <a:gd name="connsiteY4" fmla="*/ 6437 h 2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31" h="24998">
                    <a:moveTo>
                      <a:pt x="3226" y="6437"/>
                    </a:moveTo>
                    <a:cubicBezTo>
                      <a:pt x="-774" y="11729"/>
                      <a:pt x="2726" y="24394"/>
                      <a:pt x="10642" y="25103"/>
                    </a:cubicBezTo>
                    <a:cubicBezTo>
                      <a:pt x="16559" y="25644"/>
                      <a:pt x="15725" y="19311"/>
                      <a:pt x="18558" y="14978"/>
                    </a:cubicBezTo>
                    <a:cubicBezTo>
                      <a:pt x="18850" y="14520"/>
                      <a:pt x="19225" y="14062"/>
                      <a:pt x="19558" y="13645"/>
                    </a:cubicBezTo>
                    <a:cubicBezTo>
                      <a:pt x="29933" y="1438"/>
                      <a:pt x="10017" y="-2520"/>
                      <a:pt x="3226" y="6437"/>
                    </a:cubicBezTo>
                    <a:close/>
                  </a:path>
                </a:pathLst>
              </a:custGeom>
              <a:solidFill>
                <a:srgbClr val="D9D9D9"/>
              </a:solidFill>
              <a:ln w="476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" name="Полилиния: фигура 53">
                <a:extLst>
                  <a:ext uri="{FF2B5EF4-FFF2-40B4-BE49-F238E27FC236}">
                    <a16:creationId xmlns:a16="http://schemas.microsoft.com/office/drawing/2014/main" id="{65037A44-37A7-433F-84E5-E242FF99AD72}"/>
                  </a:ext>
                </a:extLst>
              </p:cNvPr>
              <p:cNvSpPr/>
              <p:nvPr/>
            </p:nvSpPr>
            <p:spPr>
              <a:xfrm>
                <a:off x="3341097" y="3054481"/>
                <a:ext cx="1162412" cy="658283"/>
              </a:xfrm>
              <a:custGeom>
                <a:avLst/>
                <a:gdLst>
                  <a:gd name="connsiteX0" fmla="*/ 1148004 w 1162411"/>
                  <a:gd name="connsiteY0" fmla="*/ 201370 h 658283"/>
                  <a:gd name="connsiteX1" fmla="*/ 1157378 w 1162411"/>
                  <a:gd name="connsiteY1" fmla="*/ 196120 h 658283"/>
                  <a:gd name="connsiteX2" fmla="*/ 1160336 w 1162411"/>
                  <a:gd name="connsiteY2" fmla="*/ 194912 h 658283"/>
                  <a:gd name="connsiteX3" fmla="*/ 1128214 w 1162411"/>
                  <a:gd name="connsiteY3" fmla="*/ 181330 h 658283"/>
                  <a:gd name="connsiteX4" fmla="*/ 1122214 w 1162411"/>
                  <a:gd name="connsiteY4" fmla="*/ 187205 h 658283"/>
                  <a:gd name="connsiteX5" fmla="*/ 1117131 w 1162411"/>
                  <a:gd name="connsiteY5" fmla="*/ 195454 h 658283"/>
                  <a:gd name="connsiteX6" fmla="*/ 1101257 w 1162411"/>
                  <a:gd name="connsiteY6" fmla="*/ 197662 h 658283"/>
                  <a:gd name="connsiteX7" fmla="*/ 1096425 w 1162411"/>
                  <a:gd name="connsiteY7" fmla="*/ 197245 h 658283"/>
                  <a:gd name="connsiteX8" fmla="*/ 1085384 w 1162411"/>
                  <a:gd name="connsiteY8" fmla="*/ 201745 h 658283"/>
                  <a:gd name="connsiteX9" fmla="*/ 1080634 w 1162411"/>
                  <a:gd name="connsiteY9" fmla="*/ 211078 h 658283"/>
                  <a:gd name="connsiteX10" fmla="*/ 1059427 w 1162411"/>
                  <a:gd name="connsiteY10" fmla="*/ 216369 h 658283"/>
                  <a:gd name="connsiteX11" fmla="*/ 1054303 w 1162411"/>
                  <a:gd name="connsiteY11" fmla="*/ 215077 h 658283"/>
                  <a:gd name="connsiteX12" fmla="*/ 1027888 w 1162411"/>
                  <a:gd name="connsiteY12" fmla="*/ 220202 h 658283"/>
                  <a:gd name="connsiteX13" fmla="*/ 1019014 w 1162411"/>
                  <a:gd name="connsiteY13" fmla="*/ 227868 h 658283"/>
                  <a:gd name="connsiteX14" fmla="*/ 1003723 w 1162411"/>
                  <a:gd name="connsiteY14" fmla="*/ 237576 h 658283"/>
                  <a:gd name="connsiteX15" fmla="*/ 984975 w 1162411"/>
                  <a:gd name="connsiteY15" fmla="*/ 239117 h 658283"/>
                  <a:gd name="connsiteX16" fmla="*/ 969559 w 1162411"/>
                  <a:gd name="connsiteY16" fmla="*/ 240076 h 658283"/>
                  <a:gd name="connsiteX17" fmla="*/ 962893 w 1162411"/>
                  <a:gd name="connsiteY17" fmla="*/ 241367 h 658283"/>
                  <a:gd name="connsiteX18" fmla="*/ 952810 w 1162411"/>
                  <a:gd name="connsiteY18" fmla="*/ 242784 h 658283"/>
                  <a:gd name="connsiteX19" fmla="*/ 936312 w 1162411"/>
                  <a:gd name="connsiteY19" fmla="*/ 236492 h 658283"/>
                  <a:gd name="connsiteX20" fmla="*/ 886232 w 1162411"/>
                  <a:gd name="connsiteY20" fmla="*/ 208161 h 658283"/>
                  <a:gd name="connsiteX21" fmla="*/ 836944 w 1162411"/>
                  <a:gd name="connsiteY21" fmla="*/ 180413 h 658283"/>
                  <a:gd name="connsiteX22" fmla="*/ 739827 w 1162411"/>
                  <a:gd name="connsiteY22" fmla="*/ 108461 h 658283"/>
                  <a:gd name="connsiteX23" fmla="*/ 702996 w 1162411"/>
                  <a:gd name="connsiteY23" fmla="*/ 80671 h 658283"/>
                  <a:gd name="connsiteX24" fmla="*/ 640501 w 1162411"/>
                  <a:gd name="connsiteY24" fmla="*/ 26383 h 658283"/>
                  <a:gd name="connsiteX25" fmla="*/ 620127 w 1162411"/>
                  <a:gd name="connsiteY25" fmla="*/ 15509 h 658283"/>
                  <a:gd name="connsiteX26" fmla="*/ 615544 w 1162411"/>
                  <a:gd name="connsiteY26" fmla="*/ 16176 h 658283"/>
                  <a:gd name="connsiteX27" fmla="*/ 602379 w 1162411"/>
                  <a:gd name="connsiteY27" fmla="*/ 15426 h 658283"/>
                  <a:gd name="connsiteX28" fmla="*/ 599504 w 1162411"/>
                  <a:gd name="connsiteY28" fmla="*/ 11010 h 658283"/>
                  <a:gd name="connsiteX29" fmla="*/ 586921 w 1162411"/>
                  <a:gd name="connsiteY29" fmla="*/ 14009 h 658283"/>
                  <a:gd name="connsiteX30" fmla="*/ 549883 w 1162411"/>
                  <a:gd name="connsiteY30" fmla="*/ 18217 h 658283"/>
                  <a:gd name="connsiteX31" fmla="*/ 519760 w 1162411"/>
                  <a:gd name="connsiteY31" fmla="*/ 12884 h 658283"/>
                  <a:gd name="connsiteX32" fmla="*/ 501595 w 1162411"/>
                  <a:gd name="connsiteY32" fmla="*/ 9510 h 658283"/>
                  <a:gd name="connsiteX33" fmla="*/ 489220 w 1162411"/>
                  <a:gd name="connsiteY33" fmla="*/ 8093 h 658283"/>
                  <a:gd name="connsiteX34" fmla="*/ 461681 w 1162411"/>
                  <a:gd name="connsiteY34" fmla="*/ 2344 h 658283"/>
                  <a:gd name="connsiteX35" fmla="*/ 424142 w 1162411"/>
                  <a:gd name="connsiteY35" fmla="*/ 43590 h 658283"/>
                  <a:gd name="connsiteX36" fmla="*/ 421226 w 1162411"/>
                  <a:gd name="connsiteY36" fmla="*/ 46132 h 658283"/>
                  <a:gd name="connsiteX37" fmla="*/ 406768 w 1162411"/>
                  <a:gd name="connsiteY37" fmla="*/ 60548 h 658283"/>
                  <a:gd name="connsiteX38" fmla="*/ 408477 w 1162411"/>
                  <a:gd name="connsiteY38" fmla="*/ 71172 h 658283"/>
                  <a:gd name="connsiteX39" fmla="*/ 416976 w 1162411"/>
                  <a:gd name="connsiteY39" fmla="*/ 113460 h 658283"/>
                  <a:gd name="connsiteX40" fmla="*/ 412893 w 1162411"/>
                  <a:gd name="connsiteY40" fmla="*/ 130042 h 658283"/>
                  <a:gd name="connsiteX41" fmla="*/ 415559 w 1162411"/>
                  <a:gd name="connsiteY41" fmla="*/ 139375 h 658283"/>
                  <a:gd name="connsiteX42" fmla="*/ 418059 w 1162411"/>
                  <a:gd name="connsiteY42" fmla="*/ 150124 h 658283"/>
                  <a:gd name="connsiteX43" fmla="*/ 399102 w 1162411"/>
                  <a:gd name="connsiteY43" fmla="*/ 167123 h 658283"/>
                  <a:gd name="connsiteX44" fmla="*/ 379687 w 1162411"/>
                  <a:gd name="connsiteY44" fmla="*/ 155249 h 658283"/>
                  <a:gd name="connsiteX45" fmla="*/ 378021 w 1162411"/>
                  <a:gd name="connsiteY45" fmla="*/ 152915 h 658283"/>
                  <a:gd name="connsiteX46" fmla="*/ 375813 w 1162411"/>
                  <a:gd name="connsiteY46" fmla="*/ 149499 h 658283"/>
                  <a:gd name="connsiteX47" fmla="*/ 370188 w 1162411"/>
                  <a:gd name="connsiteY47" fmla="*/ 143000 h 658283"/>
                  <a:gd name="connsiteX48" fmla="*/ 364563 w 1162411"/>
                  <a:gd name="connsiteY48" fmla="*/ 145541 h 658283"/>
                  <a:gd name="connsiteX49" fmla="*/ 351064 w 1162411"/>
                  <a:gd name="connsiteY49" fmla="*/ 137875 h 658283"/>
                  <a:gd name="connsiteX50" fmla="*/ 348815 w 1162411"/>
                  <a:gd name="connsiteY50" fmla="*/ 134917 h 658283"/>
                  <a:gd name="connsiteX51" fmla="*/ 344315 w 1162411"/>
                  <a:gd name="connsiteY51" fmla="*/ 130209 h 658283"/>
                  <a:gd name="connsiteX52" fmla="*/ 341065 w 1162411"/>
                  <a:gd name="connsiteY52" fmla="*/ 131417 h 658283"/>
                  <a:gd name="connsiteX53" fmla="*/ 337357 w 1162411"/>
                  <a:gd name="connsiteY53" fmla="*/ 134084 h 658283"/>
                  <a:gd name="connsiteX54" fmla="*/ 325483 w 1162411"/>
                  <a:gd name="connsiteY54" fmla="*/ 131834 h 658283"/>
                  <a:gd name="connsiteX55" fmla="*/ 320900 w 1162411"/>
                  <a:gd name="connsiteY55" fmla="*/ 129042 h 658283"/>
                  <a:gd name="connsiteX56" fmla="*/ 316400 w 1162411"/>
                  <a:gd name="connsiteY56" fmla="*/ 131209 h 658283"/>
                  <a:gd name="connsiteX57" fmla="*/ 302735 w 1162411"/>
                  <a:gd name="connsiteY57" fmla="*/ 134917 h 658283"/>
                  <a:gd name="connsiteX58" fmla="*/ 297485 w 1162411"/>
                  <a:gd name="connsiteY58" fmla="*/ 129501 h 658283"/>
                  <a:gd name="connsiteX59" fmla="*/ 300527 w 1162411"/>
                  <a:gd name="connsiteY59" fmla="*/ 119460 h 658283"/>
                  <a:gd name="connsiteX60" fmla="*/ 302568 w 1162411"/>
                  <a:gd name="connsiteY60" fmla="*/ 116335 h 658283"/>
                  <a:gd name="connsiteX61" fmla="*/ 283611 w 1162411"/>
                  <a:gd name="connsiteY61" fmla="*/ 100461 h 658283"/>
                  <a:gd name="connsiteX62" fmla="*/ 275778 w 1162411"/>
                  <a:gd name="connsiteY62" fmla="*/ 96003 h 658283"/>
                  <a:gd name="connsiteX63" fmla="*/ 251239 w 1162411"/>
                  <a:gd name="connsiteY63" fmla="*/ 76421 h 658283"/>
                  <a:gd name="connsiteX64" fmla="*/ 241989 w 1162411"/>
                  <a:gd name="connsiteY64" fmla="*/ 68714 h 658283"/>
                  <a:gd name="connsiteX65" fmla="*/ 234157 w 1162411"/>
                  <a:gd name="connsiteY65" fmla="*/ 59839 h 658283"/>
                  <a:gd name="connsiteX66" fmla="*/ 224574 w 1162411"/>
                  <a:gd name="connsiteY66" fmla="*/ 50090 h 658283"/>
                  <a:gd name="connsiteX67" fmla="*/ 205367 w 1162411"/>
                  <a:gd name="connsiteY67" fmla="*/ 43757 h 658283"/>
                  <a:gd name="connsiteX68" fmla="*/ 205367 w 1162411"/>
                  <a:gd name="connsiteY68" fmla="*/ 70338 h 658283"/>
                  <a:gd name="connsiteX69" fmla="*/ 205575 w 1162411"/>
                  <a:gd name="connsiteY69" fmla="*/ 71547 h 658283"/>
                  <a:gd name="connsiteX70" fmla="*/ 212575 w 1162411"/>
                  <a:gd name="connsiteY70" fmla="*/ 90587 h 658283"/>
                  <a:gd name="connsiteX71" fmla="*/ 215866 w 1162411"/>
                  <a:gd name="connsiteY71" fmla="*/ 97711 h 658283"/>
                  <a:gd name="connsiteX72" fmla="*/ 217908 w 1162411"/>
                  <a:gd name="connsiteY72" fmla="*/ 130500 h 658283"/>
                  <a:gd name="connsiteX73" fmla="*/ 205659 w 1162411"/>
                  <a:gd name="connsiteY73" fmla="*/ 145749 h 658283"/>
                  <a:gd name="connsiteX74" fmla="*/ 200742 w 1162411"/>
                  <a:gd name="connsiteY74" fmla="*/ 149749 h 658283"/>
                  <a:gd name="connsiteX75" fmla="*/ 196659 w 1162411"/>
                  <a:gd name="connsiteY75" fmla="*/ 168539 h 658283"/>
                  <a:gd name="connsiteX76" fmla="*/ 199576 w 1162411"/>
                  <a:gd name="connsiteY76" fmla="*/ 173581 h 658283"/>
                  <a:gd name="connsiteX77" fmla="*/ 203617 w 1162411"/>
                  <a:gd name="connsiteY77" fmla="*/ 181497 h 658283"/>
                  <a:gd name="connsiteX78" fmla="*/ 201742 w 1162411"/>
                  <a:gd name="connsiteY78" fmla="*/ 193787 h 658283"/>
                  <a:gd name="connsiteX79" fmla="*/ 172953 w 1162411"/>
                  <a:gd name="connsiteY79" fmla="*/ 200412 h 658283"/>
                  <a:gd name="connsiteX80" fmla="*/ 170453 w 1162411"/>
                  <a:gd name="connsiteY80" fmla="*/ 200370 h 658283"/>
                  <a:gd name="connsiteX81" fmla="*/ 159995 w 1162411"/>
                  <a:gd name="connsiteY81" fmla="*/ 209453 h 658283"/>
                  <a:gd name="connsiteX82" fmla="*/ 158954 w 1162411"/>
                  <a:gd name="connsiteY82" fmla="*/ 212161 h 658283"/>
                  <a:gd name="connsiteX83" fmla="*/ 146205 w 1162411"/>
                  <a:gd name="connsiteY83" fmla="*/ 231909 h 658283"/>
                  <a:gd name="connsiteX84" fmla="*/ 142455 w 1162411"/>
                  <a:gd name="connsiteY84" fmla="*/ 234618 h 658283"/>
                  <a:gd name="connsiteX85" fmla="*/ 138081 w 1162411"/>
                  <a:gd name="connsiteY85" fmla="*/ 238909 h 658283"/>
                  <a:gd name="connsiteX86" fmla="*/ 137872 w 1162411"/>
                  <a:gd name="connsiteY86" fmla="*/ 243867 h 658283"/>
                  <a:gd name="connsiteX87" fmla="*/ 137747 w 1162411"/>
                  <a:gd name="connsiteY87" fmla="*/ 249866 h 658283"/>
                  <a:gd name="connsiteX88" fmla="*/ 134997 w 1162411"/>
                  <a:gd name="connsiteY88" fmla="*/ 255949 h 658283"/>
                  <a:gd name="connsiteX89" fmla="*/ 132206 w 1162411"/>
                  <a:gd name="connsiteY89" fmla="*/ 264240 h 658283"/>
                  <a:gd name="connsiteX90" fmla="*/ 138830 w 1162411"/>
                  <a:gd name="connsiteY90" fmla="*/ 265324 h 658283"/>
                  <a:gd name="connsiteX91" fmla="*/ 143080 w 1162411"/>
                  <a:gd name="connsiteY91" fmla="*/ 263740 h 658283"/>
                  <a:gd name="connsiteX92" fmla="*/ 151288 w 1162411"/>
                  <a:gd name="connsiteY92" fmla="*/ 261824 h 658283"/>
                  <a:gd name="connsiteX93" fmla="*/ 158579 w 1162411"/>
                  <a:gd name="connsiteY93" fmla="*/ 267865 h 658283"/>
                  <a:gd name="connsiteX94" fmla="*/ 161454 w 1162411"/>
                  <a:gd name="connsiteY94" fmla="*/ 271115 h 658283"/>
                  <a:gd name="connsiteX95" fmla="*/ 168162 w 1162411"/>
                  <a:gd name="connsiteY95" fmla="*/ 273490 h 658283"/>
                  <a:gd name="connsiteX96" fmla="*/ 178119 w 1162411"/>
                  <a:gd name="connsiteY96" fmla="*/ 262032 h 658283"/>
                  <a:gd name="connsiteX97" fmla="*/ 194326 w 1162411"/>
                  <a:gd name="connsiteY97" fmla="*/ 246242 h 658283"/>
                  <a:gd name="connsiteX98" fmla="*/ 204284 w 1162411"/>
                  <a:gd name="connsiteY98" fmla="*/ 251741 h 658283"/>
                  <a:gd name="connsiteX99" fmla="*/ 212908 w 1162411"/>
                  <a:gd name="connsiteY99" fmla="*/ 255783 h 658283"/>
                  <a:gd name="connsiteX100" fmla="*/ 216700 w 1162411"/>
                  <a:gd name="connsiteY100" fmla="*/ 254074 h 658283"/>
                  <a:gd name="connsiteX101" fmla="*/ 226824 w 1162411"/>
                  <a:gd name="connsiteY101" fmla="*/ 251741 h 658283"/>
                  <a:gd name="connsiteX102" fmla="*/ 238365 w 1162411"/>
                  <a:gd name="connsiteY102" fmla="*/ 263782 h 658283"/>
                  <a:gd name="connsiteX103" fmla="*/ 240614 w 1162411"/>
                  <a:gd name="connsiteY103" fmla="*/ 267157 h 658283"/>
                  <a:gd name="connsiteX104" fmla="*/ 240823 w 1162411"/>
                  <a:gd name="connsiteY104" fmla="*/ 293988 h 658283"/>
                  <a:gd name="connsiteX105" fmla="*/ 209784 w 1162411"/>
                  <a:gd name="connsiteY105" fmla="*/ 318945 h 658283"/>
                  <a:gd name="connsiteX106" fmla="*/ 190160 w 1162411"/>
                  <a:gd name="connsiteY106" fmla="*/ 328152 h 658283"/>
                  <a:gd name="connsiteX107" fmla="*/ 155954 w 1162411"/>
                  <a:gd name="connsiteY107" fmla="*/ 352775 h 658283"/>
                  <a:gd name="connsiteX108" fmla="*/ 159371 w 1162411"/>
                  <a:gd name="connsiteY108" fmla="*/ 362025 h 658283"/>
                  <a:gd name="connsiteX109" fmla="*/ 163454 w 1162411"/>
                  <a:gd name="connsiteY109" fmla="*/ 376149 h 658283"/>
                  <a:gd name="connsiteX110" fmla="*/ 137539 w 1162411"/>
                  <a:gd name="connsiteY110" fmla="*/ 401022 h 658283"/>
                  <a:gd name="connsiteX111" fmla="*/ 112582 w 1162411"/>
                  <a:gd name="connsiteY111" fmla="*/ 396939 h 658283"/>
                  <a:gd name="connsiteX112" fmla="*/ 108124 w 1162411"/>
                  <a:gd name="connsiteY112" fmla="*/ 394980 h 658283"/>
                  <a:gd name="connsiteX113" fmla="*/ 102417 w 1162411"/>
                  <a:gd name="connsiteY113" fmla="*/ 392231 h 658283"/>
                  <a:gd name="connsiteX114" fmla="*/ 86293 w 1162411"/>
                  <a:gd name="connsiteY114" fmla="*/ 387731 h 658283"/>
                  <a:gd name="connsiteX115" fmla="*/ 62753 w 1162411"/>
                  <a:gd name="connsiteY115" fmla="*/ 414354 h 658283"/>
                  <a:gd name="connsiteX116" fmla="*/ 60711 w 1162411"/>
                  <a:gd name="connsiteY116" fmla="*/ 417479 h 658283"/>
                  <a:gd name="connsiteX117" fmla="*/ 57503 w 1162411"/>
                  <a:gd name="connsiteY117" fmla="*/ 421728 h 658283"/>
                  <a:gd name="connsiteX118" fmla="*/ 52504 w 1162411"/>
                  <a:gd name="connsiteY118" fmla="*/ 429436 h 658283"/>
                  <a:gd name="connsiteX119" fmla="*/ 53087 w 1162411"/>
                  <a:gd name="connsiteY119" fmla="*/ 435144 h 658283"/>
                  <a:gd name="connsiteX120" fmla="*/ 54212 w 1162411"/>
                  <a:gd name="connsiteY120" fmla="*/ 441894 h 658283"/>
                  <a:gd name="connsiteX121" fmla="*/ 50171 w 1162411"/>
                  <a:gd name="connsiteY121" fmla="*/ 449560 h 658283"/>
                  <a:gd name="connsiteX122" fmla="*/ 34672 w 1162411"/>
                  <a:gd name="connsiteY122" fmla="*/ 449560 h 658283"/>
                  <a:gd name="connsiteX123" fmla="*/ 27256 w 1162411"/>
                  <a:gd name="connsiteY123" fmla="*/ 448393 h 658283"/>
                  <a:gd name="connsiteX124" fmla="*/ 13757 w 1162411"/>
                  <a:gd name="connsiteY124" fmla="*/ 466767 h 658283"/>
                  <a:gd name="connsiteX125" fmla="*/ 8674 w 1162411"/>
                  <a:gd name="connsiteY125" fmla="*/ 476058 h 658283"/>
                  <a:gd name="connsiteX126" fmla="*/ 3216 w 1162411"/>
                  <a:gd name="connsiteY126" fmla="*/ 494390 h 658283"/>
                  <a:gd name="connsiteX127" fmla="*/ 8257 w 1162411"/>
                  <a:gd name="connsiteY127" fmla="*/ 502181 h 658283"/>
                  <a:gd name="connsiteX128" fmla="*/ 14965 w 1162411"/>
                  <a:gd name="connsiteY128" fmla="*/ 515138 h 658283"/>
                  <a:gd name="connsiteX129" fmla="*/ 15090 w 1162411"/>
                  <a:gd name="connsiteY129" fmla="*/ 516471 h 658283"/>
                  <a:gd name="connsiteX130" fmla="*/ 14048 w 1162411"/>
                  <a:gd name="connsiteY130" fmla="*/ 517263 h 658283"/>
                  <a:gd name="connsiteX131" fmla="*/ 11798 w 1162411"/>
                  <a:gd name="connsiteY131" fmla="*/ 535553 h 658283"/>
                  <a:gd name="connsiteX132" fmla="*/ 12257 w 1162411"/>
                  <a:gd name="connsiteY132" fmla="*/ 536386 h 658283"/>
                  <a:gd name="connsiteX133" fmla="*/ 11632 w 1162411"/>
                  <a:gd name="connsiteY133" fmla="*/ 554760 h 658283"/>
                  <a:gd name="connsiteX134" fmla="*/ 7090 w 1162411"/>
                  <a:gd name="connsiteY134" fmla="*/ 561634 h 658283"/>
                  <a:gd name="connsiteX135" fmla="*/ 6299 w 1162411"/>
                  <a:gd name="connsiteY135" fmla="*/ 569551 h 658283"/>
                  <a:gd name="connsiteX136" fmla="*/ 22881 w 1162411"/>
                  <a:gd name="connsiteY136" fmla="*/ 566509 h 658283"/>
                  <a:gd name="connsiteX137" fmla="*/ 33422 w 1162411"/>
                  <a:gd name="connsiteY137" fmla="*/ 556010 h 658283"/>
                  <a:gd name="connsiteX138" fmla="*/ 47296 w 1162411"/>
                  <a:gd name="connsiteY138" fmla="*/ 543178 h 658283"/>
                  <a:gd name="connsiteX139" fmla="*/ 69752 w 1162411"/>
                  <a:gd name="connsiteY139" fmla="*/ 543219 h 658283"/>
                  <a:gd name="connsiteX140" fmla="*/ 78460 w 1162411"/>
                  <a:gd name="connsiteY140" fmla="*/ 546052 h 658283"/>
                  <a:gd name="connsiteX141" fmla="*/ 89084 w 1162411"/>
                  <a:gd name="connsiteY141" fmla="*/ 551719 h 658283"/>
                  <a:gd name="connsiteX142" fmla="*/ 98875 w 1162411"/>
                  <a:gd name="connsiteY142" fmla="*/ 554927 h 658283"/>
                  <a:gd name="connsiteX143" fmla="*/ 104750 w 1162411"/>
                  <a:gd name="connsiteY143" fmla="*/ 553344 h 658283"/>
                  <a:gd name="connsiteX144" fmla="*/ 119957 w 1162411"/>
                  <a:gd name="connsiteY144" fmla="*/ 552843 h 658283"/>
                  <a:gd name="connsiteX145" fmla="*/ 125207 w 1162411"/>
                  <a:gd name="connsiteY145" fmla="*/ 564384 h 658283"/>
                  <a:gd name="connsiteX146" fmla="*/ 125207 w 1162411"/>
                  <a:gd name="connsiteY146" fmla="*/ 569051 h 658283"/>
                  <a:gd name="connsiteX147" fmla="*/ 125165 w 1162411"/>
                  <a:gd name="connsiteY147" fmla="*/ 569759 h 658283"/>
                  <a:gd name="connsiteX148" fmla="*/ 127248 w 1162411"/>
                  <a:gd name="connsiteY148" fmla="*/ 570217 h 658283"/>
                  <a:gd name="connsiteX149" fmla="*/ 142039 w 1162411"/>
                  <a:gd name="connsiteY149" fmla="*/ 566134 h 658283"/>
                  <a:gd name="connsiteX150" fmla="*/ 148871 w 1162411"/>
                  <a:gd name="connsiteY150" fmla="*/ 563468 h 658283"/>
                  <a:gd name="connsiteX151" fmla="*/ 152996 w 1162411"/>
                  <a:gd name="connsiteY151" fmla="*/ 561968 h 658283"/>
                  <a:gd name="connsiteX152" fmla="*/ 174119 w 1162411"/>
                  <a:gd name="connsiteY152" fmla="*/ 561093 h 658283"/>
                  <a:gd name="connsiteX153" fmla="*/ 176994 w 1162411"/>
                  <a:gd name="connsiteY153" fmla="*/ 567259 h 658283"/>
                  <a:gd name="connsiteX154" fmla="*/ 178702 w 1162411"/>
                  <a:gd name="connsiteY154" fmla="*/ 571259 h 658283"/>
                  <a:gd name="connsiteX155" fmla="*/ 192451 w 1162411"/>
                  <a:gd name="connsiteY155" fmla="*/ 562301 h 658283"/>
                  <a:gd name="connsiteX156" fmla="*/ 194701 w 1162411"/>
                  <a:gd name="connsiteY156" fmla="*/ 539761 h 658283"/>
                  <a:gd name="connsiteX157" fmla="*/ 190493 w 1162411"/>
                  <a:gd name="connsiteY157" fmla="*/ 534678 h 658283"/>
                  <a:gd name="connsiteX158" fmla="*/ 186618 w 1162411"/>
                  <a:gd name="connsiteY158" fmla="*/ 527387 h 658283"/>
                  <a:gd name="connsiteX159" fmla="*/ 195076 w 1162411"/>
                  <a:gd name="connsiteY159" fmla="*/ 516346 h 658283"/>
                  <a:gd name="connsiteX160" fmla="*/ 210658 w 1162411"/>
                  <a:gd name="connsiteY160" fmla="*/ 509513 h 658283"/>
                  <a:gd name="connsiteX161" fmla="*/ 217949 w 1162411"/>
                  <a:gd name="connsiteY161" fmla="*/ 518679 h 658283"/>
                  <a:gd name="connsiteX162" fmla="*/ 220908 w 1162411"/>
                  <a:gd name="connsiteY162" fmla="*/ 524512 h 658283"/>
                  <a:gd name="connsiteX163" fmla="*/ 227615 w 1162411"/>
                  <a:gd name="connsiteY163" fmla="*/ 524096 h 658283"/>
                  <a:gd name="connsiteX164" fmla="*/ 241281 w 1162411"/>
                  <a:gd name="connsiteY164" fmla="*/ 522971 h 658283"/>
                  <a:gd name="connsiteX165" fmla="*/ 247030 w 1162411"/>
                  <a:gd name="connsiteY165" fmla="*/ 528804 h 658283"/>
                  <a:gd name="connsiteX166" fmla="*/ 248739 w 1162411"/>
                  <a:gd name="connsiteY166" fmla="*/ 530845 h 658283"/>
                  <a:gd name="connsiteX167" fmla="*/ 255822 w 1162411"/>
                  <a:gd name="connsiteY167" fmla="*/ 525637 h 658283"/>
                  <a:gd name="connsiteX168" fmla="*/ 260655 w 1162411"/>
                  <a:gd name="connsiteY168" fmla="*/ 521971 h 658283"/>
                  <a:gd name="connsiteX169" fmla="*/ 262321 w 1162411"/>
                  <a:gd name="connsiteY169" fmla="*/ 520763 h 658283"/>
                  <a:gd name="connsiteX170" fmla="*/ 263779 w 1162411"/>
                  <a:gd name="connsiteY170" fmla="*/ 522221 h 658283"/>
                  <a:gd name="connsiteX171" fmla="*/ 269112 w 1162411"/>
                  <a:gd name="connsiteY171" fmla="*/ 526970 h 658283"/>
                  <a:gd name="connsiteX172" fmla="*/ 281195 w 1162411"/>
                  <a:gd name="connsiteY172" fmla="*/ 540678 h 658283"/>
                  <a:gd name="connsiteX173" fmla="*/ 281945 w 1162411"/>
                  <a:gd name="connsiteY173" fmla="*/ 542678 h 658283"/>
                  <a:gd name="connsiteX174" fmla="*/ 280070 w 1162411"/>
                  <a:gd name="connsiteY174" fmla="*/ 543678 h 658283"/>
                  <a:gd name="connsiteX175" fmla="*/ 271612 w 1162411"/>
                  <a:gd name="connsiteY175" fmla="*/ 551719 h 658283"/>
                  <a:gd name="connsiteX176" fmla="*/ 277862 w 1162411"/>
                  <a:gd name="connsiteY176" fmla="*/ 565176 h 658283"/>
                  <a:gd name="connsiteX177" fmla="*/ 284153 w 1162411"/>
                  <a:gd name="connsiteY177" fmla="*/ 570300 h 658283"/>
                  <a:gd name="connsiteX178" fmla="*/ 291736 w 1162411"/>
                  <a:gd name="connsiteY178" fmla="*/ 567384 h 658283"/>
                  <a:gd name="connsiteX179" fmla="*/ 305610 w 1162411"/>
                  <a:gd name="connsiteY179" fmla="*/ 568176 h 658283"/>
                  <a:gd name="connsiteX180" fmla="*/ 315109 w 1162411"/>
                  <a:gd name="connsiteY180" fmla="*/ 581466 h 658283"/>
                  <a:gd name="connsiteX181" fmla="*/ 320483 w 1162411"/>
                  <a:gd name="connsiteY181" fmla="*/ 589799 h 658283"/>
                  <a:gd name="connsiteX182" fmla="*/ 322358 w 1162411"/>
                  <a:gd name="connsiteY182" fmla="*/ 592424 h 658283"/>
                  <a:gd name="connsiteX183" fmla="*/ 333524 w 1162411"/>
                  <a:gd name="connsiteY183" fmla="*/ 603840 h 658283"/>
                  <a:gd name="connsiteX184" fmla="*/ 338565 w 1162411"/>
                  <a:gd name="connsiteY184" fmla="*/ 600257 h 658283"/>
                  <a:gd name="connsiteX185" fmla="*/ 345981 w 1162411"/>
                  <a:gd name="connsiteY185" fmla="*/ 594924 h 658283"/>
                  <a:gd name="connsiteX186" fmla="*/ 350731 w 1162411"/>
                  <a:gd name="connsiteY186" fmla="*/ 597423 h 658283"/>
                  <a:gd name="connsiteX187" fmla="*/ 351148 w 1162411"/>
                  <a:gd name="connsiteY187" fmla="*/ 597965 h 658283"/>
                  <a:gd name="connsiteX188" fmla="*/ 352522 w 1162411"/>
                  <a:gd name="connsiteY188" fmla="*/ 597507 h 658283"/>
                  <a:gd name="connsiteX189" fmla="*/ 356064 w 1162411"/>
                  <a:gd name="connsiteY189" fmla="*/ 596632 h 658283"/>
                  <a:gd name="connsiteX190" fmla="*/ 360022 w 1162411"/>
                  <a:gd name="connsiteY190" fmla="*/ 596090 h 658283"/>
                  <a:gd name="connsiteX191" fmla="*/ 369480 w 1162411"/>
                  <a:gd name="connsiteY191" fmla="*/ 599840 h 658283"/>
                  <a:gd name="connsiteX192" fmla="*/ 373771 w 1162411"/>
                  <a:gd name="connsiteY192" fmla="*/ 605131 h 658283"/>
                  <a:gd name="connsiteX193" fmla="*/ 380354 w 1162411"/>
                  <a:gd name="connsiteY193" fmla="*/ 612172 h 658283"/>
                  <a:gd name="connsiteX194" fmla="*/ 380354 w 1162411"/>
                  <a:gd name="connsiteY194" fmla="*/ 612172 h 658283"/>
                  <a:gd name="connsiteX195" fmla="*/ 384562 w 1162411"/>
                  <a:gd name="connsiteY195" fmla="*/ 608131 h 658283"/>
                  <a:gd name="connsiteX196" fmla="*/ 392228 w 1162411"/>
                  <a:gd name="connsiteY196" fmla="*/ 602215 h 658283"/>
                  <a:gd name="connsiteX197" fmla="*/ 403685 w 1162411"/>
                  <a:gd name="connsiteY197" fmla="*/ 610214 h 658283"/>
                  <a:gd name="connsiteX198" fmla="*/ 407560 w 1162411"/>
                  <a:gd name="connsiteY198" fmla="*/ 614880 h 658283"/>
                  <a:gd name="connsiteX199" fmla="*/ 420351 w 1162411"/>
                  <a:gd name="connsiteY199" fmla="*/ 609339 h 658283"/>
                  <a:gd name="connsiteX200" fmla="*/ 433183 w 1162411"/>
                  <a:gd name="connsiteY200" fmla="*/ 601006 h 658283"/>
                  <a:gd name="connsiteX201" fmla="*/ 449307 w 1162411"/>
                  <a:gd name="connsiteY201" fmla="*/ 606756 h 658283"/>
                  <a:gd name="connsiteX202" fmla="*/ 456056 w 1162411"/>
                  <a:gd name="connsiteY202" fmla="*/ 609923 h 658283"/>
                  <a:gd name="connsiteX203" fmla="*/ 470305 w 1162411"/>
                  <a:gd name="connsiteY203" fmla="*/ 618089 h 658283"/>
                  <a:gd name="connsiteX204" fmla="*/ 471389 w 1162411"/>
                  <a:gd name="connsiteY204" fmla="*/ 619089 h 658283"/>
                  <a:gd name="connsiteX205" fmla="*/ 486471 w 1162411"/>
                  <a:gd name="connsiteY205" fmla="*/ 630588 h 658283"/>
                  <a:gd name="connsiteX206" fmla="*/ 494137 w 1162411"/>
                  <a:gd name="connsiteY206" fmla="*/ 634046 h 658283"/>
                  <a:gd name="connsiteX207" fmla="*/ 512427 w 1162411"/>
                  <a:gd name="connsiteY207" fmla="*/ 644295 h 658283"/>
                  <a:gd name="connsiteX208" fmla="*/ 540467 w 1162411"/>
                  <a:gd name="connsiteY208" fmla="*/ 658961 h 658283"/>
                  <a:gd name="connsiteX209" fmla="*/ 553132 w 1162411"/>
                  <a:gd name="connsiteY209" fmla="*/ 658544 h 658283"/>
                  <a:gd name="connsiteX210" fmla="*/ 562632 w 1162411"/>
                  <a:gd name="connsiteY210" fmla="*/ 658127 h 658283"/>
                  <a:gd name="connsiteX211" fmla="*/ 562882 w 1162411"/>
                  <a:gd name="connsiteY211" fmla="*/ 657586 h 658283"/>
                  <a:gd name="connsiteX212" fmla="*/ 563965 w 1162411"/>
                  <a:gd name="connsiteY212" fmla="*/ 655294 h 658283"/>
                  <a:gd name="connsiteX213" fmla="*/ 573506 w 1162411"/>
                  <a:gd name="connsiteY213" fmla="*/ 642670 h 658283"/>
                  <a:gd name="connsiteX214" fmla="*/ 580464 w 1162411"/>
                  <a:gd name="connsiteY214" fmla="*/ 640212 h 658283"/>
                  <a:gd name="connsiteX215" fmla="*/ 587588 w 1162411"/>
                  <a:gd name="connsiteY215" fmla="*/ 637295 h 658283"/>
                  <a:gd name="connsiteX216" fmla="*/ 588880 w 1162411"/>
                  <a:gd name="connsiteY216" fmla="*/ 632212 h 658283"/>
                  <a:gd name="connsiteX217" fmla="*/ 591129 w 1162411"/>
                  <a:gd name="connsiteY217" fmla="*/ 624213 h 658283"/>
                  <a:gd name="connsiteX218" fmla="*/ 604295 w 1162411"/>
                  <a:gd name="connsiteY218" fmla="*/ 612589 h 658283"/>
                  <a:gd name="connsiteX219" fmla="*/ 608795 w 1162411"/>
                  <a:gd name="connsiteY219" fmla="*/ 609506 h 658283"/>
                  <a:gd name="connsiteX220" fmla="*/ 618919 w 1162411"/>
                  <a:gd name="connsiteY220" fmla="*/ 588882 h 658283"/>
                  <a:gd name="connsiteX221" fmla="*/ 625710 w 1162411"/>
                  <a:gd name="connsiteY221" fmla="*/ 566176 h 658283"/>
                  <a:gd name="connsiteX222" fmla="*/ 629377 w 1162411"/>
                  <a:gd name="connsiteY222" fmla="*/ 561759 h 658283"/>
                  <a:gd name="connsiteX223" fmla="*/ 633251 w 1162411"/>
                  <a:gd name="connsiteY223" fmla="*/ 558051 h 658283"/>
                  <a:gd name="connsiteX224" fmla="*/ 633501 w 1162411"/>
                  <a:gd name="connsiteY224" fmla="*/ 557885 h 658283"/>
                  <a:gd name="connsiteX225" fmla="*/ 632585 w 1162411"/>
                  <a:gd name="connsiteY225" fmla="*/ 553427 h 658283"/>
                  <a:gd name="connsiteX226" fmla="*/ 630043 w 1162411"/>
                  <a:gd name="connsiteY226" fmla="*/ 549760 h 658283"/>
                  <a:gd name="connsiteX227" fmla="*/ 628293 w 1162411"/>
                  <a:gd name="connsiteY227" fmla="*/ 539261 h 658283"/>
                  <a:gd name="connsiteX228" fmla="*/ 644626 w 1162411"/>
                  <a:gd name="connsiteY228" fmla="*/ 523304 h 658283"/>
                  <a:gd name="connsiteX229" fmla="*/ 655958 w 1162411"/>
                  <a:gd name="connsiteY229" fmla="*/ 514471 h 658283"/>
                  <a:gd name="connsiteX230" fmla="*/ 668540 w 1162411"/>
                  <a:gd name="connsiteY230" fmla="*/ 501097 h 658283"/>
                  <a:gd name="connsiteX231" fmla="*/ 680581 w 1162411"/>
                  <a:gd name="connsiteY231" fmla="*/ 488390 h 658283"/>
                  <a:gd name="connsiteX232" fmla="*/ 684622 w 1162411"/>
                  <a:gd name="connsiteY232" fmla="*/ 483515 h 658283"/>
                  <a:gd name="connsiteX233" fmla="*/ 703746 w 1162411"/>
                  <a:gd name="connsiteY233" fmla="*/ 470725 h 658283"/>
                  <a:gd name="connsiteX234" fmla="*/ 704829 w 1162411"/>
                  <a:gd name="connsiteY234" fmla="*/ 470475 h 658283"/>
                  <a:gd name="connsiteX235" fmla="*/ 718578 w 1162411"/>
                  <a:gd name="connsiteY235" fmla="*/ 464392 h 658283"/>
                  <a:gd name="connsiteX236" fmla="*/ 718245 w 1162411"/>
                  <a:gd name="connsiteY236" fmla="*/ 457726 h 658283"/>
                  <a:gd name="connsiteX237" fmla="*/ 715912 w 1162411"/>
                  <a:gd name="connsiteY237" fmla="*/ 455601 h 658283"/>
                  <a:gd name="connsiteX238" fmla="*/ 710954 w 1162411"/>
                  <a:gd name="connsiteY238" fmla="*/ 447560 h 658283"/>
                  <a:gd name="connsiteX239" fmla="*/ 717245 w 1162411"/>
                  <a:gd name="connsiteY239" fmla="*/ 438061 h 658283"/>
                  <a:gd name="connsiteX240" fmla="*/ 721078 w 1162411"/>
                  <a:gd name="connsiteY240" fmla="*/ 433811 h 658283"/>
                  <a:gd name="connsiteX241" fmla="*/ 722328 w 1162411"/>
                  <a:gd name="connsiteY241" fmla="*/ 426895 h 658283"/>
                  <a:gd name="connsiteX242" fmla="*/ 724078 w 1162411"/>
                  <a:gd name="connsiteY242" fmla="*/ 419020 h 658283"/>
                  <a:gd name="connsiteX243" fmla="*/ 734369 w 1162411"/>
                  <a:gd name="connsiteY243" fmla="*/ 414646 h 658283"/>
                  <a:gd name="connsiteX244" fmla="*/ 739243 w 1162411"/>
                  <a:gd name="connsiteY244" fmla="*/ 413771 h 658283"/>
                  <a:gd name="connsiteX245" fmla="*/ 746118 w 1162411"/>
                  <a:gd name="connsiteY245" fmla="*/ 403938 h 658283"/>
                  <a:gd name="connsiteX246" fmla="*/ 758950 w 1162411"/>
                  <a:gd name="connsiteY246" fmla="*/ 389189 h 658283"/>
                  <a:gd name="connsiteX247" fmla="*/ 765033 w 1162411"/>
                  <a:gd name="connsiteY247" fmla="*/ 389356 h 658283"/>
                  <a:gd name="connsiteX248" fmla="*/ 767074 w 1162411"/>
                  <a:gd name="connsiteY248" fmla="*/ 389773 h 658283"/>
                  <a:gd name="connsiteX249" fmla="*/ 769283 w 1162411"/>
                  <a:gd name="connsiteY249" fmla="*/ 387731 h 658283"/>
                  <a:gd name="connsiteX250" fmla="*/ 773699 w 1162411"/>
                  <a:gd name="connsiteY250" fmla="*/ 384273 h 658283"/>
                  <a:gd name="connsiteX251" fmla="*/ 776615 w 1162411"/>
                  <a:gd name="connsiteY251" fmla="*/ 382981 h 658283"/>
                  <a:gd name="connsiteX252" fmla="*/ 790406 w 1162411"/>
                  <a:gd name="connsiteY252" fmla="*/ 382981 h 658283"/>
                  <a:gd name="connsiteX253" fmla="*/ 793947 w 1162411"/>
                  <a:gd name="connsiteY253" fmla="*/ 400355 h 658283"/>
                  <a:gd name="connsiteX254" fmla="*/ 796739 w 1162411"/>
                  <a:gd name="connsiteY254" fmla="*/ 411896 h 658283"/>
                  <a:gd name="connsiteX255" fmla="*/ 801530 w 1162411"/>
                  <a:gd name="connsiteY255" fmla="*/ 407688 h 658283"/>
                  <a:gd name="connsiteX256" fmla="*/ 805905 w 1162411"/>
                  <a:gd name="connsiteY256" fmla="*/ 401230 h 658283"/>
                  <a:gd name="connsiteX257" fmla="*/ 813029 w 1162411"/>
                  <a:gd name="connsiteY257" fmla="*/ 399730 h 658283"/>
                  <a:gd name="connsiteX258" fmla="*/ 816321 w 1162411"/>
                  <a:gd name="connsiteY258" fmla="*/ 403021 h 658283"/>
                  <a:gd name="connsiteX259" fmla="*/ 816904 w 1162411"/>
                  <a:gd name="connsiteY259" fmla="*/ 404021 h 658283"/>
                  <a:gd name="connsiteX260" fmla="*/ 841194 w 1162411"/>
                  <a:gd name="connsiteY260" fmla="*/ 392189 h 658283"/>
                  <a:gd name="connsiteX261" fmla="*/ 843777 w 1162411"/>
                  <a:gd name="connsiteY261" fmla="*/ 388856 h 658283"/>
                  <a:gd name="connsiteX262" fmla="*/ 851318 w 1162411"/>
                  <a:gd name="connsiteY262" fmla="*/ 381065 h 658283"/>
                  <a:gd name="connsiteX263" fmla="*/ 859943 w 1162411"/>
                  <a:gd name="connsiteY263" fmla="*/ 377357 h 658283"/>
                  <a:gd name="connsiteX264" fmla="*/ 865067 w 1162411"/>
                  <a:gd name="connsiteY264" fmla="*/ 375774 h 658283"/>
                  <a:gd name="connsiteX265" fmla="*/ 885191 w 1162411"/>
                  <a:gd name="connsiteY265" fmla="*/ 371607 h 658283"/>
                  <a:gd name="connsiteX266" fmla="*/ 896356 w 1162411"/>
                  <a:gd name="connsiteY266" fmla="*/ 370066 h 658283"/>
                  <a:gd name="connsiteX267" fmla="*/ 896523 w 1162411"/>
                  <a:gd name="connsiteY267" fmla="*/ 369441 h 658283"/>
                  <a:gd name="connsiteX268" fmla="*/ 898481 w 1162411"/>
                  <a:gd name="connsiteY268" fmla="*/ 369566 h 658283"/>
                  <a:gd name="connsiteX269" fmla="*/ 905064 w 1162411"/>
                  <a:gd name="connsiteY269" fmla="*/ 370191 h 658283"/>
                  <a:gd name="connsiteX270" fmla="*/ 936062 w 1162411"/>
                  <a:gd name="connsiteY270" fmla="*/ 364399 h 658283"/>
                  <a:gd name="connsiteX271" fmla="*/ 940603 w 1162411"/>
                  <a:gd name="connsiteY271" fmla="*/ 356233 h 658283"/>
                  <a:gd name="connsiteX272" fmla="*/ 954019 w 1162411"/>
                  <a:gd name="connsiteY272" fmla="*/ 342609 h 658283"/>
                  <a:gd name="connsiteX273" fmla="*/ 962351 w 1162411"/>
                  <a:gd name="connsiteY273" fmla="*/ 346442 h 658283"/>
                  <a:gd name="connsiteX274" fmla="*/ 966809 w 1162411"/>
                  <a:gd name="connsiteY274" fmla="*/ 348609 h 658283"/>
                  <a:gd name="connsiteX275" fmla="*/ 969684 w 1162411"/>
                  <a:gd name="connsiteY275" fmla="*/ 343401 h 658283"/>
                  <a:gd name="connsiteX276" fmla="*/ 973142 w 1162411"/>
                  <a:gd name="connsiteY276" fmla="*/ 336443 h 658283"/>
                  <a:gd name="connsiteX277" fmla="*/ 994182 w 1162411"/>
                  <a:gd name="connsiteY277" fmla="*/ 331777 h 658283"/>
                  <a:gd name="connsiteX278" fmla="*/ 1006681 w 1162411"/>
                  <a:gd name="connsiteY278" fmla="*/ 331235 h 658283"/>
                  <a:gd name="connsiteX279" fmla="*/ 1011056 w 1162411"/>
                  <a:gd name="connsiteY279" fmla="*/ 328652 h 658283"/>
                  <a:gd name="connsiteX280" fmla="*/ 1021805 w 1162411"/>
                  <a:gd name="connsiteY280" fmla="*/ 325569 h 658283"/>
                  <a:gd name="connsiteX281" fmla="*/ 1024097 w 1162411"/>
                  <a:gd name="connsiteY281" fmla="*/ 326111 h 658283"/>
                  <a:gd name="connsiteX282" fmla="*/ 1023638 w 1162411"/>
                  <a:gd name="connsiteY282" fmla="*/ 328402 h 658283"/>
                  <a:gd name="connsiteX283" fmla="*/ 1023805 w 1162411"/>
                  <a:gd name="connsiteY283" fmla="*/ 332443 h 658283"/>
                  <a:gd name="connsiteX284" fmla="*/ 1035387 w 1162411"/>
                  <a:gd name="connsiteY284" fmla="*/ 329319 h 658283"/>
                  <a:gd name="connsiteX285" fmla="*/ 1039512 w 1162411"/>
                  <a:gd name="connsiteY285" fmla="*/ 327611 h 658283"/>
                  <a:gd name="connsiteX286" fmla="*/ 1056261 w 1162411"/>
                  <a:gd name="connsiteY286" fmla="*/ 327735 h 658283"/>
                  <a:gd name="connsiteX287" fmla="*/ 1067927 w 1162411"/>
                  <a:gd name="connsiteY287" fmla="*/ 328236 h 658283"/>
                  <a:gd name="connsiteX288" fmla="*/ 1076551 w 1162411"/>
                  <a:gd name="connsiteY288" fmla="*/ 317653 h 658283"/>
                  <a:gd name="connsiteX289" fmla="*/ 1082384 w 1162411"/>
                  <a:gd name="connsiteY289" fmla="*/ 308070 h 658283"/>
                  <a:gd name="connsiteX290" fmla="*/ 1118881 w 1162411"/>
                  <a:gd name="connsiteY290" fmla="*/ 294696 h 658283"/>
                  <a:gd name="connsiteX291" fmla="*/ 1125089 w 1162411"/>
                  <a:gd name="connsiteY291" fmla="*/ 294321 h 658283"/>
                  <a:gd name="connsiteX292" fmla="*/ 1133005 w 1162411"/>
                  <a:gd name="connsiteY292" fmla="*/ 293280 h 658283"/>
                  <a:gd name="connsiteX293" fmla="*/ 1129922 w 1162411"/>
                  <a:gd name="connsiteY293" fmla="*/ 286114 h 658283"/>
                  <a:gd name="connsiteX294" fmla="*/ 1128214 w 1162411"/>
                  <a:gd name="connsiteY294" fmla="*/ 285572 h 658283"/>
                  <a:gd name="connsiteX295" fmla="*/ 1123672 w 1162411"/>
                  <a:gd name="connsiteY295" fmla="*/ 282572 h 658283"/>
                  <a:gd name="connsiteX296" fmla="*/ 1125881 w 1162411"/>
                  <a:gd name="connsiteY296" fmla="*/ 275073 h 658283"/>
                  <a:gd name="connsiteX297" fmla="*/ 1144129 w 1162411"/>
                  <a:gd name="connsiteY297" fmla="*/ 271198 h 658283"/>
                  <a:gd name="connsiteX298" fmla="*/ 1145462 w 1162411"/>
                  <a:gd name="connsiteY298" fmla="*/ 271656 h 658283"/>
                  <a:gd name="connsiteX299" fmla="*/ 1145754 w 1162411"/>
                  <a:gd name="connsiteY299" fmla="*/ 273031 h 658283"/>
                  <a:gd name="connsiteX300" fmla="*/ 1146962 w 1162411"/>
                  <a:gd name="connsiteY300" fmla="*/ 276239 h 658283"/>
                  <a:gd name="connsiteX301" fmla="*/ 1149629 w 1162411"/>
                  <a:gd name="connsiteY301" fmla="*/ 272656 h 658283"/>
                  <a:gd name="connsiteX302" fmla="*/ 1148795 w 1162411"/>
                  <a:gd name="connsiteY302" fmla="*/ 271323 h 658283"/>
                  <a:gd name="connsiteX303" fmla="*/ 1147046 w 1162411"/>
                  <a:gd name="connsiteY303" fmla="*/ 265324 h 658283"/>
                  <a:gd name="connsiteX304" fmla="*/ 1151754 w 1162411"/>
                  <a:gd name="connsiteY304" fmla="*/ 260616 h 658283"/>
                  <a:gd name="connsiteX305" fmla="*/ 1153253 w 1162411"/>
                  <a:gd name="connsiteY305" fmla="*/ 259657 h 658283"/>
                  <a:gd name="connsiteX306" fmla="*/ 1147379 w 1162411"/>
                  <a:gd name="connsiteY306" fmla="*/ 248991 h 658283"/>
                  <a:gd name="connsiteX307" fmla="*/ 1134213 w 1162411"/>
                  <a:gd name="connsiteY307" fmla="*/ 240867 h 658283"/>
                  <a:gd name="connsiteX308" fmla="*/ 1148004 w 1162411"/>
                  <a:gd name="connsiteY308" fmla="*/ 201370 h 658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</a:cxnLst>
                <a:rect l="l" t="t" r="r" b="b"/>
                <a:pathLst>
                  <a:path w="1162411" h="658283">
                    <a:moveTo>
                      <a:pt x="1148004" y="201370"/>
                    </a:moveTo>
                    <a:cubicBezTo>
                      <a:pt x="1151004" y="198537"/>
                      <a:pt x="1154378" y="197245"/>
                      <a:pt x="1157378" y="196120"/>
                    </a:cubicBezTo>
                    <a:cubicBezTo>
                      <a:pt x="1158461" y="195704"/>
                      <a:pt x="1159420" y="195329"/>
                      <a:pt x="1160336" y="194912"/>
                    </a:cubicBezTo>
                    <a:cubicBezTo>
                      <a:pt x="1154003" y="189996"/>
                      <a:pt x="1134172" y="180455"/>
                      <a:pt x="1128214" y="181330"/>
                    </a:cubicBezTo>
                    <a:cubicBezTo>
                      <a:pt x="1123964" y="181955"/>
                      <a:pt x="1123339" y="183830"/>
                      <a:pt x="1122214" y="187205"/>
                    </a:cubicBezTo>
                    <a:cubicBezTo>
                      <a:pt x="1121381" y="189746"/>
                      <a:pt x="1120298" y="192954"/>
                      <a:pt x="1117131" y="195454"/>
                    </a:cubicBezTo>
                    <a:cubicBezTo>
                      <a:pt x="1112548" y="199037"/>
                      <a:pt x="1106257" y="198287"/>
                      <a:pt x="1101257" y="197662"/>
                    </a:cubicBezTo>
                    <a:cubicBezTo>
                      <a:pt x="1099466" y="197454"/>
                      <a:pt x="1097716" y="197245"/>
                      <a:pt x="1096425" y="197245"/>
                    </a:cubicBezTo>
                    <a:cubicBezTo>
                      <a:pt x="1086925" y="197329"/>
                      <a:pt x="1086634" y="198162"/>
                      <a:pt x="1085384" y="201745"/>
                    </a:cubicBezTo>
                    <a:cubicBezTo>
                      <a:pt x="1084592" y="204037"/>
                      <a:pt x="1083550" y="207120"/>
                      <a:pt x="1080634" y="211078"/>
                    </a:cubicBezTo>
                    <a:cubicBezTo>
                      <a:pt x="1073593" y="220702"/>
                      <a:pt x="1065718" y="218327"/>
                      <a:pt x="1059427" y="216369"/>
                    </a:cubicBezTo>
                    <a:cubicBezTo>
                      <a:pt x="1057636" y="215827"/>
                      <a:pt x="1055928" y="215286"/>
                      <a:pt x="1054303" y="215077"/>
                    </a:cubicBezTo>
                    <a:cubicBezTo>
                      <a:pt x="1045720" y="213827"/>
                      <a:pt x="1035346" y="215827"/>
                      <a:pt x="1027888" y="220202"/>
                    </a:cubicBezTo>
                    <a:cubicBezTo>
                      <a:pt x="1023805" y="222577"/>
                      <a:pt x="1021389" y="225243"/>
                      <a:pt x="1019014" y="227868"/>
                    </a:cubicBezTo>
                    <a:cubicBezTo>
                      <a:pt x="1015514" y="231701"/>
                      <a:pt x="1011889" y="235659"/>
                      <a:pt x="1003723" y="237576"/>
                    </a:cubicBezTo>
                    <a:cubicBezTo>
                      <a:pt x="997474" y="238992"/>
                      <a:pt x="991141" y="239076"/>
                      <a:pt x="984975" y="239117"/>
                    </a:cubicBezTo>
                    <a:cubicBezTo>
                      <a:pt x="979892" y="239159"/>
                      <a:pt x="974600" y="239201"/>
                      <a:pt x="969559" y="240076"/>
                    </a:cubicBezTo>
                    <a:cubicBezTo>
                      <a:pt x="967059" y="240492"/>
                      <a:pt x="964851" y="240950"/>
                      <a:pt x="962893" y="241367"/>
                    </a:cubicBezTo>
                    <a:cubicBezTo>
                      <a:pt x="959143" y="242117"/>
                      <a:pt x="955977" y="242784"/>
                      <a:pt x="952810" y="242784"/>
                    </a:cubicBezTo>
                    <a:cubicBezTo>
                      <a:pt x="948019" y="242784"/>
                      <a:pt x="943186" y="241284"/>
                      <a:pt x="936312" y="236492"/>
                    </a:cubicBezTo>
                    <a:cubicBezTo>
                      <a:pt x="920479" y="225493"/>
                      <a:pt x="903064" y="216702"/>
                      <a:pt x="886232" y="208161"/>
                    </a:cubicBezTo>
                    <a:cubicBezTo>
                      <a:pt x="869692" y="199787"/>
                      <a:pt x="852610" y="191163"/>
                      <a:pt x="836944" y="180413"/>
                    </a:cubicBezTo>
                    <a:cubicBezTo>
                      <a:pt x="801447" y="156123"/>
                      <a:pt x="769616" y="133917"/>
                      <a:pt x="739827" y="108461"/>
                    </a:cubicBezTo>
                    <a:cubicBezTo>
                      <a:pt x="727953" y="98295"/>
                      <a:pt x="715245" y="89337"/>
                      <a:pt x="702996" y="80671"/>
                    </a:cubicBezTo>
                    <a:cubicBezTo>
                      <a:pt x="681206" y="65255"/>
                      <a:pt x="658666" y="49298"/>
                      <a:pt x="640501" y="26383"/>
                    </a:cubicBezTo>
                    <a:cubicBezTo>
                      <a:pt x="633210" y="17176"/>
                      <a:pt x="630752" y="15384"/>
                      <a:pt x="620127" y="15509"/>
                    </a:cubicBezTo>
                    <a:cubicBezTo>
                      <a:pt x="618961" y="15509"/>
                      <a:pt x="617294" y="15843"/>
                      <a:pt x="615544" y="16176"/>
                    </a:cubicBezTo>
                    <a:cubicBezTo>
                      <a:pt x="611045" y="17051"/>
                      <a:pt x="605920" y="18051"/>
                      <a:pt x="602379" y="15426"/>
                    </a:cubicBezTo>
                    <a:cubicBezTo>
                      <a:pt x="600962" y="14384"/>
                      <a:pt x="600004" y="12926"/>
                      <a:pt x="599504" y="11010"/>
                    </a:cubicBezTo>
                    <a:cubicBezTo>
                      <a:pt x="595254" y="10593"/>
                      <a:pt x="591421" y="12093"/>
                      <a:pt x="586921" y="14009"/>
                    </a:cubicBezTo>
                    <a:cubicBezTo>
                      <a:pt x="574964" y="19217"/>
                      <a:pt x="564590" y="20384"/>
                      <a:pt x="549883" y="18217"/>
                    </a:cubicBezTo>
                    <a:cubicBezTo>
                      <a:pt x="539800" y="16717"/>
                      <a:pt x="529592" y="14759"/>
                      <a:pt x="519760" y="12884"/>
                    </a:cubicBezTo>
                    <a:cubicBezTo>
                      <a:pt x="513677" y="11718"/>
                      <a:pt x="507594" y="10551"/>
                      <a:pt x="501595" y="9510"/>
                    </a:cubicBezTo>
                    <a:cubicBezTo>
                      <a:pt x="497803" y="8843"/>
                      <a:pt x="493637" y="8468"/>
                      <a:pt x="489220" y="8093"/>
                    </a:cubicBezTo>
                    <a:cubicBezTo>
                      <a:pt x="479596" y="7260"/>
                      <a:pt x="469680" y="6385"/>
                      <a:pt x="461681" y="2344"/>
                    </a:cubicBezTo>
                    <a:cubicBezTo>
                      <a:pt x="450599" y="19467"/>
                      <a:pt x="436516" y="32800"/>
                      <a:pt x="424142" y="43590"/>
                    </a:cubicBezTo>
                    <a:lnTo>
                      <a:pt x="421226" y="46132"/>
                    </a:lnTo>
                    <a:cubicBezTo>
                      <a:pt x="415893" y="50715"/>
                      <a:pt x="410851" y="55048"/>
                      <a:pt x="406768" y="60548"/>
                    </a:cubicBezTo>
                    <a:cubicBezTo>
                      <a:pt x="402477" y="66339"/>
                      <a:pt x="402477" y="66339"/>
                      <a:pt x="408477" y="71172"/>
                    </a:cubicBezTo>
                    <a:cubicBezTo>
                      <a:pt x="425517" y="84921"/>
                      <a:pt x="421351" y="98795"/>
                      <a:pt x="416976" y="113460"/>
                    </a:cubicBezTo>
                    <a:cubicBezTo>
                      <a:pt x="415393" y="118751"/>
                      <a:pt x="413768" y="124209"/>
                      <a:pt x="412893" y="130042"/>
                    </a:cubicBezTo>
                    <a:cubicBezTo>
                      <a:pt x="412393" y="133625"/>
                      <a:pt x="413935" y="136417"/>
                      <a:pt x="415559" y="139375"/>
                    </a:cubicBezTo>
                    <a:cubicBezTo>
                      <a:pt x="417268" y="142458"/>
                      <a:pt x="419226" y="145999"/>
                      <a:pt x="418059" y="150124"/>
                    </a:cubicBezTo>
                    <a:cubicBezTo>
                      <a:pt x="416518" y="155499"/>
                      <a:pt x="403935" y="165706"/>
                      <a:pt x="399102" y="167123"/>
                    </a:cubicBezTo>
                    <a:cubicBezTo>
                      <a:pt x="389936" y="169789"/>
                      <a:pt x="384229" y="161707"/>
                      <a:pt x="379687" y="155249"/>
                    </a:cubicBezTo>
                    <a:cubicBezTo>
                      <a:pt x="379104" y="154457"/>
                      <a:pt x="378562" y="153665"/>
                      <a:pt x="378021" y="152915"/>
                    </a:cubicBezTo>
                    <a:cubicBezTo>
                      <a:pt x="377271" y="151874"/>
                      <a:pt x="376521" y="150707"/>
                      <a:pt x="375813" y="149499"/>
                    </a:cubicBezTo>
                    <a:cubicBezTo>
                      <a:pt x="374146" y="146791"/>
                      <a:pt x="372479" y="144000"/>
                      <a:pt x="370188" y="143000"/>
                    </a:cubicBezTo>
                    <a:cubicBezTo>
                      <a:pt x="368188" y="144916"/>
                      <a:pt x="366105" y="145458"/>
                      <a:pt x="364563" y="145541"/>
                    </a:cubicBezTo>
                    <a:cubicBezTo>
                      <a:pt x="360522" y="145708"/>
                      <a:pt x="356106" y="143208"/>
                      <a:pt x="351064" y="137875"/>
                    </a:cubicBezTo>
                    <a:cubicBezTo>
                      <a:pt x="350356" y="137125"/>
                      <a:pt x="349606" y="136083"/>
                      <a:pt x="348815" y="134917"/>
                    </a:cubicBezTo>
                    <a:cubicBezTo>
                      <a:pt x="347523" y="133042"/>
                      <a:pt x="345731" y="130459"/>
                      <a:pt x="344315" y="130209"/>
                    </a:cubicBezTo>
                    <a:cubicBezTo>
                      <a:pt x="342690" y="129917"/>
                      <a:pt x="342315" y="130209"/>
                      <a:pt x="341065" y="131417"/>
                    </a:cubicBezTo>
                    <a:cubicBezTo>
                      <a:pt x="340190" y="132250"/>
                      <a:pt x="339065" y="133292"/>
                      <a:pt x="337357" y="134084"/>
                    </a:cubicBezTo>
                    <a:cubicBezTo>
                      <a:pt x="330483" y="137292"/>
                      <a:pt x="327816" y="134875"/>
                      <a:pt x="325483" y="131834"/>
                    </a:cubicBezTo>
                    <a:cubicBezTo>
                      <a:pt x="324275" y="130250"/>
                      <a:pt x="323358" y="129126"/>
                      <a:pt x="320900" y="129042"/>
                    </a:cubicBezTo>
                    <a:cubicBezTo>
                      <a:pt x="320192" y="129042"/>
                      <a:pt x="317900" y="130375"/>
                      <a:pt x="316400" y="131209"/>
                    </a:cubicBezTo>
                    <a:cubicBezTo>
                      <a:pt x="312317" y="133542"/>
                      <a:pt x="307234" y="136458"/>
                      <a:pt x="302735" y="134917"/>
                    </a:cubicBezTo>
                    <a:cubicBezTo>
                      <a:pt x="300443" y="134125"/>
                      <a:pt x="298652" y="132334"/>
                      <a:pt x="297485" y="129501"/>
                    </a:cubicBezTo>
                    <a:cubicBezTo>
                      <a:pt x="295694" y="125251"/>
                      <a:pt x="298485" y="121876"/>
                      <a:pt x="300527" y="119460"/>
                    </a:cubicBezTo>
                    <a:cubicBezTo>
                      <a:pt x="301402" y="118376"/>
                      <a:pt x="302526" y="117085"/>
                      <a:pt x="302568" y="116335"/>
                    </a:cubicBezTo>
                    <a:cubicBezTo>
                      <a:pt x="303026" y="110627"/>
                      <a:pt x="291360" y="104502"/>
                      <a:pt x="283611" y="100461"/>
                    </a:cubicBezTo>
                    <a:cubicBezTo>
                      <a:pt x="280403" y="98753"/>
                      <a:pt x="277612" y="97295"/>
                      <a:pt x="275778" y="96003"/>
                    </a:cubicBezTo>
                    <a:cubicBezTo>
                      <a:pt x="267237" y="89879"/>
                      <a:pt x="259113" y="83046"/>
                      <a:pt x="251239" y="76421"/>
                    </a:cubicBezTo>
                    <a:cubicBezTo>
                      <a:pt x="248155" y="73838"/>
                      <a:pt x="245114" y="71255"/>
                      <a:pt x="241989" y="68714"/>
                    </a:cubicBezTo>
                    <a:cubicBezTo>
                      <a:pt x="238823" y="66130"/>
                      <a:pt x="236448" y="62922"/>
                      <a:pt x="234157" y="59839"/>
                    </a:cubicBezTo>
                    <a:cubicBezTo>
                      <a:pt x="231282" y="56006"/>
                      <a:pt x="228574" y="52340"/>
                      <a:pt x="224574" y="50090"/>
                    </a:cubicBezTo>
                    <a:cubicBezTo>
                      <a:pt x="221199" y="48173"/>
                      <a:pt x="207825" y="43215"/>
                      <a:pt x="205367" y="43757"/>
                    </a:cubicBezTo>
                    <a:cubicBezTo>
                      <a:pt x="204117" y="44382"/>
                      <a:pt x="201242" y="48423"/>
                      <a:pt x="205367" y="70338"/>
                    </a:cubicBezTo>
                    <a:lnTo>
                      <a:pt x="205575" y="71547"/>
                    </a:lnTo>
                    <a:cubicBezTo>
                      <a:pt x="206867" y="78588"/>
                      <a:pt x="209617" y="84421"/>
                      <a:pt x="212575" y="90587"/>
                    </a:cubicBezTo>
                    <a:cubicBezTo>
                      <a:pt x="213700" y="92920"/>
                      <a:pt x="214825" y="95253"/>
                      <a:pt x="215866" y="97711"/>
                    </a:cubicBezTo>
                    <a:cubicBezTo>
                      <a:pt x="219949" y="107086"/>
                      <a:pt x="220783" y="121168"/>
                      <a:pt x="217908" y="130500"/>
                    </a:cubicBezTo>
                    <a:cubicBezTo>
                      <a:pt x="215491" y="138167"/>
                      <a:pt x="210742" y="141833"/>
                      <a:pt x="205659" y="145749"/>
                    </a:cubicBezTo>
                    <a:cubicBezTo>
                      <a:pt x="204034" y="146999"/>
                      <a:pt x="202367" y="148249"/>
                      <a:pt x="200742" y="149749"/>
                    </a:cubicBezTo>
                    <a:cubicBezTo>
                      <a:pt x="195160" y="154749"/>
                      <a:pt x="193743" y="161081"/>
                      <a:pt x="196659" y="168539"/>
                    </a:cubicBezTo>
                    <a:cubicBezTo>
                      <a:pt x="197368" y="170331"/>
                      <a:pt x="198451" y="171914"/>
                      <a:pt x="199576" y="173581"/>
                    </a:cubicBezTo>
                    <a:cubicBezTo>
                      <a:pt x="201159" y="175914"/>
                      <a:pt x="202784" y="178288"/>
                      <a:pt x="203617" y="181497"/>
                    </a:cubicBezTo>
                    <a:cubicBezTo>
                      <a:pt x="204909" y="186496"/>
                      <a:pt x="204242" y="190621"/>
                      <a:pt x="201742" y="193787"/>
                    </a:cubicBezTo>
                    <a:cubicBezTo>
                      <a:pt x="195993" y="200995"/>
                      <a:pt x="182161" y="200662"/>
                      <a:pt x="172953" y="200412"/>
                    </a:cubicBezTo>
                    <a:lnTo>
                      <a:pt x="170453" y="200370"/>
                    </a:lnTo>
                    <a:cubicBezTo>
                      <a:pt x="163579" y="200287"/>
                      <a:pt x="162704" y="202412"/>
                      <a:pt x="159995" y="209453"/>
                    </a:cubicBezTo>
                    <a:lnTo>
                      <a:pt x="158954" y="212161"/>
                    </a:lnTo>
                    <a:cubicBezTo>
                      <a:pt x="155454" y="220952"/>
                      <a:pt x="151413" y="227243"/>
                      <a:pt x="146205" y="231909"/>
                    </a:cubicBezTo>
                    <a:cubicBezTo>
                      <a:pt x="144913" y="233076"/>
                      <a:pt x="143622" y="233868"/>
                      <a:pt x="142455" y="234618"/>
                    </a:cubicBezTo>
                    <a:cubicBezTo>
                      <a:pt x="140455" y="235867"/>
                      <a:pt x="139039" y="236784"/>
                      <a:pt x="138081" y="238909"/>
                    </a:cubicBezTo>
                    <a:cubicBezTo>
                      <a:pt x="137414" y="240367"/>
                      <a:pt x="137622" y="241992"/>
                      <a:pt x="137872" y="243867"/>
                    </a:cubicBezTo>
                    <a:cubicBezTo>
                      <a:pt x="138081" y="245700"/>
                      <a:pt x="138372" y="247783"/>
                      <a:pt x="137747" y="249866"/>
                    </a:cubicBezTo>
                    <a:cubicBezTo>
                      <a:pt x="137164" y="251741"/>
                      <a:pt x="136122" y="253783"/>
                      <a:pt x="134997" y="255949"/>
                    </a:cubicBezTo>
                    <a:cubicBezTo>
                      <a:pt x="133539" y="258741"/>
                      <a:pt x="131373" y="262907"/>
                      <a:pt x="132206" y="264240"/>
                    </a:cubicBezTo>
                    <a:cubicBezTo>
                      <a:pt x="132373" y="264490"/>
                      <a:pt x="133373" y="265657"/>
                      <a:pt x="138830" y="265324"/>
                    </a:cubicBezTo>
                    <a:cubicBezTo>
                      <a:pt x="140039" y="265240"/>
                      <a:pt x="141580" y="264490"/>
                      <a:pt x="143080" y="263740"/>
                    </a:cubicBezTo>
                    <a:cubicBezTo>
                      <a:pt x="145538" y="262532"/>
                      <a:pt x="148330" y="261116"/>
                      <a:pt x="151288" y="261824"/>
                    </a:cubicBezTo>
                    <a:cubicBezTo>
                      <a:pt x="154496" y="262574"/>
                      <a:pt x="156662" y="265365"/>
                      <a:pt x="158579" y="267865"/>
                    </a:cubicBezTo>
                    <a:cubicBezTo>
                      <a:pt x="159621" y="269198"/>
                      <a:pt x="160579" y="270448"/>
                      <a:pt x="161454" y="271115"/>
                    </a:cubicBezTo>
                    <a:cubicBezTo>
                      <a:pt x="164079" y="273073"/>
                      <a:pt x="166245" y="273865"/>
                      <a:pt x="168162" y="273490"/>
                    </a:cubicBezTo>
                    <a:cubicBezTo>
                      <a:pt x="171870" y="272740"/>
                      <a:pt x="174911" y="267532"/>
                      <a:pt x="178119" y="262032"/>
                    </a:cubicBezTo>
                    <a:cubicBezTo>
                      <a:pt x="182119" y="255199"/>
                      <a:pt x="186660" y="247408"/>
                      <a:pt x="194326" y="246242"/>
                    </a:cubicBezTo>
                    <a:cubicBezTo>
                      <a:pt x="199618" y="245450"/>
                      <a:pt x="202201" y="248950"/>
                      <a:pt x="204284" y="251741"/>
                    </a:cubicBezTo>
                    <a:cubicBezTo>
                      <a:pt x="206534" y="254783"/>
                      <a:pt x="208200" y="256991"/>
                      <a:pt x="212908" y="255783"/>
                    </a:cubicBezTo>
                    <a:cubicBezTo>
                      <a:pt x="213991" y="255491"/>
                      <a:pt x="215325" y="254824"/>
                      <a:pt x="216700" y="254074"/>
                    </a:cubicBezTo>
                    <a:cubicBezTo>
                      <a:pt x="219699" y="252491"/>
                      <a:pt x="223116" y="250700"/>
                      <a:pt x="226824" y="251741"/>
                    </a:cubicBezTo>
                    <a:cubicBezTo>
                      <a:pt x="231573" y="253116"/>
                      <a:pt x="235323" y="259032"/>
                      <a:pt x="238365" y="263782"/>
                    </a:cubicBezTo>
                    <a:cubicBezTo>
                      <a:pt x="239198" y="265074"/>
                      <a:pt x="239948" y="266240"/>
                      <a:pt x="240614" y="267157"/>
                    </a:cubicBezTo>
                    <a:cubicBezTo>
                      <a:pt x="248405" y="277739"/>
                      <a:pt x="251405" y="282906"/>
                      <a:pt x="240823" y="293988"/>
                    </a:cubicBezTo>
                    <a:cubicBezTo>
                      <a:pt x="231990" y="303237"/>
                      <a:pt x="220699" y="311445"/>
                      <a:pt x="209784" y="318945"/>
                    </a:cubicBezTo>
                    <a:cubicBezTo>
                      <a:pt x="204617" y="322486"/>
                      <a:pt x="197576" y="325236"/>
                      <a:pt x="190160" y="328152"/>
                    </a:cubicBezTo>
                    <a:cubicBezTo>
                      <a:pt x="176119" y="333652"/>
                      <a:pt x="160162" y="339901"/>
                      <a:pt x="155954" y="352775"/>
                    </a:cubicBezTo>
                    <a:cubicBezTo>
                      <a:pt x="155038" y="355525"/>
                      <a:pt x="156621" y="358108"/>
                      <a:pt x="159371" y="362025"/>
                    </a:cubicBezTo>
                    <a:cubicBezTo>
                      <a:pt x="162162" y="366024"/>
                      <a:pt x="165328" y="370607"/>
                      <a:pt x="163454" y="376149"/>
                    </a:cubicBezTo>
                    <a:cubicBezTo>
                      <a:pt x="161037" y="383481"/>
                      <a:pt x="144330" y="398189"/>
                      <a:pt x="137539" y="401022"/>
                    </a:cubicBezTo>
                    <a:cubicBezTo>
                      <a:pt x="129289" y="404480"/>
                      <a:pt x="120415" y="400438"/>
                      <a:pt x="112582" y="396939"/>
                    </a:cubicBezTo>
                    <a:cubicBezTo>
                      <a:pt x="111041" y="396230"/>
                      <a:pt x="109583" y="395564"/>
                      <a:pt x="108124" y="394980"/>
                    </a:cubicBezTo>
                    <a:cubicBezTo>
                      <a:pt x="106416" y="394272"/>
                      <a:pt x="104458" y="393272"/>
                      <a:pt x="102417" y="392231"/>
                    </a:cubicBezTo>
                    <a:cubicBezTo>
                      <a:pt x="97167" y="389481"/>
                      <a:pt x="90626" y="386106"/>
                      <a:pt x="86293" y="387731"/>
                    </a:cubicBezTo>
                    <a:cubicBezTo>
                      <a:pt x="77877" y="390897"/>
                      <a:pt x="68419" y="405563"/>
                      <a:pt x="62753" y="414354"/>
                    </a:cubicBezTo>
                    <a:lnTo>
                      <a:pt x="60711" y="417479"/>
                    </a:lnTo>
                    <a:cubicBezTo>
                      <a:pt x="59795" y="418854"/>
                      <a:pt x="58670" y="420270"/>
                      <a:pt x="57503" y="421728"/>
                    </a:cubicBezTo>
                    <a:cubicBezTo>
                      <a:pt x="55462" y="424312"/>
                      <a:pt x="53337" y="426936"/>
                      <a:pt x="52504" y="429436"/>
                    </a:cubicBezTo>
                    <a:cubicBezTo>
                      <a:pt x="51795" y="431644"/>
                      <a:pt x="52337" y="433103"/>
                      <a:pt x="53087" y="435144"/>
                    </a:cubicBezTo>
                    <a:cubicBezTo>
                      <a:pt x="53795" y="437019"/>
                      <a:pt x="54545" y="439144"/>
                      <a:pt x="54212" y="441894"/>
                    </a:cubicBezTo>
                    <a:cubicBezTo>
                      <a:pt x="53795" y="445435"/>
                      <a:pt x="52420" y="448018"/>
                      <a:pt x="50171" y="449560"/>
                    </a:cubicBezTo>
                    <a:cubicBezTo>
                      <a:pt x="45962" y="452434"/>
                      <a:pt x="39963" y="450893"/>
                      <a:pt x="34672" y="449560"/>
                    </a:cubicBezTo>
                    <a:cubicBezTo>
                      <a:pt x="31797" y="448810"/>
                      <a:pt x="28797" y="448060"/>
                      <a:pt x="27256" y="448393"/>
                    </a:cubicBezTo>
                    <a:cubicBezTo>
                      <a:pt x="22381" y="449351"/>
                      <a:pt x="17423" y="459434"/>
                      <a:pt x="13757" y="466767"/>
                    </a:cubicBezTo>
                    <a:cubicBezTo>
                      <a:pt x="11882" y="470558"/>
                      <a:pt x="10257" y="473849"/>
                      <a:pt x="8674" y="476058"/>
                    </a:cubicBezTo>
                    <a:cubicBezTo>
                      <a:pt x="4049" y="482599"/>
                      <a:pt x="674" y="487307"/>
                      <a:pt x="3216" y="494390"/>
                    </a:cubicBezTo>
                    <a:cubicBezTo>
                      <a:pt x="4174" y="497014"/>
                      <a:pt x="6174" y="499514"/>
                      <a:pt x="8257" y="502181"/>
                    </a:cubicBezTo>
                    <a:cubicBezTo>
                      <a:pt x="11340" y="506097"/>
                      <a:pt x="14548" y="510097"/>
                      <a:pt x="14965" y="515138"/>
                    </a:cubicBezTo>
                    <a:lnTo>
                      <a:pt x="15090" y="516471"/>
                    </a:lnTo>
                    <a:lnTo>
                      <a:pt x="14048" y="517263"/>
                    </a:lnTo>
                    <a:cubicBezTo>
                      <a:pt x="5216" y="523929"/>
                      <a:pt x="6341" y="525929"/>
                      <a:pt x="11798" y="535553"/>
                    </a:cubicBezTo>
                    <a:lnTo>
                      <a:pt x="12257" y="536386"/>
                    </a:lnTo>
                    <a:cubicBezTo>
                      <a:pt x="17756" y="546136"/>
                      <a:pt x="15590" y="549719"/>
                      <a:pt x="11632" y="554760"/>
                    </a:cubicBezTo>
                    <a:cubicBezTo>
                      <a:pt x="10174" y="556593"/>
                      <a:pt x="8549" y="558676"/>
                      <a:pt x="7090" y="561634"/>
                    </a:cubicBezTo>
                    <a:cubicBezTo>
                      <a:pt x="5965" y="563884"/>
                      <a:pt x="4382" y="567926"/>
                      <a:pt x="6299" y="569551"/>
                    </a:cubicBezTo>
                    <a:cubicBezTo>
                      <a:pt x="9007" y="571884"/>
                      <a:pt x="17548" y="570300"/>
                      <a:pt x="22881" y="566509"/>
                    </a:cubicBezTo>
                    <a:cubicBezTo>
                      <a:pt x="26881" y="563676"/>
                      <a:pt x="30047" y="559968"/>
                      <a:pt x="33422" y="556010"/>
                    </a:cubicBezTo>
                    <a:cubicBezTo>
                      <a:pt x="37421" y="551302"/>
                      <a:pt x="41588" y="546427"/>
                      <a:pt x="47296" y="543178"/>
                    </a:cubicBezTo>
                    <a:cubicBezTo>
                      <a:pt x="56420" y="537970"/>
                      <a:pt x="63211" y="540636"/>
                      <a:pt x="69752" y="543219"/>
                    </a:cubicBezTo>
                    <a:cubicBezTo>
                      <a:pt x="72502" y="544302"/>
                      <a:pt x="75294" y="545386"/>
                      <a:pt x="78460" y="546052"/>
                    </a:cubicBezTo>
                    <a:cubicBezTo>
                      <a:pt x="83460" y="547094"/>
                      <a:pt x="86584" y="549677"/>
                      <a:pt x="89084" y="551719"/>
                    </a:cubicBezTo>
                    <a:cubicBezTo>
                      <a:pt x="92167" y="554260"/>
                      <a:pt x="94250" y="555968"/>
                      <a:pt x="98875" y="554927"/>
                    </a:cubicBezTo>
                    <a:cubicBezTo>
                      <a:pt x="100917" y="554468"/>
                      <a:pt x="102875" y="553885"/>
                      <a:pt x="104750" y="553344"/>
                    </a:cubicBezTo>
                    <a:cubicBezTo>
                      <a:pt x="110458" y="551677"/>
                      <a:pt x="115832" y="550094"/>
                      <a:pt x="119957" y="552843"/>
                    </a:cubicBezTo>
                    <a:cubicBezTo>
                      <a:pt x="122873" y="554802"/>
                      <a:pt x="124540" y="558468"/>
                      <a:pt x="125207" y="564384"/>
                    </a:cubicBezTo>
                    <a:cubicBezTo>
                      <a:pt x="125457" y="566426"/>
                      <a:pt x="125290" y="567967"/>
                      <a:pt x="125207" y="569051"/>
                    </a:cubicBezTo>
                    <a:cubicBezTo>
                      <a:pt x="125165" y="569259"/>
                      <a:pt x="125165" y="569509"/>
                      <a:pt x="125165" y="569759"/>
                    </a:cubicBezTo>
                    <a:cubicBezTo>
                      <a:pt x="125498" y="569884"/>
                      <a:pt x="126123" y="570009"/>
                      <a:pt x="127248" y="570217"/>
                    </a:cubicBezTo>
                    <a:cubicBezTo>
                      <a:pt x="130956" y="570800"/>
                      <a:pt x="137081" y="568217"/>
                      <a:pt x="142039" y="566134"/>
                    </a:cubicBezTo>
                    <a:cubicBezTo>
                      <a:pt x="144497" y="565093"/>
                      <a:pt x="146830" y="564093"/>
                      <a:pt x="148871" y="563468"/>
                    </a:cubicBezTo>
                    <a:cubicBezTo>
                      <a:pt x="150080" y="563093"/>
                      <a:pt x="151496" y="562551"/>
                      <a:pt x="152996" y="561968"/>
                    </a:cubicBezTo>
                    <a:cubicBezTo>
                      <a:pt x="159496" y="559510"/>
                      <a:pt x="168412" y="556135"/>
                      <a:pt x="174119" y="561093"/>
                    </a:cubicBezTo>
                    <a:cubicBezTo>
                      <a:pt x="175953" y="562676"/>
                      <a:pt x="176494" y="565093"/>
                      <a:pt x="176994" y="567259"/>
                    </a:cubicBezTo>
                    <a:cubicBezTo>
                      <a:pt x="177411" y="569009"/>
                      <a:pt x="177786" y="570842"/>
                      <a:pt x="178702" y="571259"/>
                    </a:cubicBezTo>
                    <a:cubicBezTo>
                      <a:pt x="181411" y="572467"/>
                      <a:pt x="189618" y="566342"/>
                      <a:pt x="192451" y="562301"/>
                    </a:cubicBezTo>
                    <a:cubicBezTo>
                      <a:pt x="196743" y="556218"/>
                      <a:pt x="198617" y="545261"/>
                      <a:pt x="194701" y="539761"/>
                    </a:cubicBezTo>
                    <a:cubicBezTo>
                      <a:pt x="193201" y="537636"/>
                      <a:pt x="191743" y="536053"/>
                      <a:pt x="190493" y="534678"/>
                    </a:cubicBezTo>
                    <a:cubicBezTo>
                      <a:pt x="188243" y="532178"/>
                      <a:pt x="186452" y="530220"/>
                      <a:pt x="186618" y="527387"/>
                    </a:cubicBezTo>
                    <a:cubicBezTo>
                      <a:pt x="186785" y="524471"/>
                      <a:pt x="188910" y="521721"/>
                      <a:pt x="195076" y="516346"/>
                    </a:cubicBezTo>
                    <a:cubicBezTo>
                      <a:pt x="199534" y="512471"/>
                      <a:pt x="205867" y="508097"/>
                      <a:pt x="210658" y="509513"/>
                    </a:cubicBezTo>
                    <a:cubicBezTo>
                      <a:pt x="215158" y="510805"/>
                      <a:pt x="216616" y="515013"/>
                      <a:pt x="217949" y="518679"/>
                    </a:cubicBezTo>
                    <a:cubicBezTo>
                      <a:pt x="218783" y="521013"/>
                      <a:pt x="219533" y="523221"/>
                      <a:pt x="220908" y="524512"/>
                    </a:cubicBezTo>
                    <a:cubicBezTo>
                      <a:pt x="223657" y="527095"/>
                      <a:pt x="224741" y="526262"/>
                      <a:pt x="227615" y="524096"/>
                    </a:cubicBezTo>
                    <a:cubicBezTo>
                      <a:pt x="230532" y="521887"/>
                      <a:pt x="234906" y="518596"/>
                      <a:pt x="241281" y="522971"/>
                    </a:cubicBezTo>
                    <a:cubicBezTo>
                      <a:pt x="243573" y="524554"/>
                      <a:pt x="245322" y="526679"/>
                      <a:pt x="247030" y="528804"/>
                    </a:cubicBezTo>
                    <a:cubicBezTo>
                      <a:pt x="247614" y="529512"/>
                      <a:pt x="248155" y="530178"/>
                      <a:pt x="248739" y="530845"/>
                    </a:cubicBezTo>
                    <a:cubicBezTo>
                      <a:pt x="251114" y="529345"/>
                      <a:pt x="253489" y="527470"/>
                      <a:pt x="255822" y="525637"/>
                    </a:cubicBezTo>
                    <a:cubicBezTo>
                      <a:pt x="257488" y="524346"/>
                      <a:pt x="259071" y="523096"/>
                      <a:pt x="260655" y="521971"/>
                    </a:cubicBezTo>
                    <a:lnTo>
                      <a:pt x="262321" y="520763"/>
                    </a:lnTo>
                    <a:lnTo>
                      <a:pt x="263779" y="522221"/>
                    </a:lnTo>
                    <a:cubicBezTo>
                      <a:pt x="265238" y="523679"/>
                      <a:pt x="267112" y="525304"/>
                      <a:pt x="269112" y="526970"/>
                    </a:cubicBezTo>
                    <a:cubicBezTo>
                      <a:pt x="273903" y="531012"/>
                      <a:pt x="279278" y="535553"/>
                      <a:pt x="281195" y="540678"/>
                    </a:cubicBezTo>
                    <a:lnTo>
                      <a:pt x="281945" y="542678"/>
                    </a:lnTo>
                    <a:lnTo>
                      <a:pt x="280070" y="543678"/>
                    </a:lnTo>
                    <a:cubicBezTo>
                      <a:pt x="276237" y="545719"/>
                      <a:pt x="271987" y="549219"/>
                      <a:pt x="271612" y="551719"/>
                    </a:cubicBezTo>
                    <a:cubicBezTo>
                      <a:pt x="271279" y="553927"/>
                      <a:pt x="273903" y="560135"/>
                      <a:pt x="277862" y="565176"/>
                    </a:cubicBezTo>
                    <a:cubicBezTo>
                      <a:pt x="280695" y="568801"/>
                      <a:pt x="282945" y="570176"/>
                      <a:pt x="284153" y="570300"/>
                    </a:cubicBezTo>
                    <a:cubicBezTo>
                      <a:pt x="287528" y="570634"/>
                      <a:pt x="289569" y="569051"/>
                      <a:pt x="291736" y="567384"/>
                    </a:cubicBezTo>
                    <a:cubicBezTo>
                      <a:pt x="294819" y="565051"/>
                      <a:pt x="298985" y="561801"/>
                      <a:pt x="305610" y="568176"/>
                    </a:cubicBezTo>
                    <a:cubicBezTo>
                      <a:pt x="309276" y="571675"/>
                      <a:pt x="312234" y="576675"/>
                      <a:pt x="315109" y="581466"/>
                    </a:cubicBezTo>
                    <a:cubicBezTo>
                      <a:pt x="316942" y="584508"/>
                      <a:pt x="318650" y="587383"/>
                      <a:pt x="320483" y="589799"/>
                    </a:cubicBezTo>
                    <a:cubicBezTo>
                      <a:pt x="321025" y="590507"/>
                      <a:pt x="321650" y="591382"/>
                      <a:pt x="322358" y="592424"/>
                    </a:cubicBezTo>
                    <a:cubicBezTo>
                      <a:pt x="324941" y="596132"/>
                      <a:pt x="330357" y="603840"/>
                      <a:pt x="333524" y="603840"/>
                    </a:cubicBezTo>
                    <a:cubicBezTo>
                      <a:pt x="335315" y="603840"/>
                      <a:pt x="336690" y="602506"/>
                      <a:pt x="338565" y="600257"/>
                    </a:cubicBezTo>
                    <a:cubicBezTo>
                      <a:pt x="340399" y="598049"/>
                      <a:pt x="342482" y="595549"/>
                      <a:pt x="345981" y="594924"/>
                    </a:cubicBezTo>
                    <a:cubicBezTo>
                      <a:pt x="348523" y="594465"/>
                      <a:pt x="349939" y="596382"/>
                      <a:pt x="350731" y="597423"/>
                    </a:cubicBezTo>
                    <a:cubicBezTo>
                      <a:pt x="350856" y="597590"/>
                      <a:pt x="351023" y="597799"/>
                      <a:pt x="351148" y="597965"/>
                    </a:cubicBezTo>
                    <a:cubicBezTo>
                      <a:pt x="351523" y="597882"/>
                      <a:pt x="352064" y="597673"/>
                      <a:pt x="352522" y="597507"/>
                    </a:cubicBezTo>
                    <a:cubicBezTo>
                      <a:pt x="353564" y="597132"/>
                      <a:pt x="354731" y="596674"/>
                      <a:pt x="356064" y="596632"/>
                    </a:cubicBezTo>
                    <a:cubicBezTo>
                      <a:pt x="357897" y="596548"/>
                      <a:pt x="359105" y="596298"/>
                      <a:pt x="360022" y="596090"/>
                    </a:cubicBezTo>
                    <a:cubicBezTo>
                      <a:pt x="363605" y="595382"/>
                      <a:pt x="364938" y="595882"/>
                      <a:pt x="369480" y="599840"/>
                    </a:cubicBezTo>
                    <a:cubicBezTo>
                      <a:pt x="370813" y="601006"/>
                      <a:pt x="372188" y="602923"/>
                      <a:pt x="373771" y="605131"/>
                    </a:cubicBezTo>
                    <a:cubicBezTo>
                      <a:pt x="375396" y="607423"/>
                      <a:pt x="378812" y="612131"/>
                      <a:pt x="380354" y="612172"/>
                    </a:cubicBezTo>
                    <a:lnTo>
                      <a:pt x="380354" y="612172"/>
                    </a:lnTo>
                    <a:cubicBezTo>
                      <a:pt x="381270" y="612172"/>
                      <a:pt x="383312" y="609673"/>
                      <a:pt x="384562" y="608131"/>
                    </a:cubicBezTo>
                    <a:cubicBezTo>
                      <a:pt x="386812" y="605381"/>
                      <a:pt x="389145" y="602506"/>
                      <a:pt x="392228" y="602215"/>
                    </a:cubicBezTo>
                    <a:cubicBezTo>
                      <a:pt x="398102" y="601673"/>
                      <a:pt x="401185" y="606423"/>
                      <a:pt x="403685" y="610214"/>
                    </a:cubicBezTo>
                    <a:cubicBezTo>
                      <a:pt x="404935" y="612131"/>
                      <a:pt x="406269" y="614089"/>
                      <a:pt x="407560" y="614880"/>
                    </a:cubicBezTo>
                    <a:cubicBezTo>
                      <a:pt x="412143" y="617589"/>
                      <a:pt x="415268" y="614672"/>
                      <a:pt x="420351" y="609339"/>
                    </a:cubicBezTo>
                    <a:cubicBezTo>
                      <a:pt x="424100" y="605423"/>
                      <a:pt x="427975" y="601382"/>
                      <a:pt x="433183" y="601006"/>
                    </a:cubicBezTo>
                    <a:cubicBezTo>
                      <a:pt x="437433" y="600756"/>
                      <a:pt x="443432" y="603756"/>
                      <a:pt x="449307" y="606756"/>
                    </a:cubicBezTo>
                    <a:cubicBezTo>
                      <a:pt x="451890" y="608089"/>
                      <a:pt x="454348" y="609339"/>
                      <a:pt x="456056" y="609923"/>
                    </a:cubicBezTo>
                    <a:cubicBezTo>
                      <a:pt x="462264" y="612131"/>
                      <a:pt x="465514" y="613547"/>
                      <a:pt x="470305" y="618089"/>
                    </a:cubicBezTo>
                    <a:lnTo>
                      <a:pt x="471389" y="619089"/>
                    </a:lnTo>
                    <a:cubicBezTo>
                      <a:pt x="476180" y="623630"/>
                      <a:pt x="480346" y="627588"/>
                      <a:pt x="486471" y="630588"/>
                    </a:cubicBezTo>
                    <a:cubicBezTo>
                      <a:pt x="489137" y="631879"/>
                      <a:pt x="491679" y="633004"/>
                      <a:pt x="494137" y="634046"/>
                    </a:cubicBezTo>
                    <a:cubicBezTo>
                      <a:pt x="500470" y="636796"/>
                      <a:pt x="506427" y="639379"/>
                      <a:pt x="512427" y="644295"/>
                    </a:cubicBezTo>
                    <a:cubicBezTo>
                      <a:pt x="521301" y="651586"/>
                      <a:pt x="530092" y="658211"/>
                      <a:pt x="540467" y="658961"/>
                    </a:cubicBezTo>
                    <a:cubicBezTo>
                      <a:pt x="544466" y="659252"/>
                      <a:pt x="548883" y="658919"/>
                      <a:pt x="553132" y="658544"/>
                    </a:cubicBezTo>
                    <a:cubicBezTo>
                      <a:pt x="556507" y="658252"/>
                      <a:pt x="559632" y="658086"/>
                      <a:pt x="562632" y="658127"/>
                    </a:cubicBezTo>
                    <a:cubicBezTo>
                      <a:pt x="562715" y="657961"/>
                      <a:pt x="562798" y="657752"/>
                      <a:pt x="562882" y="657586"/>
                    </a:cubicBezTo>
                    <a:lnTo>
                      <a:pt x="563965" y="655294"/>
                    </a:lnTo>
                    <a:cubicBezTo>
                      <a:pt x="566215" y="650419"/>
                      <a:pt x="567965" y="646545"/>
                      <a:pt x="573506" y="642670"/>
                    </a:cubicBezTo>
                    <a:cubicBezTo>
                      <a:pt x="575464" y="641337"/>
                      <a:pt x="578005" y="640754"/>
                      <a:pt x="580464" y="640212"/>
                    </a:cubicBezTo>
                    <a:cubicBezTo>
                      <a:pt x="583255" y="639587"/>
                      <a:pt x="586172" y="638962"/>
                      <a:pt x="587588" y="637295"/>
                    </a:cubicBezTo>
                    <a:cubicBezTo>
                      <a:pt x="588255" y="636504"/>
                      <a:pt x="588588" y="634212"/>
                      <a:pt x="588880" y="632212"/>
                    </a:cubicBezTo>
                    <a:cubicBezTo>
                      <a:pt x="589255" y="629546"/>
                      <a:pt x="589713" y="626504"/>
                      <a:pt x="591129" y="624213"/>
                    </a:cubicBezTo>
                    <a:cubicBezTo>
                      <a:pt x="594129" y="619463"/>
                      <a:pt x="599504" y="615839"/>
                      <a:pt x="604295" y="612589"/>
                    </a:cubicBezTo>
                    <a:lnTo>
                      <a:pt x="608795" y="609506"/>
                    </a:lnTo>
                    <a:cubicBezTo>
                      <a:pt x="619752" y="601923"/>
                      <a:pt x="620627" y="601298"/>
                      <a:pt x="618919" y="588882"/>
                    </a:cubicBezTo>
                    <a:cubicBezTo>
                      <a:pt x="617169" y="576092"/>
                      <a:pt x="620211" y="572550"/>
                      <a:pt x="625710" y="566176"/>
                    </a:cubicBezTo>
                    <a:cubicBezTo>
                      <a:pt x="626835" y="564884"/>
                      <a:pt x="628043" y="563468"/>
                      <a:pt x="629377" y="561759"/>
                    </a:cubicBezTo>
                    <a:cubicBezTo>
                      <a:pt x="631085" y="559635"/>
                      <a:pt x="632460" y="558635"/>
                      <a:pt x="633251" y="558051"/>
                    </a:cubicBezTo>
                    <a:cubicBezTo>
                      <a:pt x="633335" y="557968"/>
                      <a:pt x="633418" y="557927"/>
                      <a:pt x="633501" y="557885"/>
                    </a:cubicBezTo>
                    <a:cubicBezTo>
                      <a:pt x="633418" y="557093"/>
                      <a:pt x="632960" y="555177"/>
                      <a:pt x="632585" y="553427"/>
                    </a:cubicBezTo>
                    <a:cubicBezTo>
                      <a:pt x="632085" y="551344"/>
                      <a:pt x="631168" y="550635"/>
                      <a:pt x="630043" y="549760"/>
                    </a:cubicBezTo>
                    <a:cubicBezTo>
                      <a:pt x="627085" y="547469"/>
                      <a:pt x="625960" y="545136"/>
                      <a:pt x="628293" y="539261"/>
                    </a:cubicBezTo>
                    <a:cubicBezTo>
                      <a:pt x="631168" y="532053"/>
                      <a:pt x="638001" y="527595"/>
                      <a:pt x="644626" y="523304"/>
                    </a:cubicBezTo>
                    <a:cubicBezTo>
                      <a:pt x="649000" y="520471"/>
                      <a:pt x="653125" y="517763"/>
                      <a:pt x="655958" y="514471"/>
                    </a:cubicBezTo>
                    <a:cubicBezTo>
                      <a:pt x="659916" y="509847"/>
                      <a:pt x="664291" y="505389"/>
                      <a:pt x="668540" y="501097"/>
                    </a:cubicBezTo>
                    <a:cubicBezTo>
                      <a:pt x="672582" y="497014"/>
                      <a:pt x="676790" y="492765"/>
                      <a:pt x="680581" y="488390"/>
                    </a:cubicBezTo>
                    <a:cubicBezTo>
                      <a:pt x="682164" y="486557"/>
                      <a:pt x="683456" y="484974"/>
                      <a:pt x="684622" y="483515"/>
                    </a:cubicBezTo>
                    <a:cubicBezTo>
                      <a:pt x="690080" y="476808"/>
                      <a:pt x="692789" y="473474"/>
                      <a:pt x="703746" y="470725"/>
                    </a:cubicBezTo>
                    <a:lnTo>
                      <a:pt x="704829" y="470475"/>
                    </a:lnTo>
                    <a:cubicBezTo>
                      <a:pt x="711329" y="468850"/>
                      <a:pt x="716912" y="467475"/>
                      <a:pt x="718578" y="464392"/>
                    </a:cubicBezTo>
                    <a:cubicBezTo>
                      <a:pt x="719411" y="462850"/>
                      <a:pt x="719328" y="460642"/>
                      <a:pt x="718245" y="457726"/>
                    </a:cubicBezTo>
                    <a:cubicBezTo>
                      <a:pt x="717953" y="456851"/>
                      <a:pt x="717203" y="456392"/>
                      <a:pt x="715912" y="455601"/>
                    </a:cubicBezTo>
                    <a:cubicBezTo>
                      <a:pt x="713870" y="454393"/>
                      <a:pt x="710829" y="452559"/>
                      <a:pt x="710954" y="447560"/>
                    </a:cubicBezTo>
                    <a:cubicBezTo>
                      <a:pt x="711037" y="443935"/>
                      <a:pt x="714203" y="440935"/>
                      <a:pt x="717245" y="438061"/>
                    </a:cubicBezTo>
                    <a:cubicBezTo>
                      <a:pt x="718828" y="436561"/>
                      <a:pt x="720453" y="434977"/>
                      <a:pt x="721078" y="433811"/>
                    </a:cubicBezTo>
                    <a:cubicBezTo>
                      <a:pt x="721953" y="432228"/>
                      <a:pt x="722120" y="429395"/>
                      <a:pt x="722328" y="426895"/>
                    </a:cubicBezTo>
                    <a:cubicBezTo>
                      <a:pt x="722536" y="423812"/>
                      <a:pt x="722745" y="420937"/>
                      <a:pt x="724078" y="419020"/>
                    </a:cubicBezTo>
                    <a:cubicBezTo>
                      <a:pt x="727244" y="414562"/>
                      <a:pt x="731369" y="414604"/>
                      <a:pt x="734369" y="414646"/>
                    </a:cubicBezTo>
                    <a:cubicBezTo>
                      <a:pt x="736535" y="414687"/>
                      <a:pt x="737952" y="414646"/>
                      <a:pt x="739243" y="413771"/>
                    </a:cubicBezTo>
                    <a:cubicBezTo>
                      <a:pt x="742535" y="411437"/>
                      <a:pt x="744285" y="407771"/>
                      <a:pt x="746118" y="403938"/>
                    </a:cubicBezTo>
                    <a:cubicBezTo>
                      <a:pt x="748659" y="398647"/>
                      <a:pt x="751534" y="392647"/>
                      <a:pt x="758950" y="389189"/>
                    </a:cubicBezTo>
                    <a:cubicBezTo>
                      <a:pt x="760950" y="388273"/>
                      <a:pt x="763200" y="388856"/>
                      <a:pt x="765033" y="389356"/>
                    </a:cubicBezTo>
                    <a:cubicBezTo>
                      <a:pt x="765700" y="389523"/>
                      <a:pt x="766741" y="389856"/>
                      <a:pt x="767074" y="389773"/>
                    </a:cubicBezTo>
                    <a:cubicBezTo>
                      <a:pt x="767616" y="389523"/>
                      <a:pt x="768449" y="388606"/>
                      <a:pt x="769283" y="387731"/>
                    </a:cubicBezTo>
                    <a:cubicBezTo>
                      <a:pt x="770491" y="386439"/>
                      <a:pt x="771824" y="384981"/>
                      <a:pt x="773699" y="384273"/>
                    </a:cubicBezTo>
                    <a:cubicBezTo>
                      <a:pt x="774699" y="383898"/>
                      <a:pt x="775657" y="383440"/>
                      <a:pt x="776615" y="382981"/>
                    </a:cubicBezTo>
                    <a:cubicBezTo>
                      <a:pt x="780448" y="381148"/>
                      <a:pt x="785198" y="378815"/>
                      <a:pt x="790406" y="382981"/>
                    </a:cubicBezTo>
                    <a:cubicBezTo>
                      <a:pt x="795406" y="386939"/>
                      <a:pt x="794614" y="394064"/>
                      <a:pt x="793947" y="400355"/>
                    </a:cubicBezTo>
                    <a:cubicBezTo>
                      <a:pt x="793073" y="408479"/>
                      <a:pt x="793323" y="411271"/>
                      <a:pt x="796739" y="411896"/>
                    </a:cubicBezTo>
                    <a:cubicBezTo>
                      <a:pt x="799530" y="412437"/>
                      <a:pt x="800155" y="411479"/>
                      <a:pt x="801530" y="407688"/>
                    </a:cubicBezTo>
                    <a:cubicBezTo>
                      <a:pt x="802364" y="405271"/>
                      <a:pt x="803363" y="402563"/>
                      <a:pt x="805905" y="401230"/>
                    </a:cubicBezTo>
                    <a:cubicBezTo>
                      <a:pt x="809030" y="399605"/>
                      <a:pt x="811196" y="399147"/>
                      <a:pt x="813029" y="399730"/>
                    </a:cubicBezTo>
                    <a:cubicBezTo>
                      <a:pt x="814987" y="400355"/>
                      <a:pt x="815779" y="401980"/>
                      <a:pt x="816321" y="403021"/>
                    </a:cubicBezTo>
                    <a:cubicBezTo>
                      <a:pt x="816487" y="403355"/>
                      <a:pt x="816779" y="403896"/>
                      <a:pt x="816904" y="404021"/>
                    </a:cubicBezTo>
                    <a:cubicBezTo>
                      <a:pt x="824987" y="404313"/>
                      <a:pt x="835194" y="398272"/>
                      <a:pt x="841194" y="392189"/>
                    </a:cubicBezTo>
                    <a:cubicBezTo>
                      <a:pt x="842110" y="391272"/>
                      <a:pt x="842902" y="390106"/>
                      <a:pt x="843777" y="388856"/>
                    </a:cubicBezTo>
                    <a:cubicBezTo>
                      <a:pt x="845569" y="386314"/>
                      <a:pt x="847568" y="383440"/>
                      <a:pt x="851318" y="381065"/>
                    </a:cubicBezTo>
                    <a:cubicBezTo>
                      <a:pt x="855276" y="378565"/>
                      <a:pt x="857443" y="378023"/>
                      <a:pt x="859943" y="377357"/>
                    </a:cubicBezTo>
                    <a:cubicBezTo>
                      <a:pt x="861317" y="377023"/>
                      <a:pt x="862859" y="376607"/>
                      <a:pt x="865067" y="375774"/>
                    </a:cubicBezTo>
                    <a:cubicBezTo>
                      <a:pt x="872692" y="372857"/>
                      <a:pt x="878774" y="372274"/>
                      <a:pt x="885191" y="371607"/>
                    </a:cubicBezTo>
                    <a:cubicBezTo>
                      <a:pt x="888690" y="371232"/>
                      <a:pt x="892357" y="370816"/>
                      <a:pt x="896356" y="370066"/>
                    </a:cubicBezTo>
                    <a:lnTo>
                      <a:pt x="896523" y="369441"/>
                    </a:lnTo>
                    <a:lnTo>
                      <a:pt x="898481" y="369566"/>
                    </a:lnTo>
                    <a:cubicBezTo>
                      <a:pt x="900606" y="369732"/>
                      <a:pt x="902814" y="369941"/>
                      <a:pt x="905064" y="370191"/>
                    </a:cubicBezTo>
                    <a:cubicBezTo>
                      <a:pt x="916396" y="371357"/>
                      <a:pt x="928062" y="372565"/>
                      <a:pt x="936062" y="364399"/>
                    </a:cubicBezTo>
                    <a:cubicBezTo>
                      <a:pt x="938020" y="362400"/>
                      <a:pt x="939270" y="359400"/>
                      <a:pt x="940603" y="356233"/>
                    </a:cubicBezTo>
                    <a:cubicBezTo>
                      <a:pt x="943061" y="350359"/>
                      <a:pt x="945853" y="343734"/>
                      <a:pt x="954019" y="342609"/>
                    </a:cubicBezTo>
                    <a:cubicBezTo>
                      <a:pt x="958018" y="342068"/>
                      <a:pt x="960518" y="344609"/>
                      <a:pt x="962351" y="346442"/>
                    </a:cubicBezTo>
                    <a:cubicBezTo>
                      <a:pt x="964351" y="348484"/>
                      <a:pt x="965185" y="349109"/>
                      <a:pt x="966809" y="348609"/>
                    </a:cubicBezTo>
                    <a:cubicBezTo>
                      <a:pt x="968143" y="348192"/>
                      <a:pt x="968809" y="346276"/>
                      <a:pt x="969684" y="343401"/>
                    </a:cubicBezTo>
                    <a:cubicBezTo>
                      <a:pt x="970434" y="340860"/>
                      <a:pt x="971226" y="338235"/>
                      <a:pt x="973142" y="336443"/>
                    </a:cubicBezTo>
                    <a:cubicBezTo>
                      <a:pt x="979017" y="330944"/>
                      <a:pt x="986725" y="331360"/>
                      <a:pt x="994182" y="331777"/>
                    </a:cubicBezTo>
                    <a:cubicBezTo>
                      <a:pt x="998682" y="332027"/>
                      <a:pt x="1002932" y="332277"/>
                      <a:pt x="1006681" y="331235"/>
                    </a:cubicBezTo>
                    <a:cubicBezTo>
                      <a:pt x="1008390" y="330777"/>
                      <a:pt x="1009681" y="329735"/>
                      <a:pt x="1011056" y="328652"/>
                    </a:cubicBezTo>
                    <a:cubicBezTo>
                      <a:pt x="1013472" y="326736"/>
                      <a:pt x="1016472" y="324319"/>
                      <a:pt x="1021805" y="325569"/>
                    </a:cubicBezTo>
                    <a:lnTo>
                      <a:pt x="1024097" y="326111"/>
                    </a:lnTo>
                    <a:lnTo>
                      <a:pt x="1023638" y="328402"/>
                    </a:lnTo>
                    <a:cubicBezTo>
                      <a:pt x="1023138" y="330902"/>
                      <a:pt x="1023430" y="332110"/>
                      <a:pt x="1023805" y="332443"/>
                    </a:cubicBezTo>
                    <a:cubicBezTo>
                      <a:pt x="1025430" y="333735"/>
                      <a:pt x="1032429" y="330652"/>
                      <a:pt x="1035387" y="329319"/>
                    </a:cubicBezTo>
                    <a:cubicBezTo>
                      <a:pt x="1037012" y="328569"/>
                      <a:pt x="1038471" y="327944"/>
                      <a:pt x="1039512" y="327611"/>
                    </a:cubicBezTo>
                    <a:cubicBezTo>
                      <a:pt x="1044803" y="325902"/>
                      <a:pt x="1050636" y="326861"/>
                      <a:pt x="1056261" y="327735"/>
                    </a:cubicBezTo>
                    <a:cubicBezTo>
                      <a:pt x="1060761" y="328444"/>
                      <a:pt x="1064968" y="329152"/>
                      <a:pt x="1067927" y="328236"/>
                    </a:cubicBezTo>
                    <a:cubicBezTo>
                      <a:pt x="1072260" y="326861"/>
                      <a:pt x="1074343" y="322403"/>
                      <a:pt x="1076551" y="317653"/>
                    </a:cubicBezTo>
                    <a:cubicBezTo>
                      <a:pt x="1078134" y="314237"/>
                      <a:pt x="1079801" y="310695"/>
                      <a:pt x="1082384" y="308070"/>
                    </a:cubicBezTo>
                    <a:cubicBezTo>
                      <a:pt x="1092341" y="298113"/>
                      <a:pt x="1109548" y="295405"/>
                      <a:pt x="1118881" y="294696"/>
                    </a:cubicBezTo>
                    <a:cubicBezTo>
                      <a:pt x="1121173" y="294530"/>
                      <a:pt x="1123256" y="294446"/>
                      <a:pt x="1125089" y="294321"/>
                    </a:cubicBezTo>
                    <a:cubicBezTo>
                      <a:pt x="1128339" y="294155"/>
                      <a:pt x="1132339" y="293988"/>
                      <a:pt x="1133005" y="293280"/>
                    </a:cubicBezTo>
                    <a:cubicBezTo>
                      <a:pt x="1133047" y="293113"/>
                      <a:pt x="1133255" y="291780"/>
                      <a:pt x="1129922" y="286114"/>
                    </a:cubicBezTo>
                    <a:cubicBezTo>
                      <a:pt x="1129714" y="285947"/>
                      <a:pt x="1128797" y="285739"/>
                      <a:pt x="1128214" y="285572"/>
                    </a:cubicBezTo>
                    <a:cubicBezTo>
                      <a:pt x="1126672" y="285197"/>
                      <a:pt x="1124506" y="284697"/>
                      <a:pt x="1123672" y="282572"/>
                    </a:cubicBezTo>
                    <a:cubicBezTo>
                      <a:pt x="1122923" y="280697"/>
                      <a:pt x="1123589" y="278448"/>
                      <a:pt x="1125881" y="275073"/>
                    </a:cubicBezTo>
                    <a:cubicBezTo>
                      <a:pt x="1129339" y="269948"/>
                      <a:pt x="1136005" y="268532"/>
                      <a:pt x="1144129" y="271198"/>
                    </a:cubicBezTo>
                    <a:lnTo>
                      <a:pt x="1145462" y="271656"/>
                    </a:lnTo>
                    <a:lnTo>
                      <a:pt x="1145754" y="273031"/>
                    </a:lnTo>
                    <a:cubicBezTo>
                      <a:pt x="1146296" y="275698"/>
                      <a:pt x="1146962" y="276239"/>
                      <a:pt x="1146962" y="276239"/>
                    </a:cubicBezTo>
                    <a:cubicBezTo>
                      <a:pt x="1147004" y="276073"/>
                      <a:pt x="1148254" y="275073"/>
                      <a:pt x="1149629" y="272656"/>
                    </a:cubicBezTo>
                    <a:cubicBezTo>
                      <a:pt x="1149462" y="272281"/>
                      <a:pt x="1149045" y="271740"/>
                      <a:pt x="1148795" y="271323"/>
                    </a:cubicBezTo>
                    <a:cubicBezTo>
                      <a:pt x="1147754" y="269782"/>
                      <a:pt x="1146296" y="267698"/>
                      <a:pt x="1147046" y="265324"/>
                    </a:cubicBezTo>
                    <a:cubicBezTo>
                      <a:pt x="1147837" y="262782"/>
                      <a:pt x="1150087" y="261532"/>
                      <a:pt x="1151754" y="260616"/>
                    </a:cubicBezTo>
                    <a:cubicBezTo>
                      <a:pt x="1152295" y="260324"/>
                      <a:pt x="1153087" y="259866"/>
                      <a:pt x="1153253" y="259657"/>
                    </a:cubicBezTo>
                    <a:cubicBezTo>
                      <a:pt x="1155628" y="251533"/>
                      <a:pt x="1153212" y="250783"/>
                      <a:pt x="1147379" y="248991"/>
                    </a:cubicBezTo>
                    <a:cubicBezTo>
                      <a:pt x="1143213" y="247700"/>
                      <a:pt x="1138005" y="246075"/>
                      <a:pt x="1134213" y="240867"/>
                    </a:cubicBezTo>
                    <a:cubicBezTo>
                      <a:pt x="1125881" y="229076"/>
                      <a:pt x="1136421" y="212203"/>
                      <a:pt x="1148004" y="201370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5" name="Полилиния: фигура 54">
                <a:extLst>
                  <a:ext uri="{FF2B5EF4-FFF2-40B4-BE49-F238E27FC236}">
                    <a16:creationId xmlns:a16="http://schemas.microsoft.com/office/drawing/2014/main" id="{BEBC5068-1AC2-4FA4-9E0C-213479246FD1}"/>
                  </a:ext>
                </a:extLst>
              </p:cNvPr>
              <p:cNvSpPr/>
              <p:nvPr/>
            </p:nvSpPr>
            <p:spPr>
              <a:xfrm>
                <a:off x="3068461" y="3395425"/>
                <a:ext cx="504128" cy="537459"/>
              </a:xfrm>
              <a:custGeom>
                <a:avLst/>
                <a:gdLst>
                  <a:gd name="connsiteX0" fmla="*/ 133279 w 504128"/>
                  <a:gd name="connsiteY0" fmla="*/ 511585 h 537459"/>
                  <a:gd name="connsiteX1" fmla="*/ 134654 w 504128"/>
                  <a:gd name="connsiteY1" fmla="*/ 520543 h 537459"/>
                  <a:gd name="connsiteX2" fmla="*/ 149695 w 504128"/>
                  <a:gd name="connsiteY2" fmla="*/ 535708 h 537459"/>
                  <a:gd name="connsiteX3" fmla="*/ 159236 w 504128"/>
                  <a:gd name="connsiteY3" fmla="*/ 516585 h 537459"/>
                  <a:gd name="connsiteX4" fmla="*/ 158319 w 504128"/>
                  <a:gd name="connsiteY4" fmla="*/ 510793 h 537459"/>
                  <a:gd name="connsiteX5" fmla="*/ 157319 w 504128"/>
                  <a:gd name="connsiteY5" fmla="*/ 501169 h 537459"/>
                  <a:gd name="connsiteX6" fmla="*/ 169193 w 504128"/>
                  <a:gd name="connsiteY6" fmla="*/ 486629 h 537459"/>
                  <a:gd name="connsiteX7" fmla="*/ 178734 w 504128"/>
                  <a:gd name="connsiteY7" fmla="*/ 487462 h 537459"/>
                  <a:gd name="connsiteX8" fmla="*/ 182317 w 504128"/>
                  <a:gd name="connsiteY8" fmla="*/ 488378 h 537459"/>
                  <a:gd name="connsiteX9" fmla="*/ 196066 w 504128"/>
                  <a:gd name="connsiteY9" fmla="*/ 482337 h 537459"/>
                  <a:gd name="connsiteX10" fmla="*/ 196650 w 504128"/>
                  <a:gd name="connsiteY10" fmla="*/ 482004 h 537459"/>
                  <a:gd name="connsiteX11" fmla="*/ 202482 w 504128"/>
                  <a:gd name="connsiteY11" fmla="*/ 479546 h 537459"/>
                  <a:gd name="connsiteX12" fmla="*/ 202524 w 504128"/>
                  <a:gd name="connsiteY12" fmla="*/ 478338 h 537459"/>
                  <a:gd name="connsiteX13" fmla="*/ 202691 w 504128"/>
                  <a:gd name="connsiteY13" fmla="*/ 474879 h 537459"/>
                  <a:gd name="connsiteX14" fmla="*/ 202316 w 504128"/>
                  <a:gd name="connsiteY14" fmla="*/ 468797 h 537459"/>
                  <a:gd name="connsiteX15" fmla="*/ 202607 w 504128"/>
                  <a:gd name="connsiteY15" fmla="*/ 457881 h 537459"/>
                  <a:gd name="connsiteX16" fmla="*/ 209898 w 504128"/>
                  <a:gd name="connsiteY16" fmla="*/ 441340 h 537459"/>
                  <a:gd name="connsiteX17" fmla="*/ 212148 w 504128"/>
                  <a:gd name="connsiteY17" fmla="*/ 437007 h 537459"/>
                  <a:gd name="connsiteX18" fmla="*/ 213107 w 504128"/>
                  <a:gd name="connsiteY18" fmla="*/ 435091 h 537459"/>
                  <a:gd name="connsiteX19" fmla="*/ 226689 w 504128"/>
                  <a:gd name="connsiteY19" fmla="*/ 419884 h 537459"/>
                  <a:gd name="connsiteX20" fmla="*/ 237438 w 504128"/>
                  <a:gd name="connsiteY20" fmla="*/ 423342 h 537459"/>
                  <a:gd name="connsiteX21" fmla="*/ 240396 w 504128"/>
                  <a:gd name="connsiteY21" fmla="*/ 427633 h 537459"/>
                  <a:gd name="connsiteX22" fmla="*/ 269519 w 504128"/>
                  <a:gd name="connsiteY22" fmla="*/ 427800 h 537459"/>
                  <a:gd name="connsiteX23" fmla="*/ 282101 w 504128"/>
                  <a:gd name="connsiteY23" fmla="*/ 412592 h 537459"/>
                  <a:gd name="connsiteX24" fmla="*/ 287268 w 504128"/>
                  <a:gd name="connsiteY24" fmla="*/ 404093 h 537459"/>
                  <a:gd name="connsiteX25" fmla="*/ 289226 w 504128"/>
                  <a:gd name="connsiteY25" fmla="*/ 401677 h 537459"/>
                  <a:gd name="connsiteX26" fmla="*/ 294059 w 504128"/>
                  <a:gd name="connsiteY26" fmla="*/ 393094 h 537459"/>
                  <a:gd name="connsiteX27" fmla="*/ 295392 w 504128"/>
                  <a:gd name="connsiteY27" fmla="*/ 388969 h 537459"/>
                  <a:gd name="connsiteX28" fmla="*/ 302017 w 504128"/>
                  <a:gd name="connsiteY28" fmla="*/ 375929 h 537459"/>
                  <a:gd name="connsiteX29" fmla="*/ 337014 w 504128"/>
                  <a:gd name="connsiteY29" fmla="*/ 367679 h 537459"/>
                  <a:gd name="connsiteX30" fmla="*/ 346055 w 504128"/>
                  <a:gd name="connsiteY30" fmla="*/ 381303 h 537459"/>
                  <a:gd name="connsiteX31" fmla="*/ 356679 w 504128"/>
                  <a:gd name="connsiteY31" fmla="*/ 395469 h 537459"/>
                  <a:gd name="connsiteX32" fmla="*/ 367470 w 504128"/>
                  <a:gd name="connsiteY32" fmla="*/ 393927 h 537459"/>
                  <a:gd name="connsiteX33" fmla="*/ 376678 w 504128"/>
                  <a:gd name="connsiteY33" fmla="*/ 392469 h 537459"/>
                  <a:gd name="connsiteX34" fmla="*/ 381635 w 504128"/>
                  <a:gd name="connsiteY34" fmla="*/ 399219 h 537459"/>
                  <a:gd name="connsiteX35" fmla="*/ 381177 w 504128"/>
                  <a:gd name="connsiteY35" fmla="*/ 407635 h 537459"/>
                  <a:gd name="connsiteX36" fmla="*/ 380844 w 504128"/>
                  <a:gd name="connsiteY36" fmla="*/ 413384 h 537459"/>
                  <a:gd name="connsiteX37" fmla="*/ 388218 w 504128"/>
                  <a:gd name="connsiteY37" fmla="*/ 418009 h 537459"/>
                  <a:gd name="connsiteX38" fmla="*/ 393218 w 504128"/>
                  <a:gd name="connsiteY38" fmla="*/ 420509 h 537459"/>
                  <a:gd name="connsiteX39" fmla="*/ 401384 w 504128"/>
                  <a:gd name="connsiteY39" fmla="*/ 428467 h 537459"/>
                  <a:gd name="connsiteX40" fmla="*/ 405342 w 504128"/>
                  <a:gd name="connsiteY40" fmla="*/ 422592 h 537459"/>
                  <a:gd name="connsiteX41" fmla="*/ 407925 w 504128"/>
                  <a:gd name="connsiteY41" fmla="*/ 415176 h 537459"/>
                  <a:gd name="connsiteX42" fmla="*/ 418049 w 504128"/>
                  <a:gd name="connsiteY42" fmla="*/ 409135 h 537459"/>
                  <a:gd name="connsiteX43" fmla="*/ 424007 w 504128"/>
                  <a:gd name="connsiteY43" fmla="*/ 406301 h 537459"/>
                  <a:gd name="connsiteX44" fmla="*/ 427632 w 504128"/>
                  <a:gd name="connsiteY44" fmla="*/ 398052 h 537459"/>
                  <a:gd name="connsiteX45" fmla="*/ 434215 w 504128"/>
                  <a:gd name="connsiteY45" fmla="*/ 385970 h 537459"/>
                  <a:gd name="connsiteX46" fmla="*/ 441881 w 504128"/>
                  <a:gd name="connsiteY46" fmla="*/ 384136 h 537459"/>
                  <a:gd name="connsiteX47" fmla="*/ 446589 w 504128"/>
                  <a:gd name="connsiteY47" fmla="*/ 383178 h 537459"/>
                  <a:gd name="connsiteX48" fmla="*/ 449005 w 504128"/>
                  <a:gd name="connsiteY48" fmla="*/ 378929 h 537459"/>
                  <a:gd name="connsiteX49" fmla="*/ 442423 w 504128"/>
                  <a:gd name="connsiteY49" fmla="*/ 372054 h 537459"/>
                  <a:gd name="connsiteX50" fmla="*/ 435881 w 504128"/>
                  <a:gd name="connsiteY50" fmla="*/ 366263 h 537459"/>
                  <a:gd name="connsiteX51" fmla="*/ 433215 w 504128"/>
                  <a:gd name="connsiteY51" fmla="*/ 339140 h 537459"/>
                  <a:gd name="connsiteX52" fmla="*/ 447214 w 504128"/>
                  <a:gd name="connsiteY52" fmla="*/ 328391 h 537459"/>
                  <a:gd name="connsiteX53" fmla="*/ 455547 w 504128"/>
                  <a:gd name="connsiteY53" fmla="*/ 324933 h 537459"/>
                  <a:gd name="connsiteX54" fmla="*/ 459088 w 504128"/>
                  <a:gd name="connsiteY54" fmla="*/ 321224 h 537459"/>
                  <a:gd name="connsiteX55" fmla="*/ 464462 w 504128"/>
                  <a:gd name="connsiteY55" fmla="*/ 316225 h 537459"/>
                  <a:gd name="connsiteX56" fmla="*/ 472462 w 504128"/>
                  <a:gd name="connsiteY56" fmla="*/ 316183 h 537459"/>
                  <a:gd name="connsiteX57" fmla="*/ 476170 w 504128"/>
                  <a:gd name="connsiteY57" fmla="*/ 316558 h 537459"/>
                  <a:gd name="connsiteX58" fmla="*/ 502043 w 504128"/>
                  <a:gd name="connsiteY58" fmla="*/ 287685 h 537459"/>
                  <a:gd name="connsiteX59" fmla="*/ 499876 w 504128"/>
                  <a:gd name="connsiteY59" fmla="*/ 275894 h 537459"/>
                  <a:gd name="connsiteX60" fmla="*/ 495002 w 504128"/>
                  <a:gd name="connsiteY60" fmla="*/ 273811 h 537459"/>
                  <a:gd name="connsiteX61" fmla="*/ 487127 w 504128"/>
                  <a:gd name="connsiteY61" fmla="*/ 270145 h 537459"/>
                  <a:gd name="connsiteX62" fmla="*/ 481961 w 504128"/>
                  <a:gd name="connsiteY62" fmla="*/ 264312 h 537459"/>
                  <a:gd name="connsiteX63" fmla="*/ 478503 w 504128"/>
                  <a:gd name="connsiteY63" fmla="*/ 260146 h 537459"/>
                  <a:gd name="connsiteX64" fmla="*/ 455338 w 504128"/>
                  <a:gd name="connsiteY64" fmla="*/ 234648 h 537459"/>
                  <a:gd name="connsiteX65" fmla="*/ 449505 w 504128"/>
                  <a:gd name="connsiteY65" fmla="*/ 234606 h 537459"/>
                  <a:gd name="connsiteX66" fmla="*/ 445089 w 504128"/>
                  <a:gd name="connsiteY66" fmla="*/ 227273 h 537459"/>
                  <a:gd name="connsiteX67" fmla="*/ 443797 w 504128"/>
                  <a:gd name="connsiteY67" fmla="*/ 223690 h 537459"/>
                  <a:gd name="connsiteX68" fmla="*/ 427549 w 504128"/>
                  <a:gd name="connsiteY68" fmla="*/ 225440 h 537459"/>
                  <a:gd name="connsiteX69" fmla="*/ 423091 w 504128"/>
                  <a:gd name="connsiteY69" fmla="*/ 227023 h 537459"/>
                  <a:gd name="connsiteX70" fmla="*/ 416758 w 504128"/>
                  <a:gd name="connsiteY70" fmla="*/ 229523 h 537459"/>
                  <a:gd name="connsiteX71" fmla="*/ 399301 w 504128"/>
                  <a:gd name="connsiteY71" fmla="*/ 233940 h 537459"/>
                  <a:gd name="connsiteX72" fmla="*/ 393260 w 504128"/>
                  <a:gd name="connsiteY72" fmla="*/ 227565 h 537459"/>
                  <a:gd name="connsiteX73" fmla="*/ 393301 w 504128"/>
                  <a:gd name="connsiteY73" fmla="*/ 223899 h 537459"/>
                  <a:gd name="connsiteX74" fmla="*/ 390177 w 504128"/>
                  <a:gd name="connsiteY74" fmla="*/ 215816 h 537459"/>
                  <a:gd name="connsiteX75" fmla="*/ 379011 w 504128"/>
                  <a:gd name="connsiteY75" fmla="*/ 216941 h 537459"/>
                  <a:gd name="connsiteX76" fmla="*/ 372845 w 504128"/>
                  <a:gd name="connsiteY76" fmla="*/ 218607 h 537459"/>
                  <a:gd name="connsiteX77" fmla="*/ 358887 w 504128"/>
                  <a:gd name="connsiteY77" fmla="*/ 214441 h 537459"/>
                  <a:gd name="connsiteX78" fmla="*/ 350346 w 504128"/>
                  <a:gd name="connsiteY78" fmla="*/ 209775 h 537459"/>
                  <a:gd name="connsiteX79" fmla="*/ 340889 w 504128"/>
                  <a:gd name="connsiteY79" fmla="*/ 206691 h 537459"/>
                  <a:gd name="connsiteX80" fmla="*/ 322598 w 504128"/>
                  <a:gd name="connsiteY80" fmla="*/ 206358 h 537459"/>
                  <a:gd name="connsiteX81" fmla="*/ 310016 w 504128"/>
                  <a:gd name="connsiteY81" fmla="*/ 218107 h 537459"/>
                  <a:gd name="connsiteX82" fmla="*/ 298600 w 504128"/>
                  <a:gd name="connsiteY82" fmla="*/ 229398 h 537459"/>
                  <a:gd name="connsiteX83" fmla="*/ 276060 w 504128"/>
                  <a:gd name="connsiteY83" fmla="*/ 232148 h 537459"/>
                  <a:gd name="connsiteX84" fmla="*/ 275685 w 504128"/>
                  <a:gd name="connsiteY84" fmla="*/ 218399 h 537459"/>
                  <a:gd name="connsiteX85" fmla="*/ 280768 w 504128"/>
                  <a:gd name="connsiteY85" fmla="*/ 210650 h 537459"/>
                  <a:gd name="connsiteX86" fmla="*/ 280976 w 504128"/>
                  <a:gd name="connsiteY86" fmla="*/ 197651 h 537459"/>
                  <a:gd name="connsiteX87" fmla="*/ 280518 w 504128"/>
                  <a:gd name="connsiteY87" fmla="*/ 196817 h 537459"/>
                  <a:gd name="connsiteX88" fmla="*/ 282935 w 504128"/>
                  <a:gd name="connsiteY88" fmla="*/ 173194 h 537459"/>
                  <a:gd name="connsiteX89" fmla="*/ 277435 w 504128"/>
                  <a:gd name="connsiteY89" fmla="*/ 164111 h 537459"/>
                  <a:gd name="connsiteX90" fmla="*/ 271602 w 504128"/>
                  <a:gd name="connsiteY90" fmla="*/ 154945 h 537459"/>
                  <a:gd name="connsiteX91" fmla="*/ 277643 w 504128"/>
                  <a:gd name="connsiteY91" fmla="*/ 132156 h 537459"/>
                  <a:gd name="connsiteX92" fmla="*/ 282310 w 504128"/>
                  <a:gd name="connsiteY92" fmla="*/ 123531 h 537459"/>
                  <a:gd name="connsiteX93" fmla="*/ 299183 w 504128"/>
                  <a:gd name="connsiteY93" fmla="*/ 102533 h 537459"/>
                  <a:gd name="connsiteX94" fmla="*/ 308724 w 504128"/>
                  <a:gd name="connsiteY94" fmla="*/ 103783 h 537459"/>
                  <a:gd name="connsiteX95" fmla="*/ 320307 w 504128"/>
                  <a:gd name="connsiteY95" fmla="*/ 104491 h 537459"/>
                  <a:gd name="connsiteX96" fmla="*/ 322265 w 504128"/>
                  <a:gd name="connsiteY96" fmla="*/ 100200 h 537459"/>
                  <a:gd name="connsiteX97" fmla="*/ 321390 w 504128"/>
                  <a:gd name="connsiteY97" fmla="*/ 95700 h 537459"/>
                  <a:gd name="connsiteX98" fmla="*/ 320765 w 504128"/>
                  <a:gd name="connsiteY98" fmla="*/ 86826 h 537459"/>
                  <a:gd name="connsiteX99" fmla="*/ 326598 w 504128"/>
                  <a:gd name="connsiteY99" fmla="*/ 77618 h 537459"/>
                  <a:gd name="connsiteX100" fmla="*/ 329556 w 504128"/>
                  <a:gd name="connsiteY100" fmla="*/ 73743 h 537459"/>
                  <a:gd name="connsiteX101" fmla="*/ 331556 w 504128"/>
                  <a:gd name="connsiteY101" fmla="*/ 70660 h 537459"/>
                  <a:gd name="connsiteX102" fmla="*/ 342514 w 504128"/>
                  <a:gd name="connsiteY102" fmla="*/ 54953 h 537459"/>
                  <a:gd name="connsiteX103" fmla="*/ 337722 w 504128"/>
                  <a:gd name="connsiteY103" fmla="*/ 50620 h 537459"/>
                  <a:gd name="connsiteX104" fmla="*/ 329639 w 504128"/>
                  <a:gd name="connsiteY104" fmla="*/ 38246 h 537459"/>
                  <a:gd name="connsiteX105" fmla="*/ 332473 w 504128"/>
                  <a:gd name="connsiteY105" fmla="*/ 30622 h 537459"/>
                  <a:gd name="connsiteX106" fmla="*/ 334597 w 504128"/>
                  <a:gd name="connsiteY106" fmla="*/ 25497 h 537459"/>
                  <a:gd name="connsiteX107" fmla="*/ 317599 w 504128"/>
                  <a:gd name="connsiteY107" fmla="*/ 2790 h 537459"/>
                  <a:gd name="connsiteX108" fmla="*/ 305641 w 504128"/>
                  <a:gd name="connsiteY108" fmla="*/ 5623 h 537459"/>
                  <a:gd name="connsiteX109" fmla="*/ 293351 w 504128"/>
                  <a:gd name="connsiteY109" fmla="*/ 8956 h 537459"/>
                  <a:gd name="connsiteX110" fmla="*/ 286893 w 504128"/>
                  <a:gd name="connsiteY110" fmla="*/ 17081 h 537459"/>
                  <a:gd name="connsiteX111" fmla="*/ 281976 w 504128"/>
                  <a:gd name="connsiteY111" fmla="*/ 24039 h 537459"/>
                  <a:gd name="connsiteX112" fmla="*/ 269686 w 504128"/>
                  <a:gd name="connsiteY112" fmla="*/ 29872 h 537459"/>
                  <a:gd name="connsiteX113" fmla="*/ 260520 w 504128"/>
                  <a:gd name="connsiteY113" fmla="*/ 31371 h 537459"/>
                  <a:gd name="connsiteX114" fmla="*/ 252229 w 504128"/>
                  <a:gd name="connsiteY114" fmla="*/ 37038 h 537459"/>
                  <a:gd name="connsiteX115" fmla="*/ 235688 w 504128"/>
                  <a:gd name="connsiteY115" fmla="*/ 35288 h 537459"/>
                  <a:gd name="connsiteX116" fmla="*/ 231522 w 504128"/>
                  <a:gd name="connsiteY116" fmla="*/ 30497 h 537459"/>
                  <a:gd name="connsiteX117" fmla="*/ 227605 w 504128"/>
                  <a:gd name="connsiteY117" fmla="*/ 28705 h 537459"/>
                  <a:gd name="connsiteX118" fmla="*/ 227522 w 504128"/>
                  <a:gd name="connsiteY118" fmla="*/ 28705 h 537459"/>
                  <a:gd name="connsiteX119" fmla="*/ 218981 w 504128"/>
                  <a:gd name="connsiteY119" fmla="*/ 34163 h 537459"/>
                  <a:gd name="connsiteX120" fmla="*/ 229647 w 504128"/>
                  <a:gd name="connsiteY120" fmla="*/ 50412 h 537459"/>
                  <a:gd name="connsiteX121" fmla="*/ 235105 w 504128"/>
                  <a:gd name="connsiteY121" fmla="*/ 54036 h 537459"/>
                  <a:gd name="connsiteX122" fmla="*/ 240729 w 504128"/>
                  <a:gd name="connsiteY122" fmla="*/ 63369 h 537459"/>
                  <a:gd name="connsiteX123" fmla="*/ 231439 w 504128"/>
                  <a:gd name="connsiteY123" fmla="*/ 72493 h 537459"/>
                  <a:gd name="connsiteX124" fmla="*/ 226397 w 504128"/>
                  <a:gd name="connsiteY124" fmla="*/ 75493 h 537459"/>
                  <a:gd name="connsiteX125" fmla="*/ 223856 w 504128"/>
                  <a:gd name="connsiteY125" fmla="*/ 77035 h 537459"/>
                  <a:gd name="connsiteX126" fmla="*/ 215981 w 504128"/>
                  <a:gd name="connsiteY126" fmla="*/ 84826 h 537459"/>
                  <a:gd name="connsiteX127" fmla="*/ 216273 w 504128"/>
                  <a:gd name="connsiteY127" fmla="*/ 88617 h 537459"/>
                  <a:gd name="connsiteX128" fmla="*/ 214981 w 504128"/>
                  <a:gd name="connsiteY128" fmla="*/ 98866 h 537459"/>
                  <a:gd name="connsiteX129" fmla="*/ 202941 w 504128"/>
                  <a:gd name="connsiteY129" fmla="*/ 111074 h 537459"/>
                  <a:gd name="connsiteX130" fmla="*/ 193066 w 504128"/>
                  <a:gd name="connsiteY130" fmla="*/ 120406 h 537459"/>
                  <a:gd name="connsiteX131" fmla="*/ 195108 w 504128"/>
                  <a:gd name="connsiteY131" fmla="*/ 123031 h 537459"/>
                  <a:gd name="connsiteX132" fmla="*/ 198774 w 504128"/>
                  <a:gd name="connsiteY132" fmla="*/ 127323 h 537459"/>
                  <a:gd name="connsiteX133" fmla="*/ 200441 w 504128"/>
                  <a:gd name="connsiteY133" fmla="*/ 128864 h 537459"/>
                  <a:gd name="connsiteX134" fmla="*/ 198983 w 504128"/>
                  <a:gd name="connsiteY134" fmla="*/ 130614 h 537459"/>
                  <a:gd name="connsiteX135" fmla="*/ 192025 w 504128"/>
                  <a:gd name="connsiteY135" fmla="*/ 150779 h 537459"/>
                  <a:gd name="connsiteX136" fmla="*/ 181317 w 504128"/>
                  <a:gd name="connsiteY136" fmla="*/ 176194 h 537459"/>
                  <a:gd name="connsiteX137" fmla="*/ 179609 w 504128"/>
                  <a:gd name="connsiteY137" fmla="*/ 177777 h 537459"/>
                  <a:gd name="connsiteX138" fmla="*/ 177984 w 504128"/>
                  <a:gd name="connsiteY138" fmla="*/ 176110 h 537459"/>
                  <a:gd name="connsiteX139" fmla="*/ 176068 w 504128"/>
                  <a:gd name="connsiteY139" fmla="*/ 174027 h 537459"/>
                  <a:gd name="connsiteX140" fmla="*/ 169443 w 504128"/>
                  <a:gd name="connsiteY140" fmla="*/ 167819 h 537459"/>
                  <a:gd name="connsiteX141" fmla="*/ 166194 w 504128"/>
                  <a:gd name="connsiteY141" fmla="*/ 169611 h 537459"/>
                  <a:gd name="connsiteX142" fmla="*/ 160861 w 504128"/>
                  <a:gd name="connsiteY142" fmla="*/ 173569 h 537459"/>
                  <a:gd name="connsiteX143" fmla="*/ 153028 w 504128"/>
                  <a:gd name="connsiteY143" fmla="*/ 172569 h 537459"/>
                  <a:gd name="connsiteX144" fmla="*/ 149278 w 504128"/>
                  <a:gd name="connsiteY144" fmla="*/ 171361 h 537459"/>
                  <a:gd name="connsiteX145" fmla="*/ 142279 w 504128"/>
                  <a:gd name="connsiteY145" fmla="*/ 172194 h 537459"/>
                  <a:gd name="connsiteX146" fmla="*/ 137987 w 504128"/>
                  <a:gd name="connsiteY146" fmla="*/ 173652 h 537459"/>
                  <a:gd name="connsiteX147" fmla="*/ 133946 w 504128"/>
                  <a:gd name="connsiteY147" fmla="*/ 175444 h 537459"/>
                  <a:gd name="connsiteX148" fmla="*/ 124488 w 504128"/>
                  <a:gd name="connsiteY148" fmla="*/ 175652 h 537459"/>
                  <a:gd name="connsiteX149" fmla="*/ 118947 w 504128"/>
                  <a:gd name="connsiteY149" fmla="*/ 171444 h 537459"/>
                  <a:gd name="connsiteX150" fmla="*/ 114447 w 504128"/>
                  <a:gd name="connsiteY150" fmla="*/ 168319 h 537459"/>
                  <a:gd name="connsiteX151" fmla="*/ 114406 w 504128"/>
                  <a:gd name="connsiteY151" fmla="*/ 168319 h 537459"/>
                  <a:gd name="connsiteX152" fmla="*/ 107156 w 504128"/>
                  <a:gd name="connsiteY152" fmla="*/ 172486 h 537459"/>
                  <a:gd name="connsiteX153" fmla="*/ 93532 w 504128"/>
                  <a:gd name="connsiteY153" fmla="*/ 175069 h 537459"/>
                  <a:gd name="connsiteX154" fmla="*/ 83908 w 504128"/>
                  <a:gd name="connsiteY154" fmla="*/ 182652 h 537459"/>
                  <a:gd name="connsiteX155" fmla="*/ 69951 w 504128"/>
                  <a:gd name="connsiteY155" fmla="*/ 197859 h 537459"/>
                  <a:gd name="connsiteX156" fmla="*/ 75117 w 504128"/>
                  <a:gd name="connsiteY156" fmla="*/ 207775 h 537459"/>
                  <a:gd name="connsiteX157" fmla="*/ 88324 w 504128"/>
                  <a:gd name="connsiteY157" fmla="*/ 217691 h 537459"/>
                  <a:gd name="connsiteX158" fmla="*/ 102532 w 504128"/>
                  <a:gd name="connsiteY158" fmla="*/ 228440 h 537459"/>
                  <a:gd name="connsiteX159" fmla="*/ 112489 w 504128"/>
                  <a:gd name="connsiteY159" fmla="*/ 252146 h 537459"/>
                  <a:gd name="connsiteX160" fmla="*/ 100740 w 504128"/>
                  <a:gd name="connsiteY160" fmla="*/ 263145 h 537459"/>
                  <a:gd name="connsiteX161" fmla="*/ 97282 w 504128"/>
                  <a:gd name="connsiteY161" fmla="*/ 265187 h 537459"/>
                  <a:gd name="connsiteX162" fmla="*/ 90991 w 504128"/>
                  <a:gd name="connsiteY162" fmla="*/ 270437 h 537459"/>
                  <a:gd name="connsiteX163" fmla="*/ 83491 w 504128"/>
                  <a:gd name="connsiteY163" fmla="*/ 276520 h 537459"/>
                  <a:gd name="connsiteX164" fmla="*/ 81492 w 504128"/>
                  <a:gd name="connsiteY164" fmla="*/ 277811 h 537459"/>
                  <a:gd name="connsiteX165" fmla="*/ 72117 w 504128"/>
                  <a:gd name="connsiteY165" fmla="*/ 276520 h 537459"/>
                  <a:gd name="connsiteX166" fmla="*/ 70409 w 504128"/>
                  <a:gd name="connsiteY166" fmla="*/ 272645 h 537459"/>
                  <a:gd name="connsiteX167" fmla="*/ 69576 w 504128"/>
                  <a:gd name="connsiteY167" fmla="*/ 270020 h 537459"/>
                  <a:gd name="connsiteX168" fmla="*/ 67534 w 504128"/>
                  <a:gd name="connsiteY168" fmla="*/ 269145 h 537459"/>
                  <a:gd name="connsiteX169" fmla="*/ 64368 w 504128"/>
                  <a:gd name="connsiteY169" fmla="*/ 267853 h 537459"/>
                  <a:gd name="connsiteX170" fmla="*/ 56327 w 504128"/>
                  <a:gd name="connsiteY170" fmla="*/ 264312 h 537459"/>
                  <a:gd name="connsiteX171" fmla="*/ 51702 w 504128"/>
                  <a:gd name="connsiteY171" fmla="*/ 262896 h 537459"/>
                  <a:gd name="connsiteX172" fmla="*/ 45286 w 504128"/>
                  <a:gd name="connsiteY172" fmla="*/ 257854 h 537459"/>
                  <a:gd name="connsiteX173" fmla="*/ 42578 w 504128"/>
                  <a:gd name="connsiteY173" fmla="*/ 255354 h 537459"/>
                  <a:gd name="connsiteX174" fmla="*/ 32995 w 504128"/>
                  <a:gd name="connsiteY174" fmla="*/ 259729 h 537459"/>
                  <a:gd name="connsiteX175" fmla="*/ 30704 w 504128"/>
                  <a:gd name="connsiteY175" fmla="*/ 266270 h 537459"/>
                  <a:gd name="connsiteX176" fmla="*/ 30495 w 504128"/>
                  <a:gd name="connsiteY176" fmla="*/ 271603 h 537459"/>
                  <a:gd name="connsiteX177" fmla="*/ 27037 w 504128"/>
                  <a:gd name="connsiteY177" fmla="*/ 278936 h 537459"/>
                  <a:gd name="connsiteX178" fmla="*/ 21371 w 504128"/>
                  <a:gd name="connsiteY178" fmla="*/ 278811 h 537459"/>
                  <a:gd name="connsiteX179" fmla="*/ 18246 w 504128"/>
                  <a:gd name="connsiteY179" fmla="*/ 278353 h 537459"/>
                  <a:gd name="connsiteX180" fmla="*/ 17413 w 504128"/>
                  <a:gd name="connsiteY180" fmla="*/ 278228 h 537459"/>
                  <a:gd name="connsiteX181" fmla="*/ 15997 w 504128"/>
                  <a:gd name="connsiteY181" fmla="*/ 280311 h 537459"/>
                  <a:gd name="connsiteX182" fmla="*/ 14747 w 504128"/>
                  <a:gd name="connsiteY182" fmla="*/ 282019 h 537459"/>
                  <a:gd name="connsiteX183" fmla="*/ 11205 w 504128"/>
                  <a:gd name="connsiteY183" fmla="*/ 285602 h 537459"/>
                  <a:gd name="connsiteX184" fmla="*/ 2414 w 504128"/>
                  <a:gd name="connsiteY184" fmla="*/ 297226 h 537459"/>
                  <a:gd name="connsiteX185" fmla="*/ 8414 w 504128"/>
                  <a:gd name="connsiteY185" fmla="*/ 301434 h 537459"/>
                  <a:gd name="connsiteX186" fmla="*/ 12497 w 504128"/>
                  <a:gd name="connsiteY186" fmla="*/ 304059 h 537459"/>
                  <a:gd name="connsiteX187" fmla="*/ 18496 w 504128"/>
                  <a:gd name="connsiteY187" fmla="*/ 315683 h 537459"/>
                  <a:gd name="connsiteX188" fmla="*/ 18538 w 504128"/>
                  <a:gd name="connsiteY188" fmla="*/ 316642 h 537459"/>
                  <a:gd name="connsiteX189" fmla="*/ 17871 w 504128"/>
                  <a:gd name="connsiteY189" fmla="*/ 321350 h 537459"/>
                  <a:gd name="connsiteX190" fmla="*/ 19871 w 504128"/>
                  <a:gd name="connsiteY190" fmla="*/ 325183 h 537459"/>
                  <a:gd name="connsiteX191" fmla="*/ 27662 w 504128"/>
                  <a:gd name="connsiteY191" fmla="*/ 328016 h 537459"/>
                  <a:gd name="connsiteX192" fmla="*/ 29662 w 504128"/>
                  <a:gd name="connsiteY192" fmla="*/ 328516 h 537459"/>
                  <a:gd name="connsiteX193" fmla="*/ 40745 w 504128"/>
                  <a:gd name="connsiteY193" fmla="*/ 326891 h 537459"/>
                  <a:gd name="connsiteX194" fmla="*/ 52660 w 504128"/>
                  <a:gd name="connsiteY194" fmla="*/ 324349 h 537459"/>
                  <a:gd name="connsiteX195" fmla="*/ 54619 w 504128"/>
                  <a:gd name="connsiteY195" fmla="*/ 324516 h 537459"/>
                  <a:gd name="connsiteX196" fmla="*/ 54869 w 504128"/>
                  <a:gd name="connsiteY196" fmla="*/ 326474 h 537459"/>
                  <a:gd name="connsiteX197" fmla="*/ 62993 w 504128"/>
                  <a:gd name="connsiteY197" fmla="*/ 338640 h 537459"/>
                  <a:gd name="connsiteX198" fmla="*/ 70784 w 504128"/>
                  <a:gd name="connsiteY198" fmla="*/ 341640 h 537459"/>
                  <a:gd name="connsiteX199" fmla="*/ 73201 w 504128"/>
                  <a:gd name="connsiteY199" fmla="*/ 340140 h 537459"/>
                  <a:gd name="connsiteX200" fmla="*/ 80992 w 504128"/>
                  <a:gd name="connsiteY200" fmla="*/ 337182 h 537459"/>
                  <a:gd name="connsiteX201" fmla="*/ 88408 w 504128"/>
                  <a:gd name="connsiteY201" fmla="*/ 340931 h 537459"/>
                  <a:gd name="connsiteX202" fmla="*/ 88783 w 504128"/>
                  <a:gd name="connsiteY202" fmla="*/ 345514 h 537459"/>
                  <a:gd name="connsiteX203" fmla="*/ 91907 w 504128"/>
                  <a:gd name="connsiteY203" fmla="*/ 346514 h 537459"/>
                  <a:gd name="connsiteX204" fmla="*/ 102948 w 504128"/>
                  <a:gd name="connsiteY204" fmla="*/ 353139 h 537459"/>
                  <a:gd name="connsiteX205" fmla="*/ 104782 w 504128"/>
                  <a:gd name="connsiteY205" fmla="*/ 359888 h 537459"/>
                  <a:gd name="connsiteX206" fmla="*/ 107573 w 504128"/>
                  <a:gd name="connsiteY206" fmla="*/ 365763 h 537459"/>
                  <a:gd name="connsiteX207" fmla="*/ 112073 w 504128"/>
                  <a:gd name="connsiteY207" fmla="*/ 362180 h 537459"/>
                  <a:gd name="connsiteX208" fmla="*/ 115156 w 504128"/>
                  <a:gd name="connsiteY208" fmla="*/ 358722 h 537459"/>
                  <a:gd name="connsiteX209" fmla="*/ 132196 w 504128"/>
                  <a:gd name="connsiteY209" fmla="*/ 357055 h 537459"/>
                  <a:gd name="connsiteX210" fmla="*/ 129155 w 504128"/>
                  <a:gd name="connsiteY210" fmla="*/ 368304 h 537459"/>
                  <a:gd name="connsiteX211" fmla="*/ 128030 w 504128"/>
                  <a:gd name="connsiteY211" fmla="*/ 369429 h 537459"/>
                  <a:gd name="connsiteX212" fmla="*/ 120364 w 504128"/>
                  <a:gd name="connsiteY212" fmla="*/ 381220 h 537459"/>
                  <a:gd name="connsiteX213" fmla="*/ 123738 w 504128"/>
                  <a:gd name="connsiteY213" fmla="*/ 386594 h 537459"/>
                  <a:gd name="connsiteX214" fmla="*/ 128905 w 504128"/>
                  <a:gd name="connsiteY214" fmla="*/ 388844 h 537459"/>
                  <a:gd name="connsiteX215" fmla="*/ 138696 w 504128"/>
                  <a:gd name="connsiteY215" fmla="*/ 402177 h 537459"/>
                  <a:gd name="connsiteX216" fmla="*/ 133446 w 504128"/>
                  <a:gd name="connsiteY216" fmla="*/ 411634 h 537459"/>
                  <a:gd name="connsiteX217" fmla="*/ 134029 w 504128"/>
                  <a:gd name="connsiteY217" fmla="*/ 420842 h 537459"/>
                  <a:gd name="connsiteX218" fmla="*/ 135196 w 504128"/>
                  <a:gd name="connsiteY218" fmla="*/ 437132 h 537459"/>
                  <a:gd name="connsiteX219" fmla="*/ 130488 w 504128"/>
                  <a:gd name="connsiteY219" fmla="*/ 444215 h 537459"/>
                  <a:gd name="connsiteX220" fmla="*/ 129155 w 504128"/>
                  <a:gd name="connsiteY220" fmla="*/ 449548 h 537459"/>
                  <a:gd name="connsiteX221" fmla="*/ 132613 w 504128"/>
                  <a:gd name="connsiteY221" fmla="*/ 451381 h 537459"/>
                  <a:gd name="connsiteX222" fmla="*/ 138904 w 504128"/>
                  <a:gd name="connsiteY222" fmla="*/ 454673 h 537459"/>
                  <a:gd name="connsiteX223" fmla="*/ 137821 w 504128"/>
                  <a:gd name="connsiteY223" fmla="*/ 473088 h 537459"/>
                  <a:gd name="connsiteX224" fmla="*/ 135279 w 504128"/>
                  <a:gd name="connsiteY224" fmla="*/ 477004 h 537459"/>
                  <a:gd name="connsiteX225" fmla="*/ 135154 w 504128"/>
                  <a:gd name="connsiteY225" fmla="*/ 493003 h 537459"/>
                  <a:gd name="connsiteX226" fmla="*/ 137362 w 504128"/>
                  <a:gd name="connsiteY226" fmla="*/ 493836 h 537459"/>
                  <a:gd name="connsiteX227" fmla="*/ 141987 w 504128"/>
                  <a:gd name="connsiteY227" fmla="*/ 499794 h 537459"/>
                  <a:gd name="connsiteX228" fmla="*/ 138071 w 504128"/>
                  <a:gd name="connsiteY228" fmla="*/ 509085 h 537459"/>
                  <a:gd name="connsiteX229" fmla="*/ 133279 w 504128"/>
                  <a:gd name="connsiteY229" fmla="*/ 511585 h 53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</a:cxnLst>
                <a:rect l="l" t="t" r="r" b="b"/>
                <a:pathLst>
                  <a:path w="504128" h="537459">
                    <a:moveTo>
                      <a:pt x="133279" y="511585"/>
                    </a:moveTo>
                    <a:cubicBezTo>
                      <a:pt x="132696" y="514252"/>
                      <a:pt x="133154" y="517251"/>
                      <a:pt x="134654" y="520543"/>
                    </a:cubicBezTo>
                    <a:cubicBezTo>
                      <a:pt x="137821" y="527542"/>
                      <a:pt x="144820" y="533750"/>
                      <a:pt x="149695" y="535708"/>
                    </a:cubicBezTo>
                    <a:cubicBezTo>
                      <a:pt x="155236" y="529584"/>
                      <a:pt x="158361" y="523251"/>
                      <a:pt x="159236" y="516585"/>
                    </a:cubicBezTo>
                    <a:cubicBezTo>
                      <a:pt x="159444" y="514835"/>
                      <a:pt x="158944" y="512960"/>
                      <a:pt x="158319" y="510793"/>
                    </a:cubicBezTo>
                    <a:cubicBezTo>
                      <a:pt x="157527" y="508002"/>
                      <a:pt x="156611" y="504836"/>
                      <a:pt x="157319" y="501169"/>
                    </a:cubicBezTo>
                    <a:cubicBezTo>
                      <a:pt x="158652" y="493920"/>
                      <a:pt x="162902" y="488753"/>
                      <a:pt x="169193" y="486629"/>
                    </a:cubicBezTo>
                    <a:cubicBezTo>
                      <a:pt x="174151" y="484962"/>
                      <a:pt x="176776" y="486420"/>
                      <a:pt x="178734" y="487462"/>
                    </a:cubicBezTo>
                    <a:cubicBezTo>
                      <a:pt x="180026" y="488170"/>
                      <a:pt x="180776" y="488545"/>
                      <a:pt x="182317" y="488378"/>
                    </a:cubicBezTo>
                    <a:cubicBezTo>
                      <a:pt x="186400" y="487754"/>
                      <a:pt x="192441" y="484337"/>
                      <a:pt x="196066" y="482337"/>
                    </a:cubicBezTo>
                    <a:lnTo>
                      <a:pt x="196650" y="482004"/>
                    </a:lnTo>
                    <a:cubicBezTo>
                      <a:pt x="199524" y="480379"/>
                      <a:pt x="201358" y="479837"/>
                      <a:pt x="202482" y="479546"/>
                    </a:cubicBezTo>
                    <a:cubicBezTo>
                      <a:pt x="202482" y="479254"/>
                      <a:pt x="202524" y="478838"/>
                      <a:pt x="202524" y="478338"/>
                    </a:cubicBezTo>
                    <a:cubicBezTo>
                      <a:pt x="202566" y="477463"/>
                      <a:pt x="202607" y="476338"/>
                      <a:pt x="202691" y="474879"/>
                    </a:cubicBezTo>
                    <a:cubicBezTo>
                      <a:pt x="202816" y="472713"/>
                      <a:pt x="202566" y="470838"/>
                      <a:pt x="202316" y="468797"/>
                    </a:cubicBezTo>
                    <a:cubicBezTo>
                      <a:pt x="201899" y="465547"/>
                      <a:pt x="201441" y="462214"/>
                      <a:pt x="202607" y="457881"/>
                    </a:cubicBezTo>
                    <a:cubicBezTo>
                      <a:pt x="204149" y="452298"/>
                      <a:pt x="207065" y="446715"/>
                      <a:pt x="209898" y="441340"/>
                    </a:cubicBezTo>
                    <a:cubicBezTo>
                      <a:pt x="210690" y="439841"/>
                      <a:pt x="211440" y="438424"/>
                      <a:pt x="212148" y="437007"/>
                    </a:cubicBezTo>
                    <a:lnTo>
                      <a:pt x="213107" y="435091"/>
                    </a:lnTo>
                    <a:cubicBezTo>
                      <a:pt x="215981" y="429216"/>
                      <a:pt x="219564" y="421884"/>
                      <a:pt x="226689" y="419884"/>
                    </a:cubicBezTo>
                    <a:cubicBezTo>
                      <a:pt x="233355" y="418009"/>
                      <a:pt x="235980" y="418842"/>
                      <a:pt x="237438" y="423342"/>
                    </a:cubicBezTo>
                    <a:cubicBezTo>
                      <a:pt x="237938" y="424800"/>
                      <a:pt x="238396" y="426217"/>
                      <a:pt x="240396" y="427633"/>
                    </a:cubicBezTo>
                    <a:cubicBezTo>
                      <a:pt x="245146" y="431008"/>
                      <a:pt x="261353" y="430591"/>
                      <a:pt x="269519" y="427800"/>
                    </a:cubicBezTo>
                    <a:cubicBezTo>
                      <a:pt x="274810" y="426008"/>
                      <a:pt x="278685" y="418884"/>
                      <a:pt x="282101" y="412592"/>
                    </a:cubicBezTo>
                    <a:cubicBezTo>
                      <a:pt x="283851" y="409426"/>
                      <a:pt x="285476" y="406426"/>
                      <a:pt x="287268" y="404093"/>
                    </a:cubicBezTo>
                    <a:cubicBezTo>
                      <a:pt x="287976" y="403135"/>
                      <a:pt x="288643" y="402385"/>
                      <a:pt x="289226" y="401677"/>
                    </a:cubicBezTo>
                    <a:cubicBezTo>
                      <a:pt x="291142" y="399385"/>
                      <a:pt x="292309" y="398010"/>
                      <a:pt x="294059" y="393094"/>
                    </a:cubicBezTo>
                    <a:cubicBezTo>
                      <a:pt x="294559" y="391719"/>
                      <a:pt x="294975" y="390344"/>
                      <a:pt x="295392" y="388969"/>
                    </a:cubicBezTo>
                    <a:cubicBezTo>
                      <a:pt x="296725" y="384511"/>
                      <a:pt x="298100" y="379928"/>
                      <a:pt x="302017" y="375929"/>
                    </a:cubicBezTo>
                    <a:cubicBezTo>
                      <a:pt x="309016" y="368679"/>
                      <a:pt x="327223" y="361888"/>
                      <a:pt x="337014" y="367679"/>
                    </a:cubicBezTo>
                    <a:cubicBezTo>
                      <a:pt x="342138" y="370721"/>
                      <a:pt x="344138" y="376095"/>
                      <a:pt x="346055" y="381303"/>
                    </a:cubicBezTo>
                    <a:cubicBezTo>
                      <a:pt x="348221" y="387220"/>
                      <a:pt x="350263" y="392802"/>
                      <a:pt x="356679" y="395469"/>
                    </a:cubicBezTo>
                    <a:cubicBezTo>
                      <a:pt x="360512" y="397052"/>
                      <a:pt x="364053" y="395469"/>
                      <a:pt x="367470" y="393927"/>
                    </a:cubicBezTo>
                    <a:cubicBezTo>
                      <a:pt x="370511" y="392552"/>
                      <a:pt x="373636" y="391136"/>
                      <a:pt x="376678" y="392469"/>
                    </a:cubicBezTo>
                    <a:cubicBezTo>
                      <a:pt x="378886" y="393427"/>
                      <a:pt x="380427" y="395594"/>
                      <a:pt x="381635" y="399219"/>
                    </a:cubicBezTo>
                    <a:cubicBezTo>
                      <a:pt x="382635" y="402218"/>
                      <a:pt x="381844" y="405093"/>
                      <a:pt x="381177" y="407635"/>
                    </a:cubicBezTo>
                    <a:cubicBezTo>
                      <a:pt x="380552" y="409884"/>
                      <a:pt x="380052" y="411843"/>
                      <a:pt x="380844" y="413384"/>
                    </a:cubicBezTo>
                    <a:cubicBezTo>
                      <a:pt x="381844" y="415259"/>
                      <a:pt x="385219" y="416717"/>
                      <a:pt x="388218" y="418009"/>
                    </a:cubicBezTo>
                    <a:cubicBezTo>
                      <a:pt x="390093" y="418801"/>
                      <a:pt x="391843" y="419592"/>
                      <a:pt x="393218" y="420509"/>
                    </a:cubicBezTo>
                    <a:cubicBezTo>
                      <a:pt x="396593" y="422758"/>
                      <a:pt x="399259" y="425008"/>
                      <a:pt x="401384" y="428467"/>
                    </a:cubicBezTo>
                    <a:cubicBezTo>
                      <a:pt x="404300" y="427883"/>
                      <a:pt x="404717" y="426258"/>
                      <a:pt x="405342" y="422592"/>
                    </a:cubicBezTo>
                    <a:cubicBezTo>
                      <a:pt x="405717" y="420217"/>
                      <a:pt x="406175" y="417509"/>
                      <a:pt x="407925" y="415176"/>
                    </a:cubicBezTo>
                    <a:cubicBezTo>
                      <a:pt x="410925" y="411218"/>
                      <a:pt x="414716" y="410093"/>
                      <a:pt x="418049" y="409135"/>
                    </a:cubicBezTo>
                    <a:cubicBezTo>
                      <a:pt x="420424" y="408426"/>
                      <a:pt x="422466" y="407843"/>
                      <a:pt x="424007" y="406301"/>
                    </a:cubicBezTo>
                    <a:cubicBezTo>
                      <a:pt x="426090" y="404218"/>
                      <a:pt x="426840" y="401218"/>
                      <a:pt x="427632" y="398052"/>
                    </a:cubicBezTo>
                    <a:cubicBezTo>
                      <a:pt x="428674" y="393927"/>
                      <a:pt x="429840" y="389261"/>
                      <a:pt x="434215" y="385970"/>
                    </a:cubicBezTo>
                    <a:cubicBezTo>
                      <a:pt x="436673" y="384136"/>
                      <a:pt x="439423" y="384136"/>
                      <a:pt x="441881" y="384136"/>
                    </a:cubicBezTo>
                    <a:cubicBezTo>
                      <a:pt x="444131" y="384136"/>
                      <a:pt x="445631" y="384095"/>
                      <a:pt x="446589" y="383178"/>
                    </a:cubicBezTo>
                    <a:cubicBezTo>
                      <a:pt x="448255" y="381553"/>
                      <a:pt x="449089" y="380095"/>
                      <a:pt x="449005" y="378929"/>
                    </a:cubicBezTo>
                    <a:cubicBezTo>
                      <a:pt x="448839" y="376679"/>
                      <a:pt x="445422" y="374221"/>
                      <a:pt x="442423" y="372054"/>
                    </a:cubicBezTo>
                    <a:cubicBezTo>
                      <a:pt x="439923" y="370262"/>
                      <a:pt x="437381" y="368429"/>
                      <a:pt x="435881" y="366263"/>
                    </a:cubicBezTo>
                    <a:cubicBezTo>
                      <a:pt x="431257" y="359638"/>
                      <a:pt x="430007" y="346722"/>
                      <a:pt x="433215" y="339140"/>
                    </a:cubicBezTo>
                    <a:cubicBezTo>
                      <a:pt x="436423" y="331599"/>
                      <a:pt x="441923" y="329974"/>
                      <a:pt x="447214" y="328391"/>
                    </a:cubicBezTo>
                    <a:cubicBezTo>
                      <a:pt x="450005" y="327557"/>
                      <a:pt x="452880" y="326682"/>
                      <a:pt x="455547" y="324933"/>
                    </a:cubicBezTo>
                    <a:cubicBezTo>
                      <a:pt x="456463" y="324308"/>
                      <a:pt x="457838" y="322683"/>
                      <a:pt x="459088" y="321224"/>
                    </a:cubicBezTo>
                    <a:cubicBezTo>
                      <a:pt x="461046" y="318933"/>
                      <a:pt x="462713" y="316933"/>
                      <a:pt x="464462" y="316225"/>
                    </a:cubicBezTo>
                    <a:cubicBezTo>
                      <a:pt x="467837" y="314892"/>
                      <a:pt x="470421" y="315600"/>
                      <a:pt x="472462" y="316183"/>
                    </a:cubicBezTo>
                    <a:cubicBezTo>
                      <a:pt x="473837" y="316558"/>
                      <a:pt x="474962" y="316892"/>
                      <a:pt x="476170" y="316558"/>
                    </a:cubicBezTo>
                    <a:cubicBezTo>
                      <a:pt x="484669" y="314475"/>
                      <a:pt x="498710" y="300101"/>
                      <a:pt x="502043" y="287685"/>
                    </a:cubicBezTo>
                    <a:cubicBezTo>
                      <a:pt x="503418" y="282561"/>
                      <a:pt x="502668" y="278561"/>
                      <a:pt x="499876" y="275894"/>
                    </a:cubicBezTo>
                    <a:cubicBezTo>
                      <a:pt x="499168" y="275228"/>
                      <a:pt x="496960" y="274478"/>
                      <a:pt x="495002" y="273811"/>
                    </a:cubicBezTo>
                    <a:cubicBezTo>
                      <a:pt x="492294" y="272895"/>
                      <a:pt x="489252" y="271853"/>
                      <a:pt x="487127" y="270145"/>
                    </a:cubicBezTo>
                    <a:cubicBezTo>
                      <a:pt x="485169" y="268562"/>
                      <a:pt x="483544" y="266395"/>
                      <a:pt x="481961" y="264312"/>
                    </a:cubicBezTo>
                    <a:cubicBezTo>
                      <a:pt x="480795" y="262771"/>
                      <a:pt x="479670" y="261271"/>
                      <a:pt x="478503" y="260146"/>
                    </a:cubicBezTo>
                    <a:cubicBezTo>
                      <a:pt x="469170" y="250980"/>
                      <a:pt x="462921" y="244147"/>
                      <a:pt x="455338" y="234648"/>
                    </a:cubicBezTo>
                    <a:cubicBezTo>
                      <a:pt x="453255" y="235314"/>
                      <a:pt x="451255" y="235439"/>
                      <a:pt x="449505" y="234606"/>
                    </a:cubicBezTo>
                    <a:cubicBezTo>
                      <a:pt x="446422" y="233189"/>
                      <a:pt x="445672" y="229898"/>
                      <a:pt x="445089" y="227273"/>
                    </a:cubicBezTo>
                    <a:cubicBezTo>
                      <a:pt x="444756" y="225857"/>
                      <a:pt x="444422" y="224232"/>
                      <a:pt x="443797" y="223690"/>
                    </a:cubicBezTo>
                    <a:cubicBezTo>
                      <a:pt x="440256" y="220607"/>
                      <a:pt x="433215" y="223274"/>
                      <a:pt x="427549" y="225440"/>
                    </a:cubicBezTo>
                    <a:cubicBezTo>
                      <a:pt x="425924" y="226065"/>
                      <a:pt x="424424" y="226607"/>
                      <a:pt x="423091" y="227023"/>
                    </a:cubicBezTo>
                    <a:cubicBezTo>
                      <a:pt x="421341" y="227565"/>
                      <a:pt x="419133" y="228523"/>
                      <a:pt x="416758" y="229523"/>
                    </a:cubicBezTo>
                    <a:cubicBezTo>
                      <a:pt x="410967" y="231981"/>
                      <a:pt x="404425" y="234814"/>
                      <a:pt x="399301" y="233940"/>
                    </a:cubicBezTo>
                    <a:cubicBezTo>
                      <a:pt x="394218" y="233106"/>
                      <a:pt x="392885" y="231648"/>
                      <a:pt x="393260" y="227565"/>
                    </a:cubicBezTo>
                    <a:cubicBezTo>
                      <a:pt x="393343" y="226565"/>
                      <a:pt x="393468" y="225440"/>
                      <a:pt x="393301" y="223899"/>
                    </a:cubicBezTo>
                    <a:cubicBezTo>
                      <a:pt x="392801" y="219607"/>
                      <a:pt x="391760" y="216899"/>
                      <a:pt x="390177" y="215816"/>
                    </a:cubicBezTo>
                    <a:cubicBezTo>
                      <a:pt x="387968" y="214316"/>
                      <a:pt x="383802" y="215524"/>
                      <a:pt x="379011" y="216941"/>
                    </a:cubicBezTo>
                    <a:cubicBezTo>
                      <a:pt x="377052" y="217524"/>
                      <a:pt x="374969" y="218107"/>
                      <a:pt x="372845" y="218607"/>
                    </a:cubicBezTo>
                    <a:cubicBezTo>
                      <a:pt x="365887" y="220190"/>
                      <a:pt x="362179" y="217149"/>
                      <a:pt x="358887" y="214441"/>
                    </a:cubicBezTo>
                    <a:cubicBezTo>
                      <a:pt x="356471" y="212441"/>
                      <a:pt x="354179" y="210566"/>
                      <a:pt x="350346" y="209775"/>
                    </a:cubicBezTo>
                    <a:cubicBezTo>
                      <a:pt x="346805" y="209025"/>
                      <a:pt x="343805" y="207858"/>
                      <a:pt x="340889" y="206691"/>
                    </a:cubicBezTo>
                    <a:cubicBezTo>
                      <a:pt x="334389" y="204150"/>
                      <a:pt x="329681" y="202317"/>
                      <a:pt x="322598" y="206358"/>
                    </a:cubicBezTo>
                    <a:cubicBezTo>
                      <a:pt x="317640" y="209191"/>
                      <a:pt x="313932" y="213524"/>
                      <a:pt x="310016" y="218107"/>
                    </a:cubicBezTo>
                    <a:cubicBezTo>
                      <a:pt x="306599" y="222107"/>
                      <a:pt x="303100" y="226232"/>
                      <a:pt x="298600" y="229398"/>
                    </a:cubicBezTo>
                    <a:cubicBezTo>
                      <a:pt x="291934" y="234106"/>
                      <a:pt x="281060" y="236398"/>
                      <a:pt x="276060" y="232148"/>
                    </a:cubicBezTo>
                    <a:cubicBezTo>
                      <a:pt x="273769" y="230190"/>
                      <a:pt x="271811" y="226190"/>
                      <a:pt x="275685" y="218399"/>
                    </a:cubicBezTo>
                    <a:cubicBezTo>
                      <a:pt x="277393" y="214941"/>
                      <a:pt x="279268" y="212566"/>
                      <a:pt x="280768" y="210650"/>
                    </a:cubicBezTo>
                    <a:cubicBezTo>
                      <a:pt x="283976" y="206608"/>
                      <a:pt x="285143" y="205067"/>
                      <a:pt x="280976" y="197651"/>
                    </a:cubicBezTo>
                    <a:lnTo>
                      <a:pt x="280518" y="196817"/>
                    </a:lnTo>
                    <a:cubicBezTo>
                      <a:pt x="275310" y="187568"/>
                      <a:pt x="272102" y="181902"/>
                      <a:pt x="282935" y="173194"/>
                    </a:cubicBezTo>
                    <a:cubicBezTo>
                      <a:pt x="282226" y="170111"/>
                      <a:pt x="279893" y="167195"/>
                      <a:pt x="277435" y="164111"/>
                    </a:cubicBezTo>
                    <a:cubicBezTo>
                      <a:pt x="275185" y="161237"/>
                      <a:pt x="272810" y="158320"/>
                      <a:pt x="271602" y="154945"/>
                    </a:cubicBezTo>
                    <a:cubicBezTo>
                      <a:pt x="268186" y="145488"/>
                      <a:pt x="272769" y="139030"/>
                      <a:pt x="277643" y="132156"/>
                    </a:cubicBezTo>
                    <a:cubicBezTo>
                      <a:pt x="278977" y="130281"/>
                      <a:pt x="280601" y="126989"/>
                      <a:pt x="282310" y="123531"/>
                    </a:cubicBezTo>
                    <a:cubicBezTo>
                      <a:pt x="286851" y="114365"/>
                      <a:pt x="292017" y="103949"/>
                      <a:pt x="299183" y="102533"/>
                    </a:cubicBezTo>
                    <a:cubicBezTo>
                      <a:pt x="301808" y="102033"/>
                      <a:pt x="305141" y="102866"/>
                      <a:pt x="308724" y="103783"/>
                    </a:cubicBezTo>
                    <a:cubicBezTo>
                      <a:pt x="313016" y="104866"/>
                      <a:pt x="317932" y="106116"/>
                      <a:pt x="320307" y="104491"/>
                    </a:cubicBezTo>
                    <a:cubicBezTo>
                      <a:pt x="321390" y="103741"/>
                      <a:pt x="322015" y="102366"/>
                      <a:pt x="322265" y="100200"/>
                    </a:cubicBezTo>
                    <a:cubicBezTo>
                      <a:pt x="322473" y="98616"/>
                      <a:pt x="321973" y="97283"/>
                      <a:pt x="321390" y="95700"/>
                    </a:cubicBezTo>
                    <a:cubicBezTo>
                      <a:pt x="320557" y="93450"/>
                      <a:pt x="319515" y="90617"/>
                      <a:pt x="320765" y="86826"/>
                    </a:cubicBezTo>
                    <a:cubicBezTo>
                      <a:pt x="321848" y="83493"/>
                      <a:pt x="324265" y="80493"/>
                      <a:pt x="326598" y="77618"/>
                    </a:cubicBezTo>
                    <a:cubicBezTo>
                      <a:pt x="327681" y="76285"/>
                      <a:pt x="328723" y="74993"/>
                      <a:pt x="329556" y="73743"/>
                    </a:cubicBezTo>
                    <a:lnTo>
                      <a:pt x="331556" y="70660"/>
                    </a:lnTo>
                    <a:cubicBezTo>
                      <a:pt x="334556" y="65994"/>
                      <a:pt x="338347" y="60161"/>
                      <a:pt x="342514" y="54953"/>
                    </a:cubicBezTo>
                    <a:cubicBezTo>
                      <a:pt x="340972" y="53328"/>
                      <a:pt x="339347" y="51953"/>
                      <a:pt x="337722" y="50620"/>
                    </a:cubicBezTo>
                    <a:cubicBezTo>
                      <a:pt x="333806" y="47329"/>
                      <a:pt x="329723" y="43912"/>
                      <a:pt x="329639" y="38246"/>
                    </a:cubicBezTo>
                    <a:cubicBezTo>
                      <a:pt x="329598" y="35205"/>
                      <a:pt x="331139" y="32788"/>
                      <a:pt x="332473" y="30622"/>
                    </a:cubicBezTo>
                    <a:cubicBezTo>
                      <a:pt x="333597" y="28788"/>
                      <a:pt x="334597" y="27205"/>
                      <a:pt x="334597" y="25497"/>
                    </a:cubicBezTo>
                    <a:cubicBezTo>
                      <a:pt x="334597" y="19789"/>
                      <a:pt x="323473" y="4915"/>
                      <a:pt x="317599" y="2790"/>
                    </a:cubicBezTo>
                    <a:cubicBezTo>
                      <a:pt x="313766" y="1415"/>
                      <a:pt x="309849" y="3457"/>
                      <a:pt x="305641" y="5623"/>
                    </a:cubicBezTo>
                    <a:cubicBezTo>
                      <a:pt x="301683" y="7665"/>
                      <a:pt x="297600" y="9790"/>
                      <a:pt x="293351" y="8956"/>
                    </a:cubicBezTo>
                    <a:cubicBezTo>
                      <a:pt x="290642" y="11290"/>
                      <a:pt x="288851" y="13998"/>
                      <a:pt x="286893" y="17081"/>
                    </a:cubicBezTo>
                    <a:cubicBezTo>
                      <a:pt x="285476" y="19331"/>
                      <a:pt x="283976" y="21622"/>
                      <a:pt x="281976" y="24039"/>
                    </a:cubicBezTo>
                    <a:cubicBezTo>
                      <a:pt x="277060" y="29955"/>
                      <a:pt x="273935" y="30163"/>
                      <a:pt x="269686" y="29872"/>
                    </a:cubicBezTo>
                    <a:cubicBezTo>
                      <a:pt x="267269" y="29705"/>
                      <a:pt x="264769" y="29497"/>
                      <a:pt x="260520" y="31371"/>
                    </a:cubicBezTo>
                    <a:cubicBezTo>
                      <a:pt x="256395" y="33205"/>
                      <a:pt x="254062" y="35330"/>
                      <a:pt x="252229" y="37038"/>
                    </a:cubicBezTo>
                    <a:cubicBezTo>
                      <a:pt x="247229" y="41662"/>
                      <a:pt x="244271" y="42037"/>
                      <a:pt x="235688" y="35288"/>
                    </a:cubicBezTo>
                    <a:cubicBezTo>
                      <a:pt x="233313" y="33413"/>
                      <a:pt x="232272" y="31705"/>
                      <a:pt x="231522" y="30497"/>
                    </a:cubicBezTo>
                    <a:cubicBezTo>
                      <a:pt x="230647" y="29038"/>
                      <a:pt x="230480" y="28747"/>
                      <a:pt x="227605" y="28705"/>
                    </a:cubicBezTo>
                    <a:lnTo>
                      <a:pt x="227522" y="28705"/>
                    </a:lnTo>
                    <a:cubicBezTo>
                      <a:pt x="224189" y="28705"/>
                      <a:pt x="220106" y="30747"/>
                      <a:pt x="218981" y="34163"/>
                    </a:cubicBezTo>
                    <a:cubicBezTo>
                      <a:pt x="216440" y="41746"/>
                      <a:pt x="221773" y="45704"/>
                      <a:pt x="229647" y="50412"/>
                    </a:cubicBezTo>
                    <a:cubicBezTo>
                      <a:pt x="231689" y="51662"/>
                      <a:pt x="233647" y="52828"/>
                      <a:pt x="235105" y="54036"/>
                    </a:cubicBezTo>
                    <a:cubicBezTo>
                      <a:pt x="239271" y="57578"/>
                      <a:pt x="241021" y="60453"/>
                      <a:pt x="240729" y="63369"/>
                    </a:cubicBezTo>
                    <a:cubicBezTo>
                      <a:pt x="240355" y="67369"/>
                      <a:pt x="236230" y="69744"/>
                      <a:pt x="231439" y="72493"/>
                    </a:cubicBezTo>
                    <a:cubicBezTo>
                      <a:pt x="229855" y="73410"/>
                      <a:pt x="228105" y="74368"/>
                      <a:pt x="226397" y="75493"/>
                    </a:cubicBezTo>
                    <a:cubicBezTo>
                      <a:pt x="225564" y="76035"/>
                      <a:pt x="224689" y="76535"/>
                      <a:pt x="223856" y="77035"/>
                    </a:cubicBezTo>
                    <a:cubicBezTo>
                      <a:pt x="220189" y="79243"/>
                      <a:pt x="217273" y="81034"/>
                      <a:pt x="215981" y="84826"/>
                    </a:cubicBezTo>
                    <a:cubicBezTo>
                      <a:pt x="215565" y="86117"/>
                      <a:pt x="215773" y="86992"/>
                      <a:pt x="216273" y="88617"/>
                    </a:cubicBezTo>
                    <a:cubicBezTo>
                      <a:pt x="216981" y="90950"/>
                      <a:pt x="217981" y="94200"/>
                      <a:pt x="214981" y="98866"/>
                    </a:cubicBezTo>
                    <a:cubicBezTo>
                      <a:pt x="212148" y="103241"/>
                      <a:pt x="207482" y="107241"/>
                      <a:pt x="202941" y="111074"/>
                    </a:cubicBezTo>
                    <a:cubicBezTo>
                      <a:pt x="199399" y="114074"/>
                      <a:pt x="195775" y="117198"/>
                      <a:pt x="193066" y="120406"/>
                    </a:cubicBezTo>
                    <a:cubicBezTo>
                      <a:pt x="193775" y="121281"/>
                      <a:pt x="194483" y="122156"/>
                      <a:pt x="195108" y="123031"/>
                    </a:cubicBezTo>
                    <a:cubicBezTo>
                      <a:pt x="196316" y="124614"/>
                      <a:pt x="197441" y="126073"/>
                      <a:pt x="198774" y="127323"/>
                    </a:cubicBezTo>
                    <a:lnTo>
                      <a:pt x="200441" y="128864"/>
                    </a:lnTo>
                    <a:lnTo>
                      <a:pt x="198983" y="130614"/>
                    </a:lnTo>
                    <a:cubicBezTo>
                      <a:pt x="194441" y="136113"/>
                      <a:pt x="193275" y="143238"/>
                      <a:pt x="192025" y="150779"/>
                    </a:cubicBezTo>
                    <a:cubicBezTo>
                      <a:pt x="190525" y="159820"/>
                      <a:pt x="188942" y="169194"/>
                      <a:pt x="181317" y="176194"/>
                    </a:cubicBezTo>
                    <a:lnTo>
                      <a:pt x="179609" y="177777"/>
                    </a:lnTo>
                    <a:lnTo>
                      <a:pt x="177984" y="176110"/>
                    </a:lnTo>
                    <a:cubicBezTo>
                      <a:pt x="177484" y="175611"/>
                      <a:pt x="176818" y="174861"/>
                      <a:pt x="176068" y="174027"/>
                    </a:cubicBezTo>
                    <a:cubicBezTo>
                      <a:pt x="174651" y="172402"/>
                      <a:pt x="170818" y="168153"/>
                      <a:pt x="169443" y="167819"/>
                    </a:cubicBezTo>
                    <a:cubicBezTo>
                      <a:pt x="167860" y="167569"/>
                      <a:pt x="167443" y="167986"/>
                      <a:pt x="166194" y="169611"/>
                    </a:cubicBezTo>
                    <a:cubicBezTo>
                      <a:pt x="165110" y="170986"/>
                      <a:pt x="163652" y="172861"/>
                      <a:pt x="160861" y="173569"/>
                    </a:cubicBezTo>
                    <a:cubicBezTo>
                      <a:pt x="156611" y="174611"/>
                      <a:pt x="154861" y="173777"/>
                      <a:pt x="153028" y="172569"/>
                    </a:cubicBezTo>
                    <a:cubicBezTo>
                      <a:pt x="152111" y="171986"/>
                      <a:pt x="151361" y="171486"/>
                      <a:pt x="149278" y="171361"/>
                    </a:cubicBezTo>
                    <a:cubicBezTo>
                      <a:pt x="145278" y="171111"/>
                      <a:pt x="144528" y="171361"/>
                      <a:pt x="142279" y="172194"/>
                    </a:cubicBezTo>
                    <a:cubicBezTo>
                      <a:pt x="141237" y="172569"/>
                      <a:pt x="139904" y="173069"/>
                      <a:pt x="137987" y="173652"/>
                    </a:cubicBezTo>
                    <a:cubicBezTo>
                      <a:pt x="135862" y="174277"/>
                      <a:pt x="134821" y="174902"/>
                      <a:pt x="133946" y="175444"/>
                    </a:cubicBezTo>
                    <a:cubicBezTo>
                      <a:pt x="131321" y="177027"/>
                      <a:pt x="129780" y="177235"/>
                      <a:pt x="124488" y="175652"/>
                    </a:cubicBezTo>
                    <a:cubicBezTo>
                      <a:pt x="122113" y="174944"/>
                      <a:pt x="120405" y="173069"/>
                      <a:pt x="118947" y="171444"/>
                    </a:cubicBezTo>
                    <a:cubicBezTo>
                      <a:pt x="117197" y="169486"/>
                      <a:pt x="116031" y="168319"/>
                      <a:pt x="114447" y="168319"/>
                    </a:cubicBezTo>
                    <a:lnTo>
                      <a:pt x="114406" y="168319"/>
                    </a:lnTo>
                    <a:cubicBezTo>
                      <a:pt x="111031" y="168361"/>
                      <a:pt x="109239" y="170278"/>
                      <a:pt x="107156" y="172486"/>
                    </a:cubicBezTo>
                    <a:cubicBezTo>
                      <a:pt x="104406" y="175361"/>
                      <a:pt x="100740" y="179235"/>
                      <a:pt x="93532" y="175069"/>
                    </a:cubicBezTo>
                    <a:cubicBezTo>
                      <a:pt x="90783" y="177735"/>
                      <a:pt x="87325" y="180235"/>
                      <a:pt x="83908" y="182652"/>
                    </a:cubicBezTo>
                    <a:cubicBezTo>
                      <a:pt x="77242" y="187443"/>
                      <a:pt x="70367" y="192359"/>
                      <a:pt x="69951" y="197859"/>
                    </a:cubicBezTo>
                    <a:cubicBezTo>
                      <a:pt x="69701" y="200900"/>
                      <a:pt x="71409" y="204108"/>
                      <a:pt x="75117" y="207775"/>
                    </a:cubicBezTo>
                    <a:cubicBezTo>
                      <a:pt x="78992" y="211566"/>
                      <a:pt x="83533" y="214566"/>
                      <a:pt x="88324" y="217691"/>
                    </a:cubicBezTo>
                    <a:cubicBezTo>
                      <a:pt x="93199" y="220899"/>
                      <a:pt x="98240" y="224190"/>
                      <a:pt x="102532" y="228440"/>
                    </a:cubicBezTo>
                    <a:cubicBezTo>
                      <a:pt x="106198" y="232106"/>
                      <a:pt x="116031" y="241814"/>
                      <a:pt x="112489" y="252146"/>
                    </a:cubicBezTo>
                    <a:cubicBezTo>
                      <a:pt x="110614" y="257604"/>
                      <a:pt x="105365" y="260562"/>
                      <a:pt x="100740" y="263145"/>
                    </a:cubicBezTo>
                    <a:cubicBezTo>
                      <a:pt x="99532" y="263854"/>
                      <a:pt x="98324" y="264479"/>
                      <a:pt x="97282" y="265187"/>
                    </a:cubicBezTo>
                    <a:cubicBezTo>
                      <a:pt x="95074" y="266604"/>
                      <a:pt x="93116" y="268479"/>
                      <a:pt x="90991" y="270437"/>
                    </a:cubicBezTo>
                    <a:cubicBezTo>
                      <a:pt x="88658" y="272603"/>
                      <a:pt x="86283" y="274853"/>
                      <a:pt x="83491" y="276520"/>
                    </a:cubicBezTo>
                    <a:cubicBezTo>
                      <a:pt x="82700" y="277019"/>
                      <a:pt x="82033" y="277436"/>
                      <a:pt x="81492" y="277811"/>
                    </a:cubicBezTo>
                    <a:cubicBezTo>
                      <a:pt x="78075" y="280186"/>
                      <a:pt x="76242" y="280311"/>
                      <a:pt x="72117" y="276520"/>
                    </a:cubicBezTo>
                    <a:cubicBezTo>
                      <a:pt x="71117" y="275603"/>
                      <a:pt x="70784" y="274228"/>
                      <a:pt x="70409" y="272645"/>
                    </a:cubicBezTo>
                    <a:cubicBezTo>
                      <a:pt x="70201" y="271853"/>
                      <a:pt x="69868" y="270395"/>
                      <a:pt x="69576" y="270020"/>
                    </a:cubicBezTo>
                    <a:cubicBezTo>
                      <a:pt x="69242" y="269645"/>
                      <a:pt x="68409" y="269395"/>
                      <a:pt x="67534" y="269145"/>
                    </a:cubicBezTo>
                    <a:cubicBezTo>
                      <a:pt x="66534" y="268853"/>
                      <a:pt x="65409" y="268520"/>
                      <a:pt x="64368" y="267853"/>
                    </a:cubicBezTo>
                    <a:cubicBezTo>
                      <a:pt x="60951" y="265604"/>
                      <a:pt x="59118" y="265104"/>
                      <a:pt x="56327" y="264312"/>
                    </a:cubicBezTo>
                    <a:cubicBezTo>
                      <a:pt x="54994" y="263937"/>
                      <a:pt x="53535" y="263521"/>
                      <a:pt x="51702" y="262896"/>
                    </a:cubicBezTo>
                    <a:cubicBezTo>
                      <a:pt x="49161" y="261979"/>
                      <a:pt x="47119" y="259812"/>
                      <a:pt x="45286" y="257854"/>
                    </a:cubicBezTo>
                    <a:cubicBezTo>
                      <a:pt x="44411" y="256938"/>
                      <a:pt x="43119" y="255521"/>
                      <a:pt x="42578" y="255354"/>
                    </a:cubicBezTo>
                    <a:cubicBezTo>
                      <a:pt x="41203" y="255438"/>
                      <a:pt x="34162" y="258729"/>
                      <a:pt x="32995" y="259729"/>
                    </a:cubicBezTo>
                    <a:cubicBezTo>
                      <a:pt x="30370" y="261937"/>
                      <a:pt x="30495" y="263562"/>
                      <a:pt x="30704" y="266270"/>
                    </a:cubicBezTo>
                    <a:cubicBezTo>
                      <a:pt x="30829" y="267853"/>
                      <a:pt x="30954" y="269604"/>
                      <a:pt x="30495" y="271603"/>
                    </a:cubicBezTo>
                    <a:cubicBezTo>
                      <a:pt x="29829" y="274645"/>
                      <a:pt x="29037" y="277603"/>
                      <a:pt x="27037" y="278936"/>
                    </a:cubicBezTo>
                    <a:cubicBezTo>
                      <a:pt x="24038" y="280936"/>
                      <a:pt x="22079" y="279394"/>
                      <a:pt x="21371" y="278811"/>
                    </a:cubicBezTo>
                    <a:cubicBezTo>
                      <a:pt x="20080" y="279103"/>
                      <a:pt x="18955" y="278644"/>
                      <a:pt x="18246" y="278353"/>
                    </a:cubicBezTo>
                    <a:cubicBezTo>
                      <a:pt x="17705" y="278144"/>
                      <a:pt x="17705" y="278144"/>
                      <a:pt x="17413" y="278228"/>
                    </a:cubicBezTo>
                    <a:cubicBezTo>
                      <a:pt x="17330" y="278394"/>
                      <a:pt x="16455" y="279644"/>
                      <a:pt x="15997" y="280311"/>
                    </a:cubicBezTo>
                    <a:cubicBezTo>
                      <a:pt x="15497" y="281019"/>
                      <a:pt x="15038" y="281644"/>
                      <a:pt x="14747" y="282019"/>
                    </a:cubicBezTo>
                    <a:cubicBezTo>
                      <a:pt x="13872" y="283019"/>
                      <a:pt x="12622" y="284227"/>
                      <a:pt x="11205" y="285602"/>
                    </a:cubicBezTo>
                    <a:cubicBezTo>
                      <a:pt x="8330" y="288394"/>
                      <a:pt x="1581" y="294935"/>
                      <a:pt x="2414" y="297226"/>
                    </a:cubicBezTo>
                    <a:cubicBezTo>
                      <a:pt x="2873" y="298226"/>
                      <a:pt x="6622" y="300393"/>
                      <a:pt x="8414" y="301434"/>
                    </a:cubicBezTo>
                    <a:cubicBezTo>
                      <a:pt x="10122" y="302434"/>
                      <a:pt x="11580" y="303267"/>
                      <a:pt x="12497" y="304059"/>
                    </a:cubicBezTo>
                    <a:cubicBezTo>
                      <a:pt x="18038" y="308684"/>
                      <a:pt x="18371" y="309350"/>
                      <a:pt x="18496" y="315683"/>
                    </a:cubicBezTo>
                    <a:lnTo>
                      <a:pt x="18538" y="316642"/>
                    </a:lnTo>
                    <a:cubicBezTo>
                      <a:pt x="18580" y="318766"/>
                      <a:pt x="18163" y="320266"/>
                      <a:pt x="17871" y="321350"/>
                    </a:cubicBezTo>
                    <a:cubicBezTo>
                      <a:pt x="17455" y="322933"/>
                      <a:pt x="17371" y="323183"/>
                      <a:pt x="19871" y="325183"/>
                    </a:cubicBezTo>
                    <a:cubicBezTo>
                      <a:pt x="21496" y="326516"/>
                      <a:pt x="24913" y="327349"/>
                      <a:pt x="27662" y="328016"/>
                    </a:cubicBezTo>
                    <a:lnTo>
                      <a:pt x="29662" y="328516"/>
                    </a:lnTo>
                    <a:cubicBezTo>
                      <a:pt x="34120" y="329724"/>
                      <a:pt x="37203" y="328432"/>
                      <a:pt x="40745" y="326891"/>
                    </a:cubicBezTo>
                    <a:cubicBezTo>
                      <a:pt x="44036" y="325474"/>
                      <a:pt x="47744" y="323891"/>
                      <a:pt x="52660" y="324349"/>
                    </a:cubicBezTo>
                    <a:lnTo>
                      <a:pt x="54619" y="324516"/>
                    </a:lnTo>
                    <a:lnTo>
                      <a:pt x="54869" y="326474"/>
                    </a:lnTo>
                    <a:cubicBezTo>
                      <a:pt x="55285" y="330099"/>
                      <a:pt x="58785" y="335348"/>
                      <a:pt x="62993" y="338640"/>
                    </a:cubicBezTo>
                    <a:cubicBezTo>
                      <a:pt x="65826" y="340848"/>
                      <a:pt x="68618" y="341931"/>
                      <a:pt x="70784" y="341640"/>
                    </a:cubicBezTo>
                    <a:cubicBezTo>
                      <a:pt x="71742" y="341515"/>
                      <a:pt x="72242" y="341056"/>
                      <a:pt x="73201" y="340140"/>
                    </a:cubicBezTo>
                    <a:cubicBezTo>
                      <a:pt x="74659" y="338723"/>
                      <a:pt x="76700" y="336848"/>
                      <a:pt x="80992" y="337182"/>
                    </a:cubicBezTo>
                    <a:cubicBezTo>
                      <a:pt x="84783" y="337557"/>
                      <a:pt x="87283" y="338807"/>
                      <a:pt x="88408" y="340931"/>
                    </a:cubicBezTo>
                    <a:cubicBezTo>
                      <a:pt x="89116" y="342265"/>
                      <a:pt x="89241" y="343806"/>
                      <a:pt x="88783" y="345514"/>
                    </a:cubicBezTo>
                    <a:cubicBezTo>
                      <a:pt x="89783" y="345889"/>
                      <a:pt x="90824" y="346181"/>
                      <a:pt x="91907" y="346514"/>
                    </a:cubicBezTo>
                    <a:cubicBezTo>
                      <a:pt x="95782" y="347681"/>
                      <a:pt x="100199" y="349056"/>
                      <a:pt x="102948" y="353139"/>
                    </a:cubicBezTo>
                    <a:cubicBezTo>
                      <a:pt x="104240" y="355097"/>
                      <a:pt x="104531" y="357555"/>
                      <a:pt x="104782" y="359888"/>
                    </a:cubicBezTo>
                    <a:cubicBezTo>
                      <a:pt x="105240" y="364013"/>
                      <a:pt x="105698" y="365346"/>
                      <a:pt x="107573" y="365763"/>
                    </a:cubicBezTo>
                    <a:cubicBezTo>
                      <a:pt x="109031" y="366096"/>
                      <a:pt x="110239" y="364638"/>
                      <a:pt x="112073" y="362180"/>
                    </a:cubicBezTo>
                    <a:cubicBezTo>
                      <a:pt x="113031" y="360930"/>
                      <a:pt x="113989" y="359638"/>
                      <a:pt x="115156" y="358722"/>
                    </a:cubicBezTo>
                    <a:cubicBezTo>
                      <a:pt x="120739" y="354305"/>
                      <a:pt x="129030" y="353514"/>
                      <a:pt x="132196" y="357055"/>
                    </a:cubicBezTo>
                    <a:cubicBezTo>
                      <a:pt x="133654" y="358680"/>
                      <a:pt x="135154" y="362263"/>
                      <a:pt x="129155" y="368304"/>
                    </a:cubicBezTo>
                    <a:lnTo>
                      <a:pt x="128030" y="369429"/>
                    </a:lnTo>
                    <a:cubicBezTo>
                      <a:pt x="124697" y="372721"/>
                      <a:pt x="120155" y="377262"/>
                      <a:pt x="120364" y="381220"/>
                    </a:cubicBezTo>
                    <a:cubicBezTo>
                      <a:pt x="120447" y="383053"/>
                      <a:pt x="121572" y="384803"/>
                      <a:pt x="123738" y="386594"/>
                    </a:cubicBezTo>
                    <a:cubicBezTo>
                      <a:pt x="124947" y="387553"/>
                      <a:pt x="126863" y="388178"/>
                      <a:pt x="128905" y="388844"/>
                    </a:cubicBezTo>
                    <a:cubicBezTo>
                      <a:pt x="133571" y="390344"/>
                      <a:pt x="140654" y="392594"/>
                      <a:pt x="138696" y="402177"/>
                    </a:cubicBezTo>
                    <a:cubicBezTo>
                      <a:pt x="137696" y="407051"/>
                      <a:pt x="135238" y="409718"/>
                      <a:pt x="133446" y="411634"/>
                    </a:cubicBezTo>
                    <a:cubicBezTo>
                      <a:pt x="131071" y="414217"/>
                      <a:pt x="130155" y="415176"/>
                      <a:pt x="134029" y="420842"/>
                    </a:cubicBezTo>
                    <a:cubicBezTo>
                      <a:pt x="140112" y="429800"/>
                      <a:pt x="139154" y="432424"/>
                      <a:pt x="135196" y="437132"/>
                    </a:cubicBezTo>
                    <a:cubicBezTo>
                      <a:pt x="133821" y="438757"/>
                      <a:pt x="132071" y="440840"/>
                      <a:pt x="130488" y="444215"/>
                    </a:cubicBezTo>
                    <a:cubicBezTo>
                      <a:pt x="128780" y="447840"/>
                      <a:pt x="128988" y="449173"/>
                      <a:pt x="129155" y="449548"/>
                    </a:cubicBezTo>
                    <a:cubicBezTo>
                      <a:pt x="129446" y="450298"/>
                      <a:pt x="130988" y="450840"/>
                      <a:pt x="132613" y="451381"/>
                    </a:cubicBezTo>
                    <a:cubicBezTo>
                      <a:pt x="134529" y="452048"/>
                      <a:pt x="136946" y="452923"/>
                      <a:pt x="138904" y="454673"/>
                    </a:cubicBezTo>
                    <a:cubicBezTo>
                      <a:pt x="146070" y="461172"/>
                      <a:pt x="141279" y="468047"/>
                      <a:pt x="137821" y="473088"/>
                    </a:cubicBezTo>
                    <a:cubicBezTo>
                      <a:pt x="136904" y="474421"/>
                      <a:pt x="135987" y="475713"/>
                      <a:pt x="135279" y="477004"/>
                    </a:cubicBezTo>
                    <a:cubicBezTo>
                      <a:pt x="130863" y="485170"/>
                      <a:pt x="129696" y="488670"/>
                      <a:pt x="135154" y="493003"/>
                    </a:cubicBezTo>
                    <a:cubicBezTo>
                      <a:pt x="136029" y="493670"/>
                      <a:pt x="136612" y="493753"/>
                      <a:pt x="137362" y="493836"/>
                    </a:cubicBezTo>
                    <a:cubicBezTo>
                      <a:pt x="140446" y="494170"/>
                      <a:pt x="141654" y="495753"/>
                      <a:pt x="141987" y="499794"/>
                    </a:cubicBezTo>
                    <a:cubicBezTo>
                      <a:pt x="142279" y="503044"/>
                      <a:pt x="140737" y="506669"/>
                      <a:pt x="138071" y="509085"/>
                    </a:cubicBezTo>
                    <a:cubicBezTo>
                      <a:pt x="136487" y="510585"/>
                      <a:pt x="134904" y="511377"/>
                      <a:pt x="133279" y="511585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" name="Полилиния: фигура 55">
                <a:extLst>
                  <a:ext uri="{FF2B5EF4-FFF2-40B4-BE49-F238E27FC236}">
                    <a16:creationId xmlns:a16="http://schemas.microsoft.com/office/drawing/2014/main" id="{2305D1B4-10F3-421D-8B07-6C88FB63125A}"/>
                  </a:ext>
                </a:extLst>
              </p:cNvPr>
              <p:cNvSpPr/>
              <p:nvPr/>
            </p:nvSpPr>
            <p:spPr>
              <a:xfrm>
                <a:off x="3050083" y="2736058"/>
                <a:ext cx="749943" cy="716612"/>
              </a:xfrm>
              <a:custGeom>
                <a:avLst/>
                <a:gdLst>
                  <a:gd name="connsiteX0" fmla="*/ 79121 w 749943"/>
                  <a:gd name="connsiteY0" fmla="*/ 251272 h 716612"/>
                  <a:gd name="connsiteX1" fmla="*/ 72122 w 749943"/>
                  <a:gd name="connsiteY1" fmla="*/ 258063 h 716612"/>
                  <a:gd name="connsiteX2" fmla="*/ 68747 w 749943"/>
                  <a:gd name="connsiteY2" fmla="*/ 262771 h 716612"/>
                  <a:gd name="connsiteX3" fmla="*/ 58623 w 749943"/>
                  <a:gd name="connsiteY3" fmla="*/ 272145 h 716612"/>
                  <a:gd name="connsiteX4" fmla="*/ 50623 w 749943"/>
                  <a:gd name="connsiteY4" fmla="*/ 273312 h 716612"/>
                  <a:gd name="connsiteX5" fmla="*/ 44041 w 749943"/>
                  <a:gd name="connsiteY5" fmla="*/ 275895 h 716612"/>
                  <a:gd name="connsiteX6" fmla="*/ 37083 w 749943"/>
                  <a:gd name="connsiteY6" fmla="*/ 285978 h 716612"/>
                  <a:gd name="connsiteX7" fmla="*/ 31458 w 749943"/>
                  <a:gd name="connsiteY7" fmla="*/ 294852 h 716612"/>
                  <a:gd name="connsiteX8" fmla="*/ 26958 w 749943"/>
                  <a:gd name="connsiteY8" fmla="*/ 299310 h 716612"/>
                  <a:gd name="connsiteX9" fmla="*/ 22001 w 749943"/>
                  <a:gd name="connsiteY9" fmla="*/ 308226 h 716612"/>
                  <a:gd name="connsiteX10" fmla="*/ 22959 w 749943"/>
                  <a:gd name="connsiteY10" fmla="*/ 313559 h 716612"/>
                  <a:gd name="connsiteX11" fmla="*/ 19626 w 749943"/>
                  <a:gd name="connsiteY11" fmla="*/ 325058 h 716612"/>
                  <a:gd name="connsiteX12" fmla="*/ 11918 w 749943"/>
                  <a:gd name="connsiteY12" fmla="*/ 325725 h 716612"/>
                  <a:gd name="connsiteX13" fmla="*/ 4877 w 749943"/>
                  <a:gd name="connsiteY13" fmla="*/ 326933 h 716612"/>
                  <a:gd name="connsiteX14" fmla="*/ 4169 w 749943"/>
                  <a:gd name="connsiteY14" fmla="*/ 332807 h 716612"/>
                  <a:gd name="connsiteX15" fmla="*/ 7168 w 749943"/>
                  <a:gd name="connsiteY15" fmla="*/ 339807 h 716612"/>
                  <a:gd name="connsiteX16" fmla="*/ 4794 w 749943"/>
                  <a:gd name="connsiteY16" fmla="*/ 350514 h 716612"/>
                  <a:gd name="connsiteX17" fmla="*/ 2877 w 749943"/>
                  <a:gd name="connsiteY17" fmla="*/ 355139 h 716612"/>
                  <a:gd name="connsiteX18" fmla="*/ 23292 w 749943"/>
                  <a:gd name="connsiteY18" fmla="*/ 391261 h 716612"/>
                  <a:gd name="connsiteX19" fmla="*/ 40291 w 749943"/>
                  <a:gd name="connsiteY19" fmla="*/ 409052 h 716612"/>
                  <a:gd name="connsiteX20" fmla="*/ 42582 w 749943"/>
                  <a:gd name="connsiteY20" fmla="*/ 415343 h 716612"/>
                  <a:gd name="connsiteX21" fmla="*/ 46957 w 749943"/>
                  <a:gd name="connsiteY21" fmla="*/ 422384 h 716612"/>
                  <a:gd name="connsiteX22" fmla="*/ 55623 w 749943"/>
                  <a:gd name="connsiteY22" fmla="*/ 425967 h 716612"/>
                  <a:gd name="connsiteX23" fmla="*/ 62664 w 749943"/>
                  <a:gd name="connsiteY23" fmla="*/ 428134 h 716612"/>
                  <a:gd name="connsiteX24" fmla="*/ 75788 w 749943"/>
                  <a:gd name="connsiteY24" fmla="*/ 445132 h 716612"/>
                  <a:gd name="connsiteX25" fmla="*/ 77246 w 749943"/>
                  <a:gd name="connsiteY25" fmla="*/ 451757 h 716612"/>
                  <a:gd name="connsiteX26" fmla="*/ 100828 w 749943"/>
                  <a:gd name="connsiteY26" fmla="*/ 463048 h 716612"/>
                  <a:gd name="connsiteX27" fmla="*/ 105453 w 749943"/>
                  <a:gd name="connsiteY27" fmla="*/ 462131 h 716612"/>
                  <a:gd name="connsiteX28" fmla="*/ 111744 w 749943"/>
                  <a:gd name="connsiteY28" fmla="*/ 463214 h 716612"/>
                  <a:gd name="connsiteX29" fmla="*/ 113702 w 749943"/>
                  <a:gd name="connsiteY29" fmla="*/ 464339 h 716612"/>
                  <a:gd name="connsiteX30" fmla="*/ 119243 w 749943"/>
                  <a:gd name="connsiteY30" fmla="*/ 468297 h 716612"/>
                  <a:gd name="connsiteX31" fmla="*/ 127368 w 749943"/>
                  <a:gd name="connsiteY31" fmla="*/ 473338 h 716612"/>
                  <a:gd name="connsiteX32" fmla="*/ 129076 w 749943"/>
                  <a:gd name="connsiteY32" fmla="*/ 475380 h 716612"/>
                  <a:gd name="connsiteX33" fmla="*/ 129492 w 749943"/>
                  <a:gd name="connsiteY33" fmla="*/ 480630 h 716612"/>
                  <a:gd name="connsiteX34" fmla="*/ 138408 w 749943"/>
                  <a:gd name="connsiteY34" fmla="*/ 503045 h 716612"/>
                  <a:gd name="connsiteX35" fmla="*/ 145366 w 749943"/>
                  <a:gd name="connsiteY35" fmla="*/ 503669 h 716612"/>
                  <a:gd name="connsiteX36" fmla="*/ 157782 w 749943"/>
                  <a:gd name="connsiteY36" fmla="*/ 509586 h 716612"/>
                  <a:gd name="connsiteX37" fmla="*/ 157032 w 749943"/>
                  <a:gd name="connsiteY37" fmla="*/ 516502 h 716612"/>
                  <a:gd name="connsiteX38" fmla="*/ 156074 w 749943"/>
                  <a:gd name="connsiteY38" fmla="*/ 520126 h 716612"/>
                  <a:gd name="connsiteX39" fmla="*/ 157699 w 749943"/>
                  <a:gd name="connsiteY39" fmla="*/ 521876 h 716612"/>
                  <a:gd name="connsiteX40" fmla="*/ 160657 w 749943"/>
                  <a:gd name="connsiteY40" fmla="*/ 524876 h 716612"/>
                  <a:gd name="connsiteX41" fmla="*/ 161865 w 749943"/>
                  <a:gd name="connsiteY41" fmla="*/ 527543 h 716612"/>
                  <a:gd name="connsiteX42" fmla="*/ 167240 w 749943"/>
                  <a:gd name="connsiteY42" fmla="*/ 536500 h 716612"/>
                  <a:gd name="connsiteX43" fmla="*/ 197071 w 749943"/>
                  <a:gd name="connsiteY43" fmla="*/ 541375 h 716612"/>
                  <a:gd name="connsiteX44" fmla="*/ 199362 w 749943"/>
                  <a:gd name="connsiteY44" fmla="*/ 541125 h 716612"/>
                  <a:gd name="connsiteX45" fmla="*/ 219777 w 749943"/>
                  <a:gd name="connsiteY45" fmla="*/ 554291 h 716612"/>
                  <a:gd name="connsiteX46" fmla="*/ 220277 w 749943"/>
                  <a:gd name="connsiteY46" fmla="*/ 559540 h 716612"/>
                  <a:gd name="connsiteX47" fmla="*/ 222527 w 749943"/>
                  <a:gd name="connsiteY47" fmla="*/ 566831 h 716612"/>
                  <a:gd name="connsiteX48" fmla="*/ 230235 w 749943"/>
                  <a:gd name="connsiteY48" fmla="*/ 576706 h 716612"/>
                  <a:gd name="connsiteX49" fmla="*/ 232401 w 749943"/>
                  <a:gd name="connsiteY49" fmla="*/ 579164 h 716612"/>
                  <a:gd name="connsiteX50" fmla="*/ 257733 w 749943"/>
                  <a:gd name="connsiteY50" fmla="*/ 584497 h 716612"/>
                  <a:gd name="connsiteX51" fmla="*/ 260857 w 749943"/>
                  <a:gd name="connsiteY51" fmla="*/ 582955 h 716612"/>
                  <a:gd name="connsiteX52" fmla="*/ 280939 w 749943"/>
                  <a:gd name="connsiteY52" fmla="*/ 583997 h 716612"/>
                  <a:gd name="connsiteX53" fmla="*/ 288105 w 749943"/>
                  <a:gd name="connsiteY53" fmla="*/ 598371 h 716612"/>
                  <a:gd name="connsiteX54" fmla="*/ 283314 w 749943"/>
                  <a:gd name="connsiteY54" fmla="*/ 609495 h 716612"/>
                  <a:gd name="connsiteX55" fmla="*/ 285231 w 749943"/>
                  <a:gd name="connsiteY55" fmla="*/ 620911 h 716612"/>
                  <a:gd name="connsiteX56" fmla="*/ 295730 w 749943"/>
                  <a:gd name="connsiteY56" fmla="*/ 627285 h 716612"/>
                  <a:gd name="connsiteX57" fmla="*/ 308437 w 749943"/>
                  <a:gd name="connsiteY57" fmla="*/ 637243 h 716612"/>
                  <a:gd name="connsiteX58" fmla="*/ 307979 w 749943"/>
                  <a:gd name="connsiteY58" fmla="*/ 649033 h 716612"/>
                  <a:gd name="connsiteX59" fmla="*/ 311770 w 749943"/>
                  <a:gd name="connsiteY59" fmla="*/ 663324 h 716612"/>
                  <a:gd name="connsiteX60" fmla="*/ 321645 w 749943"/>
                  <a:gd name="connsiteY60" fmla="*/ 660658 h 716612"/>
                  <a:gd name="connsiteX61" fmla="*/ 337477 w 749943"/>
                  <a:gd name="connsiteY61" fmla="*/ 657575 h 716612"/>
                  <a:gd name="connsiteX62" fmla="*/ 357642 w 749943"/>
                  <a:gd name="connsiteY62" fmla="*/ 684822 h 716612"/>
                  <a:gd name="connsiteX63" fmla="*/ 354767 w 749943"/>
                  <a:gd name="connsiteY63" fmla="*/ 692489 h 716612"/>
                  <a:gd name="connsiteX64" fmla="*/ 352684 w 749943"/>
                  <a:gd name="connsiteY64" fmla="*/ 697488 h 716612"/>
                  <a:gd name="connsiteX65" fmla="*/ 359017 w 749943"/>
                  <a:gd name="connsiteY65" fmla="*/ 706237 h 716612"/>
                  <a:gd name="connsiteX66" fmla="*/ 363808 w 749943"/>
                  <a:gd name="connsiteY66" fmla="*/ 710612 h 716612"/>
                  <a:gd name="connsiteX67" fmla="*/ 375599 w 749943"/>
                  <a:gd name="connsiteY67" fmla="*/ 701488 h 716612"/>
                  <a:gd name="connsiteX68" fmla="*/ 395639 w 749943"/>
                  <a:gd name="connsiteY68" fmla="*/ 706237 h 716612"/>
                  <a:gd name="connsiteX69" fmla="*/ 400930 w 749943"/>
                  <a:gd name="connsiteY69" fmla="*/ 708821 h 716612"/>
                  <a:gd name="connsiteX70" fmla="*/ 405513 w 749943"/>
                  <a:gd name="connsiteY70" fmla="*/ 710820 h 716612"/>
                  <a:gd name="connsiteX71" fmla="*/ 426595 w 749943"/>
                  <a:gd name="connsiteY71" fmla="*/ 714862 h 716612"/>
                  <a:gd name="connsiteX72" fmla="*/ 449760 w 749943"/>
                  <a:gd name="connsiteY72" fmla="*/ 692947 h 716612"/>
                  <a:gd name="connsiteX73" fmla="*/ 446260 w 749943"/>
                  <a:gd name="connsiteY73" fmla="*/ 683073 h 716612"/>
                  <a:gd name="connsiteX74" fmla="*/ 442219 w 749943"/>
                  <a:gd name="connsiteY74" fmla="*/ 669574 h 716612"/>
                  <a:gd name="connsiteX75" fmla="*/ 479258 w 749943"/>
                  <a:gd name="connsiteY75" fmla="*/ 641951 h 716612"/>
                  <a:gd name="connsiteX76" fmla="*/ 497923 w 749943"/>
                  <a:gd name="connsiteY76" fmla="*/ 633243 h 716612"/>
                  <a:gd name="connsiteX77" fmla="*/ 528170 w 749943"/>
                  <a:gd name="connsiteY77" fmla="*/ 608953 h 716612"/>
                  <a:gd name="connsiteX78" fmla="*/ 527587 w 749943"/>
                  <a:gd name="connsiteY78" fmla="*/ 588371 h 716612"/>
                  <a:gd name="connsiteX79" fmla="*/ 525171 w 749943"/>
                  <a:gd name="connsiteY79" fmla="*/ 584747 h 716612"/>
                  <a:gd name="connsiteX80" fmla="*/ 516380 w 749943"/>
                  <a:gd name="connsiteY80" fmla="*/ 574747 h 716612"/>
                  <a:gd name="connsiteX81" fmla="*/ 509880 w 749943"/>
                  <a:gd name="connsiteY81" fmla="*/ 576706 h 716612"/>
                  <a:gd name="connsiteX82" fmla="*/ 505047 w 749943"/>
                  <a:gd name="connsiteY82" fmla="*/ 578830 h 716612"/>
                  <a:gd name="connsiteX83" fmla="*/ 491298 w 749943"/>
                  <a:gd name="connsiteY83" fmla="*/ 572998 h 716612"/>
                  <a:gd name="connsiteX84" fmla="*/ 485924 w 749943"/>
                  <a:gd name="connsiteY84" fmla="*/ 569373 h 716612"/>
                  <a:gd name="connsiteX85" fmla="*/ 473175 w 749943"/>
                  <a:gd name="connsiteY85" fmla="*/ 582830 h 716612"/>
                  <a:gd name="connsiteX86" fmla="*/ 459967 w 749943"/>
                  <a:gd name="connsiteY86" fmla="*/ 596579 h 716612"/>
                  <a:gd name="connsiteX87" fmla="*/ 449385 w 749943"/>
                  <a:gd name="connsiteY87" fmla="*/ 593329 h 716612"/>
                  <a:gd name="connsiteX88" fmla="*/ 445552 w 749943"/>
                  <a:gd name="connsiteY88" fmla="*/ 589163 h 716612"/>
                  <a:gd name="connsiteX89" fmla="*/ 441010 w 749943"/>
                  <a:gd name="connsiteY89" fmla="*/ 584872 h 716612"/>
                  <a:gd name="connsiteX90" fmla="*/ 436052 w 749943"/>
                  <a:gd name="connsiteY90" fmla="*/ 586413 h 716612"/>
                  <a:gd name="connsiteX91" fmla="*/ 429928 w 749943"/>
                  <a:gd name="connsiteY91" fmla="*/ 588496 h 716612"/>
                  <a:gd name="connsiteX92" fmla="*/ 418971 w 749943"/>
                  <a:gd name="connsiteY92" fmla="*/ 585205 h 716612"/>
                  <a:gd name="connsiteX93" fmla="*/ 421512 w 749943"/>
                  <a:gd name="connsiteY93" fmla="*/ 572039 h 716612"/>
                  <a:gd name="connsiteX94" fmla="*/ 423928 w 749943"/>
                  <a:gd name="connsiteY94" fmla="*/ 566831 h 716612"/>
                  <a:gd name="connsiteX95" fmla="*/ 423887 w 749943"/>
                  <a:gd name="connsiteY95" fmla="*/ 562832 h 716612"/>
                  <a:gd name="connsiteX96" fmla="*/ 424512 w 749943"/>
                  <a:gd name="connsiteY96" fmla="*/ 555249 h 716612"/>
                  <a:gd name="connsiteX97" fmla="*/ 430720 w 749943"/>
                  <a:gd name="connsiteY97" fmla="*/ 548916 h 716612"/>
                  <a:gd name="connsiteX98" fmla="*/ 433803 w 749943"/>
                  <a:gd name="connsiteY98" fmla="*/ 546708 h 716612"/>
                  <a:gd name="connsiteX99" fmla="*/ 445260 w 749943"/>
                  <a:gd name="connsiteY99" fmla="*/ 528751 h 716612"/>
                  <a:gd name="connsiteX100" fmla="*/ 446302 w 749943"/>
                  <a:gd name="connsiteY100" fmla="*/ 526126 h 716612"/>
                  <a:gd name="connsiteX101" fmla="*/ 461342 w 749943"/>
                  <a:gd name="connsiteY101" fmla="*/ 513919 h 716612"/>
                  <a:gd name="connsiteX102" fmla="*/ 463884 w 749943"/>
                  <a:gd name="connsiteY102" fmla="*/ 513960 h 716612"/>
                  <a:gd name="connsiteX103" fmla="*/ 488757 w 749943"/>
                  <a:gd name="connsiteY103" fmla="*/ 509169 h 716612"/>
                  <a:gd name="connsiteX104" fmla="*/ 489715 w 749943"/>
                  <a:gd name="connsiteY104" fmla="*/ 501128 h 716612"/>
                  <a:gd name="connsiteX105" fmla="*/ 486382 w 749943"/>
                  <a:gd name="connsiteY105" fmla="*/ 494753 h 716612"/>
                  <a:gd name="connsiteX106" fmla="*/ 482924 w 749943"/>
                  <a:gd name="connsiteY106" fmla="*/ 488712 h 716612"/>
                  <a:gd name="connsiteX107" fmla="*/ 488299 w 749943"/>
                  <a:gd name="connsiteY107" fmla="*/ 464547 h 716612"/>
                  <a:gd name="connsiteX108" fmla="*/ 493507 w 749943"/>
                  <a:gd name="connsiteY108" fmla="*/ 460339 h 716612"/>
                  <a:gd name="connsiteX109" fmla="*/ 504089 w 749943"/>
                  <a:gd name="connsiteY109" fmla="*/ 447507 h 716612"/>
                  <a:gd name="connsiteX110" fmla="*/ 502256 w 749943"/>
                  <a:gd name="connsiteY110" fmla="*/ 418093 h 716612"/>
                  <a:gd name="connsiteX111" fmla="*/ 499048 w 749943"/>
                  <a:gd name="connsiteY111" fmla="*/ 411135 h 716612"/>
                  <a:gd name="connsiteX112" fmla="*/ 491632 w 749943"/>
                  <a:gd name="connsiteY112" fmla="*/ 390886 h 716612"/>
                  <a:gd name="connsiteX113" fmla="*/ 491423 w 749943"/>
                  <a:gd name="connsiteY113" fmla="*/ 389678 h 716612"/>
                  <a:gd name="connsiteX114" fmla="*/ 494215 w 749943"/>
                  <a:gd name="connsiteY114" fmla="*/ 357805 h 716612"/>
                  <a:gd name="connsiteX115" fmla="*/ 517796 w 749943"/>
                  <a:gd name="connsiteY115" fmla="*/ 364347 h 716612"/>
                  <a:gd name="connsiteX116" fmla="*/ 528837 w 749943"/>
                  <a:gd name="connsiteY116" fmla="*/ 375429 h 716612"/>
                  <a:gd name="connsiteX117" fmla="*/ 535878 w 749943"/>
                  <a:gd name="connsiteY117" fmla="*/ 383470 h 716612"/>
                  <a:gd name="connsiteX118" fmla="*/ 545169 w 749943"/>
                  <a:gd name="connsiteY118" fmla="*/ 391220 h 716612"/>
                  <a:gd name="connsiteX119" fmla="*/ 569376 w 749943"/>
                  <a:gd name="connsiteY119" fmla="*/ 410552 h 716612"/>
                  <a:gd name="connsiteX120" fmla="*/ 576625 w 749943"/>
                  <a:gd name="connsiteY120" fmla="*/ 414676 h 716612"/>
                  <a:gd name="connsiteX121" fmla="*/ 598124 w 749943"/>
                  <a:gd name="connsiteY121" fmla="*/ 435216 h 716612"/>
                  <a:gd name="connsiteX122" fmla="*/ 594957 w 749943"/>
                  <a:gd name="connsiteY122" fmla="*/ 441049 h 716612"/>
                  <a:gd name="connsiteX123" fmla="*/ 592666 w 749943"/>
                  <a:gd name="connsiteY123" fmla="*/ 446132 h 716612"/>
                  <a:gd name="connsiteX124" fmla="*/ 595041 w 749943"/>
                  <a:gd name="connsiteY124" fmla="*/ 448840 h 716612"/>
                  <a:gd name="connsiteX125" fmla="*/ 604790 w 749943"/>
                  <a:gd name="connsiteY125" fmla="*/ 445507 h 716612"/>
                  <a:gd name="connsiteX126" fmla="*/ 611831 w 749943"/>
                  <a:gd name="connsiteY126" fmla="*/ 442716 h 716612"/>
                  <a:gd name="connsiteX127" fmla="*/ 620039 w 749943"/>
                  <a:gd name="connsiteY127" fmla="*/ 447382 h 716612"/>
                  <a:gd name="connsiteX128" fmla="*/ 626038 w 749943"/>
                  <a:gd name="connsiteY128" fmla="*/ 448215 h 716612"/>
                  <a:gd name="connsiteX129" fmla="*/ 628496 w 749943"/>
                  <a:gd name="connsiteY129" fmla="*/ 446424 h 716612"/>
                  <a:gd name="connsiteX130" fmla="*/ 635996 w 749943"/>
                  <a:gd name="connsiteY130" fmla="*/ 444007 h 716612"/>
                  <a:gd name="connsiteX131" fmla="*/ 643537 w 749943"/>
                  <a:gd name="connsiteY131" fmla="*/ 450715 h 716612"/>
                  <a:gd name="connsiteX132" fmla="*/ 645328 w 749943"/>
                  <a:gd name="connsiteY132" fmla="*/ 453132 h 716612"/>
                  <a:gd name="connsiteX133" fmla="*/ 655078 w 749943"/>
                  <a:gd name="connsiteY133" fmla="*/ 459298 h 716612"/>
                  <a:gd name="connsiteX134" fmla="*/ 658202 w 749943"/>
                  <a:gd name="connsiteY134" fmla="*/ 457381 h 716612"/>
                  <a:gd name="connsiteX135" fmla="*/ 659077 w 749943"/>
                  <a:gd name="connsiteY135" fmla="*/ 456256 h 716612"/>
                  <a:gd name="connsiteX136" fmla="*/ 660494 w 749943"/>
                  <a:gd name="connsiteY136" fmla="*/ 456465 h 716612"/>
                  <a:gd name="connsiteX137" fmla="*/ 670660 w 749943"/>
                  <a:gd name="connsiteY137" fmla="*/ 465589 h 716612"/>
                  <a:gd name="connsiteX138" fmla="*/ 672660 w 749943"/>
                  <a:gd name="connsiteY138" fmla="*/ 468672 h 716612"/>
                  <a:gd name="connsiteX139" fmla="*/ 674368 w 749943"/>
                  <a:gd name="connsiteY139" fmla="*/ 471089 h 716612"/>
                  <a:gd name="connsiteX140" fmla="*/ 688492 w 749943"/>
                  <a:gd name="connsiteY140" fmla="*/ 481130 h 716612"/>
                  <a:gd name="connsiteX141" fmla="*/ 704157 w 749943"/>
                  <a:gd name="connsiteY141" fmla="*/ 467464 h 716612"/>
                  <a:gd name="connsiteX142" fmla="*/ 702116 w 749943"/>
                  <a:gd name="connsiteY142" fmla="*/ 460381 h 716612"/>
                  <a:gd name="connsiteX143" fmla="*/ 698866 w 749943"/>
                  <a:gd name="connsiteY143" fmla="*/ 448007 h 716612"/>
                  <a:gd name="connsiteX144" fmla="*/ 703074 w 749943"/>
                  <a:gd name="connsiteY144" fmla="*/ 430717 h 716612"/>
                  <a:gd name="connsiteX145" fmla="*/ 696491 w 749943"/>
                  <a:gd name="connsiteY145" fmla="*/ 393844 h 716612"/>
                  <a:gd name="connsiteX146" fmla="*/ 693616 w 749943"/>
                  <a:gd name="connsiteY146" fmla="*/ 376304 h 716612"/>
                  <a:gd name="connsiteX147" fmla="*/ 708824 w 749943"/>
                  <a:gd name="connsiteY147" fmla="*/ 361097 h 716612"/>
                  <a:gd name="connsiteX148" fmla="*/ 711740 w 749943"/>
                  <a:gd name="connsiteY148" fmla="*/ 358597 h 716612"/>
                  <a:gd name="connsiteX149" fmla="*/ 748279 w 749943"/>
                  <a:gd name="connsiteY149" fmla="*/ 318517 h 716612"/>
                  <a:gd name="connsiteX150" fmla="*/ 739321 w 749943"/>
                  <a:gd name="connsiteY150" fmla="*/ 310392 h 716612"/>
                  <a:gd name="connsiteX151" fmla="*/ 723072 w 749943"/>
                  <a:gd name="connsiteY151" fmla="*/ 300518 h 716612"/>
                  <a:gd name="connsiteX152" fmla="*/ 703782 w 749943"/>
                  <a:gd name="connsiteY152" fmla="*/ 302310 h 716612"/>
                  <a:gd name="connsiteX153" fmla="*/ 696533 w 749943"/>
                  <a:gd name="connsiteY153" fmla="*/ 305559 h 716612"/>
                  <a:gd name="connsiteX154" fmla="*/ 685992 w 749943"/>
                  <a:gd name="connsiteY154" fmla="*/ 309476 h 716612"/>
                  <a:gd name="connsiteX155" fmla="*/ 661202 w 749943"/>
                  <a:gd name="connsiteY155" fmla="*/ 278937 h 716612"/>
                  <a:gd name="connsiteX156" fmla="*/ 657202 w 749943"/>
                  <a:gd name="connsiteY156" fmla="*/ 264729 h 716612"/>
                  <a:gd name="connsiteX157" fmla="*/ 648412 w 749943"/>
                  <a:gd name="connsiteY157" fmla="*/ 239773 h 716612"/>
                  <a:gd name="connsiteX158" fmla="*/ 628205 w 749943"/>
                  <a:gd name="connsiteY158" fmla="*/ 205609 h 716612"/>
                  <a:gd name="connsiteX159" fmla="*/ 625288 w 749943"/>
                  <a:gd name="connsiteY159" fmla="*/ 201026 h 716612"/>
                  <a:gd name="connsiteX160" fmla="*/ 617997 w 749943"/>
                  <a:gd name="connsiteY160" fmla="*/ 174778 h 716612"/>
                  <a:gd name="connsiteX161" fmla="*/ 615914 w 749943"/>
                  <a:gd name="connsiteY161" fmla="*/ 159654 h 716612"/>
                  <a:gd name="connsiteX162" fmla="*/ 612664 w 749943"/>
                  <a:gd name="connsiteY162" fmla="*/ 161195 h 716612"/>
                  <a:gd name="connsiteX163" fmla="*/ 591832 w 749943"/>
                  <a:gd name="connsiteY163" fmla="*/ 177944 h 716612"/>
                  <a:gd name="connsiteX164" fmla="*/ 592916 w 749943"/>
                  <a:gd name="connsiteY164" fmla="*/ 155363 h 716612"/>
                  <a:gd name="connsiteX165" fmla="*/ 590249 w 749943"/>
                  <a:gd name="connsiteY165" fmla="*/ 132948 h 716612"/>
                  <a:gd name="connsiteX166" fmla="*/ 579583 w 749943"/>
                  <a:gd name="connsiteY166" fmla="*/ 113782 h 716612"/>
                  <a:gd name="connsiteX167" fmla="*/ 574000 w 749943"/>
                  <a:gd name="connsiteY167" fmla="*/ 96867 h 716612"/>
                  <a:gd name="connsiteX168" fmla="*/ 565043 w 749943"/>
                  <a:gd name="connsiteY168" fmla="*/ 86368 h 716612"/>
                  <a:gd name="connsiteX169" fmla="*/ 538086 w 749943"/>
                  <a:gd name="connsiteY169" fmla="*/ 92034 h 716612"/>
                  <a:gd name="connsiteX170" fmla="*/ 506797 w 749943"/>
                  <a:gd name="connsiteY170" fmla="*/ 92826 h 716612"/>
                  <a:gd name="connsiteX171" fmla="*/ 483216 w 749943"/>
                  <a:gd name="connsiteY171" fmla="*/ 78785 h 716612"/>
                  <a:gd name="connsiteX172" fmla="*/ 454301 w 749943"/>
                  <a:gd name="connsiteY172" fmla="*/ 79410 h 716612"/>
                  <a:gd name="connsiteX173" fmla="*/ 425137 w 749943"/>
                  <a:gd name="connsiteY173" fmla="*/ 75452 h 716612"/>
                  <a:gd name="connsiteX174" fmla="*/ 394264 w 749943"/>
                  <a:gd name="connsiteY174" fmla="*/ 127448 h 716612"/>
                  <a:gd name="connsiteX175" fmla="*/ 382015 w 749943"/>
                  <a:gd name="connsiteY175" fmla="*/ 152571 h 716612"/>
                  <a:gd name="connsiteX176" fmla="*/ 359142 w 749943"/>
                  <a:gd name="connsiteY176" fmla="*/ 140572 h 716612"/>
                  <a:gd name="connsiteX177" fmla="*/ 335352 w 749943"/>
                  <a:gd name="connsiteY177" fmla="*/ 141197 h 716612"/>
                  <a:gd name="connsiteX178" fmla="*/ 334644 w 749943"/>
                  <a:gd name="connsiteY178" fmla="*/ 111574 h 716612"/>
                  <a:gd name="connsiteX179" fmla="*/ 322186 w 749943"/>
                  <a:gd name="connsiteY179" fmla="*/ 83868 h 716612"/>
                  <a:gd name="connsiteX180" fmla="*/ 313728 w 749943"/>
                  <a:gd name="connsiteY180" fmla="*/ 57703 h 716612"/>
                  <a:gd name="connsiteX181" fmla="*/ 321645 w 749943"/>
                  <a:gd name="connsiteY181" fmla="*/ 45037 h 716612"/>
                  <a:gd name="connsiteX182" fmla="*/ 319811 w 749943"/>
                  <a:gd name="connsiteY182" fmla="*/ 29872 h 716612"/>
                  <a:gd name="connsiteX183" fmla="*/ 311354 w 749943"/>
                  <a:gd name="connsiteY183" fmla="*/ 2791 h 716612"/>
                  <a:gd name="connsiteX184" fmla="*/ 285356 w 749943"/>
                  <a:gd name="connsiteY184" fmla="*/ 12332 h 716612"/>
                  <a:gd name="connsiteX185" fmla="*/ 268399 w 749943"/>
                  <a:gd name="connsiteY185" fmla="*/ 12332 h 716612"/>
                  <a:gd name="connsiteX186" fmla="*/ 261941 w 749943"/>
                  <a:gd name="connsiteY186" fmla="*/ 40329 h 716612"/>
                  <a:gd name="connsiteX187" fmla="*/ 253900 w 749943"/>
                  <a:gd name="connsiteY187" fmla="*/ 69244 h 716612"/>
                  <a:gd name="connsiteX188" fmla="*/ 276190 w 749943"/>
                  <a:gd name="connsiteY188" fmla="*/ 82035 h 716612"/>
                  <a:gd name="connsiteX189" fmla="*/ 272815 w 749943"/>
                  <a:gd name="connsiteY189" fmla="*/ 96450 h 716612"/>
                  <a:gd name="connsiteX190" fmla="*/ 262357 w 749943"/>
                  <a:gd name="connsiteY190" fmla="*/ 101867 h 716612"/>
                  <a:gd name="connsiteX191" fmla="*/ 247275 w 749943"/>
                  <a:gd name="connsiteY191" fmla="*/ 125490 h 716612"/>
                  <a:gd name="connsiteX192" fmla="*/ 224152 w 749943"/>
                  <a:gd name="connsiteY192" fmla="*/ 115074 h 716612"/>
                  <a:gd name="connsiteX193" fmla="*/ 210195 w 749943"/>
                  <a:gd name="connsiteY193" fmla="*/ 112324 h 716612"/>
                  <a:gd name="connsiteX194" fmla="*/ 210986 w 749943"/>
                  <a:gd name="connsiteY194" fmla="*/ 96575 h 716612"/>
                  <a:gd name="connsiteX195" fmla="*/ 198154 w 749943"/>
                  <a:gd name="connsiteY195" fmla="*/ 69119 h 716612"/>
                  <a:gd name="connsiteX196" fmla="*/ 167198 w 749943"/>
                  <a:gd name="connsiteY196" fmla="*/ 82243 h 716612"/>
                  <a:gd name="connsiteX197" fmla="*/ 157199 w 749943"/>
                  <a:gd name="connsiteY197" fmla="*/ 74702 h 716612"/>
                  <a:gd name="connsiteX198" fmla="*/ 149491 w 749943"/>
                  <a:gd name="connsiteY198" fmla="*/ 69286 h 716612"/>
                  <a:gd name="connsiteX199" fmla="*/ 145075 w 749943"/>
                  <a:gd name="connsiteY199" fmla="*/ 77702 h 716612"/>
                  <a:gd name="connsiteX200" fmla="*/ 144366 w 749943"/>
                  <a:gd name="connsiteY200" fmla="*/ 86409 h 716612"/>
                  <a:gd name="connsiteX201" fmla="*/ 141783 w 749943"/>
                  <a:gd name="connsiteY201" fmla="*/ 100075 h 716612"/>
                  <a:gd name="connsiteX202" fmla="*/ 134992 w 749943"/>
                  <a:gd name="connsiteY202" fmla="*/ 108908 h 716612"/>
                  <a:gd name="connsiteX203" fmla="*/ 131951 w 749943"/>
                  <a:gd name="connsiteY203" fmla="*/ 112616 h 716612"/>
                  <a:gd name="connsiteX204" fmla="*/ 122618 w 749943"/>
                  <a:gd name="connsiteY204" fmla="*/ 121782 h 716612"/>
                  <a:gd name="connsiteX205" fmla="*/ 110410 w 749943"/>
                  <a:gd name="connsiteY205" fmla="*/ 138364 h 716612"/>
                  <a:gd name="connsiteX206" fmla="*/ 114410 w 749943"/>
                  <a:gd name="connsiteY206" fmla="*/ 174528 h 716612"/>
                  <a:gd name="connsiteX207" fmla="*/ 109744 w 749943"/>
                  <a:gd name="connsiteY207" fmla="*/ 208359 h 716612"/>
                  <a:gd name="connsiteX208" fmla="*/ 98036 w 749943"/>
                  <a:gd name="connsiteY208" fmla="*/ 214983 h 716612"/>
                  <a:gd name="connsiteX209" fmla="*/ 91162 w 749943"/>
                  <a:gd name="connsiteY209" fmla="*/ 218233 h 716612"/>
                  <a:gd name="connsiteX210" fmla="*/ 90204 w 749943"/>
                  <a:gd name="connsiteY210" fmla="*/ 218899 h 716612"/>
                  <a:gd name="connsiteX211" fmla="*/ 87996 w 749943"/>
                  <a:gd name="connsiteY211" fmla="*/ 220483 h 716612"/>
                  <a:gd name="connsiteX212" fmla="*/ 90037 w 749943"/>
                  <a:gd name="connsiteY212" fmla="*/ 227482 h 716612"/>
                  <a:gd name="connsiteX213" fmla="*/ 79121 w 749943"/>
                  <a:gd name="connsiteY213" fmla="*/ 251272 h 716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</a:cxnLst>
                <a:rect l="l" t="t" r="r" b="b"/>
                <a:pathLst>
                  <a:path w="749943" h="716612">
                    <a:moveTo>
                      <a:pt x="79121" y="251272"/>
                    </a:moveTo>
                    <a:cubicBezTo>
                      <a:pt x="76830" y="253313"/>
                      <a:pt x="74497" y="255438"/>
                      <a:pt x="72122" y="258063"/>
                    </a:cubicBezTo>
                    <a:cubicBezTo>
                      <a:pt x="70747" y="259563"/>
                      <a:pt x="69789" y="261146"/>
                      <a:pt x="68747" y="262771"/>
                    </a:cubicBezTo>
                    <a:cubicBezTo>
                      <a:pt x="66581" y="266312"/>
                      <a:pt x="64289" y="269937"/>
                      <a:pt x="58623" y="272145"/>
                    </a:cubicBezTo>
                    <a:cubicBezTo>
                      <a:pt x="54915" y="273562"/>
                      <a:pt x="52540" y="273437"/>
                      <a:pt x="50623" y="273312"/>
                    </a:cubicBezTo>
                    <a:cubicBezTo>
                      <a:pt x="48457" y="273187"/>
                      <a:pt x="47290" y="273104"/>
                      <a:pt x="44041" y="275895"/>
                    </a:cubicBezTo>
                    <a:cubicBezTo>
                      <a:pt x="41249" y="278312"/>
                      <a:pt x="39208" y="282020"/>
                      <a:pt x="37083" y="285978"/>
                    </a:cubicBezTo>
                    <a:cubicBezTo>
                      <a:pt x="35416" y="289061"/>
                      <a:pt x="33666" y="292227"/>
                      <a:pt x="31458" y="294852"/>
                    </a:cubicBezTo>
                    <a:cubicBezTo>
                      <a:pt x="29833" y="296810"/>
                      <a:pt x="28333" y="298143"/>
                      <a:pt x="26958" y="299310"/>
                    </a:cubicBezTo>
                    <a:cubicBezTo>
                      <a:pt x="24209" y="301726"/>
                      <a:pt x="22542" y="303185"/>
                      <a:pt x="22001" y="308226"/>
                    </a:cubicBezTo>
                    <a:cubicBezTo>
                      <a:pt x="21792" y="310184"/>
                      <a:pt x="22376" y="311851"/>
                      <a:pt x="22959" y="313559"/>
                    </a:cubicBezTo>
                    <a:cubicBezTo>
                      <a:pt x="24042" y="316642"/>
                      <a:pt x="25542" y="320892"/>
                      <a:pt x="19626" y="325058"/>
                    </a:cubicBezTo>
                    <a:cubicBezTo>
                      <a:pt x="17168" y="326808"/>
                      <a:pt x="14418" y="326225"/>
                      <a:pt x="11918" y="325725"/>
                    </a:cubicBezTo>
                    <a:cubicBezTo>
                      <a:pt x="8710" y="325100"/>
                      <a:pt x="6793" y="324808"/>
                      <a:pt x="4877" y="326933"/>
                    </a:cubicBezTo>
                    <a:cubicBezTo>
                      <a:pt x="2127" y="329974"/>
                      <a:pt x="2585" y="330558"/>
                      <a:pt x="4169" y="332807"/>
                    </a:cubicBezTo>
                    <a:cubicBezTo>
                      <a:pt x="5294" y="334391"/>
                      <a:pt x="6877" y="336557"/>
                      <a:pt x="7168" y="339807"/>
                    </a:cubicBezTo>
                    <a:cubicBezTo>
                      <a:pt x="7710" y="345390"/>
                      <a:pt x="6168" y="348140"/>
                      <a:pt x="4794" y="350514"/>
                    </a:cubicBezTo>
                    <a:cubicBezTo>
                      <a:pt x="3960" y="351931"/>
                      <a:pt x="3294" y="353181"/>
                      <a:pt x="2877" y="355139"/>
                    </a:cubicBezTo>
                    <a:cubicBezTo>
                      <a:pt x="-289" y="371471"/>
                      <a:pt x="11168" y="381095"/>
                      <a:pt x="23292" y="391261"/>
                    </a:cubicBezTo>
                    <a:cubicBezTo>
                      <a:pt x="30125" y="396969"/>
                      <a:pt x="36583" y="402386"/>
                      <a:pt x="40291" y="409052"/>
                    </a:cubicBezTo>
                    <a:cubicBezTo>
                      <a:pt x="41707" y="411551"/>
                      <a:pt x="42166" y="413551"/>
                      <a:pt x="42582" y="415343"/>
                    </a:cubicBezTo>
                    <a:cubicBezTo>
                      <a:pt x="43166" y="417926"/>
                      <a:pt x="43582" y="419634"/>
                      <a:pt x="46957" y="422384"/>
                    </a:cubicBezTo>
                    <a:cubicBezTo>
                      <a:pt x="49790" y="424675"/>
                      <a:pt x="52498" y="425259"/>
                      <a:pt x="55623" y="425967"/>
                    </a:cubicBezTo>
                    <a:cubicBezTo>
                      <a:pt x="57873" y="426467"/>
                      <a:pt x="60206" y="426967"/>
                      <a:pt x="62664" y="428134"/>
                    </a:cubicBezTo>
                    <a:cubicBezTo>
                      <a:pt x="73622" y="433300"/>
                      <a:pt x="74538" y="438258"/>
                      <a:pt x="75788" y="445132"/>
                    </a:cubicBezTo>
                    <a:cubicBezTo>
                      <a:pt x="76163" y="447090"/>
                      <a:pt x="76538" y="449299"/>
                      <a:pt x="77246" y="451757"/>
                    </a:cubicBezTo>
                    <a:cubicBezTo>
                      <a:pt x="80663" y="463797"/>
                      <a:pt x="88496" y="465006"/>
                      <a:pt x="100828" y="463048"/>
                    </a:cubicBezTo>
                    <a:cubicBezTo>
                      <a:pt x="103078" y="462673"/>
                      <a:pt x="104494" y="462381"/>
                      <a:pt x="105453" y="462131"/>
                    </a:cubicBezTo>
                    <a:cubicBezTo>
                      <a:pt x="108411" y="461464"/>
                      <a:pt x="109036" y="461631"/>
                      <a:pt x="111744" y="463214"/>
                    </a:cubicBezTo>
                    <a:lnTo>
                      <a:pt x="113702" y="464339"/>
                    </a:lnTo>
                    <a:cubicBezTo>
                      <a:pt x="115702" y="465464"/>
                      <a:pt x="117493" y="466922"/>
                      <a:pt x="119243" y="468297"/>
                    </a:cubicBezTo>
                    <a:cubicBezTo>
                      <a:pt x="121826" y="470380"/>
                      <a:pt x="124285" y="472380"/>
                      <a:pt x="127368" y="473338"/>
                    </a:cubicBezTo>
                    <a:cubicBezTo>
                      <a:pt x="128284" y="473630"/>
                      <a:pt x="128951" y="474422"/>
                      <a:pt x="129076" y="475380"/>
                    </a:cubicBezTo>
                    <a:cubicBezTo>
                      <a:pt x="129242" y="477005"/>
                      <a:pt x="129367" y="478755"/>
                      <a:pt x="129492" y="480630"/>
                    </a:cubicBezTo>
                    <a:cubicBezTo>
                      <a:pt x="130034" y="489296"/>
                      <a:pt x="130701" y="499086"/>
                      <a:pt x="138408" y="503045"/>
                    </a:cubicBezTo>
                    <a:cubicBezTo>
                      <a:pt x="140617" y="504169"/>
                      <a:pt x="142908" y="503919"/>
                      <a:pt x="145366" y="503669"/>
                    </a:cubicBezTo>
                    <a:cubicBezTo>
                      <a:pt x="149408" y="503253"/>
                      <a:pt x="154449" y="502753"/>
                      <a:pt x="157782" y="509586"/>
                    </a:cubicBezTo>
                    <a:cubicBezTo>
                      <a:pt x="158907" y="511877"/>
                      <a:pt x="157907" y="514335"/>
                      <a:pt x="157032" y="516502"/>
                    </a:cubicBezTo>
                    <a:cubicBezTo>
                      <a:pt x="156532" y="517793"/>
                      <a:pt x="155865" y="519377"/>
                      <a:pt x="156074" y="520126"/>
                    </a:cubicBezTo>
                    <a:cubicBezTo>
                      <a:pt x="156324" y="521002"/>
                      <a:pt x="156740" y="521293"/>
                      <a:pt x="157699" y="521876"/>
                    </a:cubicBezTo>
                    <a:cubicBezTo>
                      <a:pt x="158615" y="522460"/>
                      <a:pt x="159907" y="523251"/>
                      <a:pt x="160657" y="524876"/>
                    </a:cubicBezTo>
                    <a:cubicBezTo>
                      <a:pt x="161032" y="525668"/>
                      <a:pt x="161407" y="526543"/>
                      <a:pt x="161865" y="527543"/>
                    </a:cubicBezTo>
                    <a:cubicBezTo>
                      <a:pt x="163240" y="530709"/>
                      <a:pt x="165115" y="535000"/>
                      <a:pt x="167240" y="536500"/>
                    </a:cubicBezTo>
                    <a:cubicBezTo>
                      <a:pt x="173156" y="540708"/>
                      <a:pt x="190155" y="542083"/>
                      <a:pt x="197071" y="541375"/>
                    </a:cubicBezTo>
                    <a:lnTo>
                      <a:pt x="199362" y="541125"/>
                    </a:lnTo>
                    <a:cubicBezTo>
                      <a:pt x="211278" y="539917"/>
                      <a:pt x="216736" y="539333"/>
                      <a:pt x="219777" y="554291"/>
                    </a:cubicBezTo>
                    <a:cubicBezTo>
                      <a:pt x="220236" y="556624"/>
                      <a:pt x="220277" y="558249"/>
                      <a:pt x="220277" y="559540"/>
                    </a:cubicBezTo>
                    <a:cubicBezTo>
                      <a:pt x="220319" y="561707"/>
                      <a:pt x="220319" y="562998"/>
                      <a:pt x="222527" y="566831"/>
                    </a:cubicBezTo>
                    <a:cubicBezTo>
                      <a:pt x="224402" y="570123"/>
                      <a:pt x="227360" y="573456"/>
                      <a:pt x="230235" y="576706"/>
                    </a:cubicBezTo>
                    <a:lnTo>
                      <a:pt x="232401" y="579164"/>
                    </a:lnTo>
                    <a:cubicBezTo>
                      <a:pt x="243150" y="591621"/>
                      <a:pt x="244817" y="590829"/>
                      <a:pt x="257733" y="584497"/>
                    </a:cubicBezTo>
                    <a:lnTo>
                      <a:pt x="260857" y="582955"/>
                    </a:lnTo>
                    <a:cubicBezTo>
                      <a:pt x="267107" y="579955"/>
                      <a:pt x="275356" y="580372"/>
                      <a:pt x="280939" y="583997"/>
                    </a:cubicBezTo>
                    <a:cubicBezTo>
                      <a:pt x="285731" y="587122"/>
                      <a:pt x="288272" y="592204"/>
                      <a:pt x="288105" y="598371"/>
                    </a:cubicBezTo>
                    <a:cubicBezTo>
                      <a:pt x="287939" y="603954"/>
                      <a:pt x="285272" y="607162"/>
                      <a:pt x="283314" y="609495"/>
                    </a:cubicBezTo>
                    <a:cubicBezTo>
                      <a:pt x="280648" y="612661"/>
                      <a:pt x="279439" y="614119"/>
                      <a:pt x="285231" y="620911"/>
                    </a:cubicBezTo>
                    <a:cubicBezTo>
                      <a:pt x="287980" y="624160"/>
                      <a:pt x="291938" y="625744"/>
                      <a:pt x="295730" y="627285"/>
                    </a:cubicBezTo>
                    <a:cubicBezTo>
                      <a:pt x="300771" y="629327"/>
                      <a:pt x="305979" y="631451"/>
                      <a:pt x="308437" y="637243"/>
                    </a:cubicBezTo>
                    <a:cubicBezTo>
                      <a:pt x="309895" y="640617"/>
                      <a:pt x="308937" y="644701"/>
                      <a:pt x="307979" y="649033"/>
                    </a:cubicBezTo>
                    <a:cubicBezTo>
                      <a:pt x="306271" y="656450"/>
                      <a:pt x="305562" y="661116"/>
                      <a:pt x="311770" y="663324"/>
                    </a:cubicBezTo>
                    <a:cubicBezTo>
                      <a:pt x="314603" y="664324"/>
                      <a:pt x="317853" y="662616"/>
                      <a:pt x="321645" y="660658"/>
                    </a:cubicBezTo>
                    <a:cubicBezTo>
                      <a:pt x="326311" y="658199"/>
                      <a:pt x="331644" y="655450"/>
                      <a:pt x="337477" y="657575"/>
                    </a:cubicBezTo>
                    <a:cubicBezTo>
                      <a:pt x="345184" y="660366"/>
                      <a:pt x="357642" y="677198"/>
                      <a:pt x="357642" y="684822"/>
                    </a:cubicBezTo>
                    <a:cubicBezTo>
                      <a:pt x="357642" y="687906"/>
                      <a:pt x="356142" y="690364"/>
                      <a:pt x="354767" y="692489"/>
                    </a:cubicBezTo>
                    <a:cubicBezTo>
                      <a:pt x="353642" y="694280"/>
                      <a:pt x="352684" y="695863"/>
                      <a:pt x="352684" y="697488"/>
                    </a:cubicBezTo>
                    <a:cubicBezTo>
                      <a:pt x="352725" y="700780"/>
                      <a:pt x="355017" y="702863"/>
                      <a:pt x="359017" y="706237"/>
                    </a:cubicBezTo>
                    <a:cubicBezTo>
                      <a:pt x="360517" y="707529"/>
                      <a:pt x="362225" y="708946"/>
                      <a:pt x="363808" y="710612"/>
                    </a:cubicBezTo>
                    <a:cubicBezTo>
                      <a:pt x="367558" y="706446"/>
                      <a:pt x="371557" y="702988"/>
                      <a:pt x="375599" y="701488"/>
                    </a:cubicBezTo>
                    <a:cubicBezTo>
                      <a:pt x="381932" y="699113"/>
                      <a:pt x="389514" y="703071"/>
                      <a:pt x="395639" y="706237"/>
                    </a:cubicBezTo>
                    <a:cubicBezTo>
                      <a:pt x="397555" y="707237"/>
                      <a:pt x="399347" y="708154"/>
                      <a:pt x="400930" y="708821"/>
                    </a:cubicBezTo>
                    <a:cubicBezTo>
                      <a:pt x="402388" y="709446"/>
                      <a:pt x="403930" y="710112"/>
                      <a:pt x="405513" y="710820"/>
                    </a:cubicBezTo>
                    <a:cubicBezTo>
                      <a:pt x="412471" y="713945"/>
                      <a:pt x="420304" y="717487"/>
                      <a:pt x="426595" y="714862"/>
                    </a:cubicBezTo>
                    <a:cubicBezTo>
                      <a:pt x="432803" y="712237"/>
                      <a:pt x="447927" y="698488"/>
                      <a:pt x="449760" y="692947"/>
                    </a:cubicBezTo>
                    <a:cubicBezTo>
                      <a:pt x="450843" y="689655"/>
                      <a:pt x="448718" y="686614"/>
                      <a:pt x="446260" y="683073"/>
                    </a:cubicBezTo>
                    <a:cubicBezTo>
                      <a:pt x="443552" y="679198"/>
                      <a:pt x="440511" y="674782"/>
                      <a:pt x="442219" y="669574"/>
                    </a:cubicBezTo>
                    <a:cubicBezTo>
                      <a:pt x="447135" y="654491"/>
                      <a:pt x="464217" y="647825"/>
                      <a:pt x="479258" y="641951"/>
                    </a:cubicBezTo>
                    <a:cubicBezTo>
                      <a:pt x="486424" y="639159"/>
                      <a:pt x="493173" y="636493"/>
                      <a:pt x="497923" y="633243"/>
                    </a:cubicBezTo>
                    <a:cubicBezTo>
                      <a:pt x="508589" y="625910"/>
                      <a:pt x="519629" y="617869"/>
                      <a:pt x="528170" y="608953"/>
                    </a:cubicBezTo>
                    <a:cubicBezTo>
                      <a:pt x="536378" y="600370"/>
                      <a:pt x="534712" y="598037"/>
                      <a:pt x="527587" y="588371"/>
                    </a:cubicBezTo>
                    <a:cubicBezTo>
                      <a:pt x="526879" y="587371"/>
                      <a:pt x="526046" y="586121"/>
                      <a:pt x="525171" y="584747"/>
                    </a:cubicBezTo>
                    <a:cubicBezTo>
                      <a:pt x="522838" y="581122"/>
                      <a:pt x="519338" y="575622"/>
                      <a:pt x="516380" y="574747"/>
                    </a:cubicBezTo>
                    <a:cubicBezTo>
                      <a:pt x="514588" y="574247"/>
                      <a:pt x="512213" y="575497"/>
                      <a:pt x="509880" y="576706"/>
                    </a:cubicBezTo>
                    <a:cubicBezTo>
                      <a:pt x="508297" y="577539"/>
                      <a:pt x="506714" y="578372"/>
                      <a:pt x="505047" y="578830"/>
                    </a:cubicBezTo>
                    <a:cubicBezTo>
                      <a:pt x="497131" y="580914"/>
                      <a:pt x="493757" y="576331"/>
                      <a:pt x="491298" y="572998"/>
                    </a:cubicBezTo>
                    <a:cubicBezTo>
                      <a:pt x="489173" y="570123"/>
                      <a:pt x="488132" y="569040"/>
                      <a:pt x="485924" y="569373"/>
                    </a:cubicBezTo>
                    <a:cubicBezTo>
                      <a:pt x="480549" y="570206"/>
                      <a:pt x="476800" y="576622"/>
                      <a:pt x="473175" y="582830"/>
                    </a:cubicBezTo>
                    <a:cubicBezTo>
                      <a:pt x="469383" y="589288"/>
                      <a:pt x="465800" y="595413"/>
                      <a:pt x="459967" y="596579"/>
                    </a:cubicBezTo>
                    <a:cubicBezTo>
                      <a:pt x="456634" y="597246"/>
                      <a:pt x="453176" y="596204"/>
                      <a:pt x="449385" y="593329"/>
                    </a:cubicBezTo>
                    <a:cubicBezTo>
                      <a:pt x="447968" y="592246"/>
                      <a:pt x="446718" y="590663"/>
                      <a:pt x="445552" y="589163"/>
                    </a:cubicBezTo>
                    <a:cubicBezTo>
                      <a:pt x="444052" y="587246"/>
                      <a:pt x="442510" y="585247"/>
                      <a:pt x="441010" y="584872"/>
                    </a:cubicBezTo>
                    <a:cubicBezTo>
                      <a:pt x="439761" y="584580"/>
                      <a:pt x="437886" y="585497"/>
                      <a:pt x="436052" y="586413"/>
                    </a:cubicBezTo>
                    <a:cubicBezTo>
                      <a:pt x="434094" y="587371"/>
                      <a:pt x="432095" y="588371"/>
                      <a:pt x="429928" y="588496"/>
                    </a:cubicBezTo>
                    <a:cubicBezTo>
                      <a:pt x="426262" y="588705"/>
                      <a:pt x="421179" y="588580"/>
                      <a:pt x="418971" y="585205"/>
                    </a:cubicBezTo>
                    <a:cubicBezTo>
                      <a:pt x="416596" y="581539"/>
                      <a:pt x="419096" y="576706"/>
                      <a:pt x="421512" y="572039"/>
                    </a:cubicBezTo>
                    <a:cubicBezTo>
                      <a:pt x="422512" y="570081"/>
                      <a:pt x="423470" y="568248"/>
                      <a:pt x="423928" y="566831"/>
                    </a:cubicBezTo>
                    <a:cubicBezTo>
                      <a:pt x="424262" y="565706"/>
                      <a:pt x="424095" y="564373"/>
                      <a:pt x="423887" y="562832"/>
                    </a:cubicBezTo>
                    <a:cubicBezTo>
                      <a:pt x="423595" y="560540"/>
                      <a:pt x="423262" y="557915"/>
                      <a:pt x="424512" y="555249"/>
                    </a:cubicBezTo>
                    <a:cubicBezTo>
                      <a:pt x="426095" y="551833"/>
                      <a:pt x="428553" y="550291"/>
                      <a:pt x="430720" y="548916"/>
                    </a:cubicBezTo>
                    <a:cubicBezTo>
                      <a:pt x="431803" y="548249"/>
                      <a:pt x="432844" y="547583"/>
                      <a:pt x="433803" y="546708"/>
                    </a:cubicBezTo>
                    <a:cubicBezTo>
                      <a:pt x="438427" y="542541"/>
                      <a:pt x="442052" y="536834"/>
                      <a:pt x="445260" y="528751"/>
                    </a:cubicBezTo>
                    <a:lnTo>
                      <a:pt x="446302" y="526126"/>
                    </a:lnTo>
                    <a:cubicBezTo>
                      <a:pt x="449051" y="518960"/>
                      <a:pt x="450968" y="513835"/>
                      <a:pt x="461342" y="513919"/>
                    </a:cubicBezTo>
                    <a:lnTo>
                      <a:pt x="463884" y="513960"/>
                    </a:lnTo>
                    <a:cubicBezTo>
                      <a:pt x="471591" y="514169"/>
                      <a:pt x="484507" y="514502"/>
                      <a:pt x="488757" y="509169"/>
                    </a:cubicBezTo>
                    <a:cubicBezTo>
                      <a:pt x="490298" y="507252"/>
                      <a:pt x="490632" y="504586"/>
                      <a:pt x="489715" y="501128"/>
                    </a:cubicBezTo>
                    <a:cubicBezTo>
                      <a:pt x="489090" y="498753"/>
                      <a:pt x="487757" y="496795"/>
                      <a:pt x="486382" y="494753"/>
                    </a:cubicBezTo>
                    <a:cubicBezTo>
                      <a:pt x="485132" y="492920"/>
                      <a:pt x="483841" y="491045"/>
                      <a:pt x="482924" y="488712"/>
                    </a:cubicBezTo>
                    <a:cubicBezTo>
                      <a:pt x="479341" y="479463"/>
                      <a:pt x="481258" y="470880"/>
                      <a:pt x="488299" y="464547"/>
                    </a:cubicBezTo>
                    <a:cubicBezTo>
                      <a:pt x="490048" y="463006"/>
                      <a:pt x="491798" y="461631"/>
                      <a:pt x="493507" y="460339"/>
                    </a:cubicBezTo>
                    <a:cubicBezTo>
                      <a:pt x="498131" y="456798"/>
                      <a:pt x="502131" y="453715"/>
                      <a:pt x="504089" y="447507"/>
                    </a:cubicBezTo>
                    <a:cubicBezTo>
                      <a:pt x="506630" y="439299"/>
                      <a:pt x="505839" y="426384"/>
                      <a:pt x="502256" y="418093"/>
                    </a:cubicBezTo>
                    <a:cubicBezTo>
                      <a:pt x="501214" y="415676"/>
                      <a:pt x="500089" y="413385"/>
                      <a:pt x="499048" y="411135"/>
                    </a:cubicBezTo>
                    <a:cubicBezTo>
                      <a:pt x="495965" y="404677"/>
                      <a:pt x="493048" y="398594"/>
                      <a:pt x="491632" y="390886"/>
                    </a:cubicBezTo>
                    <a:lnTo>
                      <a:pt x="491423" y="389678"/>
                    </a:lnTo>
                    <a:cubicBezTo>
                      <a:pt x="488840" y="375887"/>
                      <a:pt x="487132" y="361305"/>
                      <a:pt x="494215" y="357805"/>
                    </a:cubicBezTo>
                    <a:cubicBezTo>
                      <a:pt x="499006" y="355472"/>
                      <a:pt x="517630" y="364263"/>
                      <a:pt x="517796" y="364347"/>
                    </a:cubicBezTo>
                    <a:cubicBezTo>
                      <a:pt x="522671" y="367138"/>
                      <a:pt x="525796" y="371346"/>
                      <a:pt x="528837" y="375429"/>
                    </a:cubicBezTo>
                    <a:cubicBezTo>
                      <a:pt x="531087" y="378429"/>
                      <a:pt x="533170" y="381220"/>
                      <a:pt x="535878" y="383470"/>
                    </a:cubicBezTo>
                    <a:cubicBezTo>
                      <a:pt x="539003" y="386012"/>
                      <a:pt x="542086" y="388636"/>
                      <a:pt x="545169" y="391220"/>
                    </a:cubicBezTo>
                    <a:cubicBezTo>
                      <a:pt x="552960" y="397761"/>
                      <a:pt x="561001" y="404552"/>
                      <a:pt x="569376" y="410552"/>
                    </a:cubicBezTo>
                    <a:cubicBezTo>
                      <a:pt x="570917" y="411676"/>
                      <a:pt x="573584" y="413051"/>
                      <a:pt x="576625" y="414676"/>
                    </a:cubicBezTo>
                    <a:cubicBezTo>
                      <a:pt x="586541" y="419843"/>
                      <a:pt x="598874" y="426300"/>
                      <a:pt x="598124" y="435216"/>
                    </a:cubicBezTo>
                    <a:cubicBezTo>
                      <a:pt x="597957" y="437466"/>
                      <a:pt x="596415" y="439299"/>
                      <a:pt x="594957" y="441049"/>
                    </a:cubicBezTo>
                    <a:cubicBezTo>
                      <a:pt x="592957" y="443424"/>
                      <a:pt x="592082" y="444716"/>
                      <a:pt x="592666" y="446132"/>
                    </a:cubicBezTo>
                    <a:cubicBezTo>
                      <a:pt x="593582" y="448340"/>
                      <a:pt x="594665" y="448715"/>
                      <a:pt x="595041" y="448840"/>
                    </a:cubicBezTo>
                    <a:cubicBezTo>
                      <a:pt x="597457" y="449673"/>
                      <a:pt x="601707" y="447257"/>
                      <a:pt x="604790" y="445507"/>
                    </a:cubicBezTo>
                    <a:cubicBezTo>
                      <a:pt x="607623" y="443882"/>
                      <a:pt x="609914" y="442591"/>
                      <a:pt x="611831" y="442716"/>
                    </a:cubicBezTo>
                    <a:cubicBezTo>
                      <a:pt x="616539" y="442882"/>
                      <a:pt x="618664" y="445591"/>
                      <a:pt x="620039" y="447382"/>
                    </a:cubicBezTo>
                    <a:cubicBezTo>
                      <a:pt x="621580" y="449382"/>
                      <a:pt x="622122" y="450049"/>
                      <a:pt x="626038" y="448215"/>
                    </a:cubicBezTo>
                    <a:cubicBezTo>
                      <a:pt x="627038" y="447757"/>
                      <a:pt x="627746" y="447090"/>
                      <a:pt x="628496" y="446424"/>
                    </a:cubicBezTo>
                    <a:cubicBezTo>
                      <a:pt x="630038" y="445007"/>
                      <a:pt x="631913" y="443216"/>
                      <a:pt x="635996" y="444007"/>
                    </a:cubicBezTo>
                    <a:cubicBezTo>
                      <a:pt x="639329" y="444674"/>
                      <a:pt x="641662" y="448007"/>
                      <a:pt x="643537" y="450715"/>
                    </a:cubicBezTo>
                    <a:cubicBezTo>
                      <a:pt x="644203" y="451632"/>
                      <a:pt x="644787" y="452507"/>
                      <a:pt x="645328" y="453132"/>
                    </a:cubicBezTo>
                    <a:cubicBezTo>
                      <a:pt x="650536" y="458631"/>
                      <a:pt x="653661" y="459381"/>
                      <a:pt x="655078" y="459298"/>
                    </a:cubicBezTo>
                    <a:cubicBezTo>
                      <a:pt x="655827" y="459256"/>
                      <a:pt x="656952" y="459006"/>
                      <a:pt x="658202" y="457381"/>
                    </a:cubicBezTo>
                    <a:lnTo>
                      <a:pt x="659077" y="456256"/>
                    </a:lnTo>
                    <a:lnTo>
                      <a:pt x="660494" y="456465"/>
                    </a:lnTo>
                    <a:cubicBezTo>
                      <a:pt x="665577" y="457256"/>
                      <a:pt x="668410" y="461881"/>
                      <a:pt x="670660" y="465589"/>
                    </a:cubicBezTo>
                    <a:cubicBezTo>
                      <a:pt x="671326" y="466672"/>
                      <a:pt x="671951" y="467756"/>
                      <a:pt x="672660" y="468672"/>
                    </a:cubicBezTo>
                    <a:cubicBezTo>
                      <a:pt x="673243" y="469464"/>
                      <a:pt x="673784" y="470255"/>
                      <a:pt x="674368" y="471089"/>
                    </a:cubicBezTo>
                    <a:cubicBezTo>
                      <a:pt x="679201" y="477963"/>
                      <a:pt x="683034" y="482671"/>
                      <a:pt x="688492" y="481130"/>
                    </a:cubicBezTo>
                    <a:cubicBezTo>
                      <a:pt x="692575" y="479963"/>
                      <a:pt x="703241" y="470630"/>
                      <a:pt x="704157" y="467464"/>
                    </a:cubicBezTo>
                    <a:cubicBezTo>
                      <a:pt x="704782" y="465339"/>
                      <a:pt x="703782" y="463381"/>
                      <a:pt x="702116" y="460381"/>
                    </a:cubicBezTo>
                    <a:cubicBezTo>
                      <a:pt x="700324" y="457173"/>
                      <a:pt x="698116" y="453173"/>
                      <a:pt x="698866" y="448007"/>
                    </a:cubicBezTo>
                    <a:cubicBezTo>
                      <a:pt x="699741" y="441841"/>
                      <a:pt x="701449" y="436175"/>
                      <a:pt x="703074" y="430717"/>
                    </a:cubicBezTo>
                    <a:cubicBezTo>
                      <a:pt x="707324" y="416509"/>
                      <a:pt x="710698" y="405302"/>
                      <a:pt x="696491" y="393844"/>
                    </a:cubicBezTo>
                    <a:cubicBezTo>
                      <a:pt x="689033" y="387845"/>
                      <a:pt x="686909" y="385387"/>
                      <a:pt x="693616" y="376304"/>
                    </a:cubicBezTo>
                    <a:cubicBezTo>
                      <a:pt x="698033" y="370346"/>
                      <a:pt x="703532" y="365638"/>
                      <a:pt x="708824" y="361097"/>
                    </a:cubicBezTo>
                    <a:lnTo>
                      <a:pt x="711740" y="358597"/>
                    </a:lnTo>
                    <a:cubicBezTo>
                      <a:pt x="723864" y="348056"/>
                      <a:pt x="737571" y="335057"/>
                      <a:pt x="748279" y="318517"/>
                    </a:cubicBezTo>
                    <a:cubicBezTo>
                      <a:pt x="744612" y="315975"/>
                      <a:pt x="741821" y="313059"/>
                      <a:pt x="739321" y="310392"/>
                    </a:cubicBezTo>
                    <a:cubicBezTo>
                      <a:pt x="734863" y="305643"/>
                      <a:pt x="730989" y="301560"/>
                      <a:pt x="723072" y="300518"/>
                    </a:cubicBezTo>
                    <a:cubicBezTo>
                      <a:pt x="716073" y="299560"/>
                      <a:pt x="706532" y="301643"/>
                      <a:pt x="703782" y="302310"/>
                    </a:cubicBezTo>
                    <a:cubicBezTo>
                      <a:pt x="702324" y="302643"/>
                      <a:pt x="699241" y="304185"/>
                      <a:pt x="696533" y="305559"/>
                    </a:cubicBezTo>
                    <a:cubicBezTo>
                      <a:pt x="691200" y="308226"/>
                      <a:pt x="688033" y="309684"/>
                      <a:pt x="685992" y="309476"/>
                    </a:cubicBezTo>
                    <a:cubicBezTo>
                      <a:pt x="673326" y="307893"/>
                      <a:pt x="663619" y="286353"/>
                      <a:pt x="661202" y="278937"/>
                    </a:cubicBezTo>
                    <a:cubicBezTo>
                      <a:pt x="659536" y="273770"/>
                      <a:pt x="658327" y="269187"/>
                      <a:pt x="657202" y="264729"/>
                    </a:cubicBezTo>
                    <a:cubicBezTo>
                      <a:pt x="654994" y="256188"/>
                      <a:pt x="653120" y="248855"/>
                      <a:pt x="648412" y="239773"/>
                    </a:cubicBezTo>
                    <a:cubicBezTo>
                      <a:pt x="642162" y="227690"/>
                      <a:pt x="635371" y="216983"/>
                      <a:pt x="628205" y="205609"/>
                    </a:cubicBezTo>
                    <a:lnTo>
                      <a:pt x="625288" y="201026"/>
                    </a:lnTo>
                    <a:cubicBezTo>
                      <a:pt x="619122" y="191276"/>
                      <a:pt x="618580" y="183277"/>
                      <a:pt x="617997" y="174778"/>
                    </a:cubicBezTo>
                    <a:cubicBezTo>
                      <a:pt x="617664" y="170028"/>
                      <a:pt x="617330" y="165112"/>
                      <a:pt x="615914" y="159654"/>
                    </a:cubicBezTo>
                    <a:cubicBezTo>
                      <a:pt x="614789" y="160112"/>
                      <a:pt x="613706" y="160570"/>
                      <a:pt x="612664" y="161195"/>
                    </a:cubicBezTo>
                    <a:cubicBezTo>
                      <a:pt x="605290" y="165570"/>
                      <a:pt x="598082" y="171945"/>
                      <a:pt x="591832" y="177944"/>
                    </a:cubicBezTo>
                    <a:cubicBezTo>
                      <a:pt x="589624" y="170403"/>
                      <a:pt x="592582" y="161570"/>
                      <a:pt x="592916" y="155363"/>
                    </a:cubicBezTo>
                    <a:cubicBezTo>
                      <a:pt x="593332" y="147488"/>
                      <a:pt x="591416" y="140822"/>
                      <a:pt x="590249" y="132948"/>
                    </a:cubicBezTo>
                    <a:cubicBezTo>
                      <a:pt x="588333" y="119949"/>
                      <a:pt x="589041" y="124157"/>
                      <a:pt x="579583" y="113782"/>
                    </a:cubicBezTo>
                    <a:cubicBezTo>
                      <a:pt x="574459" y="108116"/>
                      <a:pt x="566709" y="105908"/>
                      <a:pt x="574000" y="96867"/>
                    </a:cubicBezTo>
                    <a:cubicBezTo>
                      <a:pt x="571584" y="94242"/>
                      <a:pt x="568084" y="87784"/>
                      <a:pt x="565043" y="86368"/>
                    </a:cubicBezTo>
                    <a:cubicBezTo>
                      <a:pt x="557293" y="82743"/>
                      <a:pt x="545627" y="89992"/>
                      <a:pt x="538086" y="92034"/>
                    </a:cubicBezTo>
                    <a:cubicBezTo>
                      <a:pt x="527421" y="94867"/>
                      <a:pt x="517630" y="96284"/>
                      <a:pt x="506797" y="92826"/>
                    </a:cubicBezTo>
                    <a:cubicBezTo>
                      <a:pt x="497964" y="89992"/>
                      <a:pt x="490965" y="81743"/>
                      <a:pt x="483216" y="78785"/>
                    </a:cubicBezTo>
                    <a:cubicBezTo>
                      <a:pt x="475383" y="75785"/>
                      <a:pt x="463675" y="80326"/>
                      <a:pt x="454301" y="79410"/>
                    </a:cubicBezTo>
                    <a:cubicBezTo>
                      <a:pt x="444094" y="78410"/>
                      <a:pt x="435011" y="73285"/>
                      <a:pt x="425137" y="75452"/>
                    </a:cubicBezTo>
                    <a:cubicBezTo>
                      <a:pt x="398389" y="81326"/>
                      <a:pt x="400639" y="106866"/>
                      <a:pt x="394264" y="127448"/>
                    </a:cubicBezTo>
                    <a:cubicBezTo>
                      <a:pt x="392472" y="133322"/>
                      <a:pt x="389056" y="151154"/>
                      <a:pt x="382015" y="152571"/>
                    </a:cubicBezTo>
                    <a:cubicBezTo>
                      <a:pt x="375807" y="153821"/>
                      <a:pt x="371016" y="139697"/>
                      <a:pt x="359142" y="140572"/>
                    </a:cubicBezTo>
                    <a:cubicBezTo>
                      <a:pt x="350517" y="141197"/>
                      <a:pt x="342435" y="150363"/>
                      <a:pt x="335352" y="141197"/>
                    </a:cubicBezTo>
                    <a:cubicBezTo>
                      <a:pt x="328686" y="132573"/>
                      <a:pt x="336560" y="120823"/>
                      <a:pt x="334644" y="111574"/>
                    </a:cubicBezTo>
                    <a:cubicBezTo>
                      <a:pt x="332852" y="102991"/>
                      <a:pt x="318853" y="93450"/>
                      <a:pt x="322186" y="83868"/>
                    </a:cubicBezTo>
                    <a:cubicBezTo>
                      <a:pt x="318645" y="82660"/>
                      <a:pt x="313354" y="63203"/>
                      <a:pt x="313728" y="57703"/>
                    </a:cubicBezTo>
                    <a:cubicBezTo>
                      <a:pt x="314187" y="51162"/>
                      <a:pt x="320103" y="50245"/>
                      <a:pt x="321645" y="45037"/>
                    </a:cubicBezTo>
                    <a:cubicBezTo>
                      <a:pt x="323061" y="40288"/>
                      <a:pt x="320353" y="34455"/>
                      <a:pt x="319811" y="29872"/>
                    </a:cubicBezTo>
                    <a:cubicBezTo>
                      <a:pt x="318936" y="22873"/>
                      <a:pt x="319811" y="5999"/>
                      <a:pt x="311354" y="2791"/>
                    </a:cubicBezTo>
                    <a:cubicBezTo>
                      <a:pt x="302729" y="-459"/>
                      <a:pt x="296188" y="15165"/>
                      <a:pt x="285356" y="12332"/>
                    </a:cubicBezTo>
                    <a:cubicBezTo>
                      <a:pt x="275106" y="9665"/>
                      <a:pt x="276690" y="-4584"/>
                      <a:pt x="268399" y="12332"/>
                    </a:cubicBezTo>
                    <a:cubicBezTo>
                      <a:pt x="264066" y="21164"/>
                      <a:pt x="264149" y="30914"/>
                      <a:pt x="261941" y="40329"/>
                    </a:cubicBezTo>
                    <a:cubicBezTo>
                      <a:pt x="260066" y="48204"/>
                      <a:pt x="251900" y="61203"/>
                      <a:pt x="253900" y="69244"/>
                    </a:cubicBezTo>
                    <a:cubicBezTo>
                      <a:pt x="256108" y="78077"/>
                      <a:pt x="268149" y="80660"/>
                      <a:pt x="276190" y="82035"/>
                    </a:cubicBezTo>
                    <a:cubicBezTo>
                      <a:pt x="276231" y="85826"/>
                      <a:pt x="275023" y="93367"/>
                      <a:pt x="272815" y="96450"/>
                    </a:cubicBezTo>
                    <a:cubicBezTo>
                      <a:pt x="269898" y="100492"/>
                      <a:pt x="263899" y="100075"/>
                      <a:pt x="262357" y="101867"/>
                    </a:cubicBezTo>
                    <a:cubicBezTo>
                      <a:pt x="256816" y="108408"/>
                      <a:pt x="260066" y="122407"/>
                      <a:pt x="247275" y="125490"/>
                    </a:cubicBezTo>
                    <a:cubicBezTo>
                      <a:pt x="236526" y="128073"/>
                      <a:pt x="230943" y="116949"/>
                      <a:pt x="224152" y="115074"/>
                    </a:cubicBezTo>
                    <a:cubicBezTo>
                      <a:pt x="218694" y="113532"/>
                      <a:pt x="214319" y="118115"/>
                      <a:pt x="210195" y="112324"/>
                    </a:cubicBezTo>
                    <a:cubicBezTo>
                      <a:pt x="207070" y="107908"/>
                      <a:pt x="211569" y="101450"/>
                      <a:pt x="210986" y="96575"/>
                    </a:cubicBezTo>
                    <a:cubicBezTo>
                      <a:pt x="209861" y="86993"/>
                      <a:pt x="201945" y="78493"/>
                      <a:pt x="198154" y="69119"/>
                    </a:cubicBezTo>
                    <a:cubicBezTo>
                      <a:pt x="189488" y="76827"/>
                      <a:pt x="176864" y="85659"/>
                      <a:pt x="167198" y="82243"/>
                    </a:cubicBezTo>
                    <a:cubicBezTo>
                      <a:pt x="163531" y="80951"/>
                      <a:pt x="160323" y="77785"/>
                      <a:pt x="157199" y="74702"/>
                    </a:cubicBezTo>
                    <a:cubicBezTo>
                      <a:pt x="154532" y="72077"/>
                      <a:pt x="151157" y="68786"/>
                      <a:pt x="149491" y="69286"/>
                    </a:cubicBezTo>
                    <a:cubicBezTo>
                      <a:pt x="148949" y="69411"/>
                      <a:pt x="147074" y="70452"/>
                      <a:pt x="145075" y="77702"/>
                    </a:cubicBezTo>
                    <a:cubicBezTo>
                      <a:pt x="144283" y="80618"/>
                      <a:pt x="144325" y="83451"/>
                      <a:pt x="144366" y="86409"/>
                    </a:cubicBezTo>
                    <a:cubicBezTo>
                      <a:pt x="144450" y="90784"/>
                      <a:pt x="144533" y="95284"/>
                      <a:pt x="141783" y="100075"/>
                    </a:cubicBezTo>
                    <a:cubicBezTo>
                      <a:pt x="140492" y="102367"/>
                      <a:pt x="137575" y="105825"/>
                      <a:pt x="134992" y="108908"/>
                    </a:cubicBezTo>
                    <a:cubicBezTo>
                      <a:pt x="133825" y="110324"/>
                      <a:pt x="132701" y="111616"/>
                      <a:pt x="131951" y="112616"/>
                    </a:cubicBezTo>
                    <a:cubicBezTo>
                      <a:pt x="128826" y="116615"/>
                      <a:pt x="125701" y="119240"/>
                      <a:pt x="122618" y="121782"/>
                    </a:cubicBezTo>
                    <a:cubicBezTo>
                      <a:pt x="117660" y="125906"/>
                      <a:pt x="113369" y="129448"/>
                      <a:pt x="110410" y="138364"/>
                    </a:cubicBezTo>
                    <a:cubicBezTo>
                      <a:pt x="106203" y="151154"/>
                      <a:pt x="107369" y="161987"/>
                      <a:pt x="114410" y="174528"/>
                    </a:cubicBezTo>
                    <a:cubicBezTo>
                      <a:pt x="122285" y="188568"/>
                      <a:pt x="123910" y="195151"/>
                      <a:pt x="109744" y="208359"/>
                    </a:cubicBezTo>
                    <a:cubicBezTo>
                      <a:pt x="105661" y="212150"/>
                      <a:pt x="101620" y="213650"/>
                      <a:pt x="98036" y="214983"/>
                    </a:cubicBezTo>
                    <a:cubicBezTo>
                      <a:pt x="95578" y="215900"/>
                      <a:pt x="93287" y="216733"/>
                      <a:pt x="91162" y="218233"/>
                    </a:cubicBezTo>
                    <a:lnTo>
                      <a:pt x="90204" y="218899"/>
                    </a:lnTo>
                    <a:cubicBezTo>
                      <a:pt x="89329" y="219524"/>
                      <a:pt x="88537" y="220066"/>
                      <a:pt x="87996" y="220483"/>
                    </a:cubicBezTo>
                    <a:cubicBezTo>
                      <a:pt x="88787" y="221941"/>
                      <a:pt x="89662" y="223941"/>
                      <a:pt x="90037" y="227482"/>
                    </a:cubicBezTo>
                    <a:cubicBezTo>
                      <a:pt x="91787" y="239814"/>
                      <a:pt x="85954" y="245106"/>
                      <a:pt x="79121" y="251272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7" name="Полилиния: фигура 56">
                <a:extLst>
                  <a:ext uri="{FF2B5EF4-FFF2-40B4-BE49-F238E27FC236}">
                    <a16:creationId xmlns:a16="http://schemas.microsoft.com/office/drawing/2014/main" id="{0895DBE7-7AB5-4F93-8500-F63605C47726}"/>
                  </a:ext>
                </a:extLst>
              </p:cNvPr>
              <p:cNvSpPr/>
              <p:nvPr/>
            </p:nvSpPr>
            <p:spPr>
              <a:xfrm>
                <a:off x="3365129" y="3566189"/>
                <a:ext cx="537459" cy="558291"/>
              </a:xfrm>
              <a:custGeom>
                <a:avLst/>
                <a:gdLst>
                  <a:gd name="connsiteX0" fmla="*/ 382111 w 537459"/>
                  <a:gd name="connsiteY0" fmla="*/ 299490 h 558291"/>
                  <a:gd name="connsiteX1" fmla="*/ 384361 w 537459"/>
                  <a:gd name="connsiteY1" fmla="*/ 298032 h 558291"/>
                  <a:gd name="connsiteX2" fmla="*/ 411525 w 537459"/>
                  <a:gd name="connsiteY2" fmla="*/ 286741 h 558291"/>
                  <a:gd name="connsiteX3" fmla="*/ 418442 w 537459"/>
                  <a:gd name="connsiteY3" fmla="*/ 287408 h 558291"/>
                  <a:gd name="connsiteX4" fmla="*/ 425483 w 537459"/>
                  <a:gd name="connsiteY4" fmla="*/ 287950 h 558291"/>
                  <a:gd name="connsiteX5" fmla="*/ 445148 w 537459"/>
                  <a:gd name="connsiteY5" fmla="*/ 268368 h 558291"/>
                  <a:gd name="connsiteX6" fmla="*/ 455439 w 537459"/>
                  <a:gd name="connsiteY6" fmla="*/ 254702 h 558291"/>
                  <a:gd name="connsiteX7" fmla="*/ 465063 w 537459"/>
                  <a:gd name="connsiteY7" fmla="*/ 250161 h 558291"/>
                  <a:gd name="connsiteX8" fmla="*/ 471854 w 537459"/>
                  <a:gd name="connsiteY8" fmla="*/ 248203 h 558291"/>
                  <a:gd name="connsiteX9" fmla="*/ 503560 w 537459"/>
                  <a:gd name="connsiteY9" fmla="*/ 201165 h 558291"/>
                  <a:gd name="connsiteX10" fmla="*/ 506310 w 537459"/>
                  <a:gd name="connsiteY10" fmla="*/ 192165 h 558291"/>
                  <a:gd name="connsiteX11" fmla="*/ 518434 w 537459"/>
                  <a:gd name="connsiteY11" fmla="*/ 176708 h 558291"/>
                  <a:gd name="connsiteX12" fmla="*/ 526100 w 537459"/>
                  <a:gd name="connsiteY12" fmla="*/ 170792 h 558291"/>
                  <a:gd name="connsiteX13" fmla="*/ 535599 w 537459"/>
                  <a:gd name="connsiteY13" fmla="*/ 153460 h 558291"/>
                  <a:gd name="connsiteX14" fmla="*/ 536516 w 537459"/>
                  <a:gd name="connsiteY14" fmla="*/ 151168 h 558291"/>
                  <a:gd name="connsiteX15" fmla="*/ 529475 w 537459"/>
                  <a:gd name="connsiteY15" fmla="*/ 151585 h 558291"/>
                  <a:gd name="connsiteX16" fmla="*/ 519642 w 537459"/>
                  <a:gd name="connsiteY16" fmla="*/ 152127 h 558291"/>
                  <a:gd name="connsiteX17" fmla="*/ 516017 w 537459"/>
                  <a:gd name="connsiteY17" fmla="*/ 152001 h 558291"/>
                  <a:gd name="connsiteX18" fmla="*/ 485270 w 537459"/>
                  <a:gd name="connsiteY18" fmla="*/ 136211 h 558291"/>
                  <a:gd name="connsiteX19" fmla="*/ 468146 w 537459"/>
                  <a:gd name="connsiteY19" fmla="*/ 126670 h 558291"/>
                  <a:gd name="connsiteX20" fmla="*/ 460272 w 537459"/>
                  <a:gd name="connsiteY20" fmla="*/ 123129 h 558291"/>
                  <a:gd name="connsiteX21" fmla="*/ 443981 w 537459"/>
                  <a:gd name="connsiteY21" fmla="*/ 110796 h 558291"/>
                  <a:gd name="connsiteX22" fmla="*/ 442940 w 537459"/>
                  <a:gd name="connsiteY22" fmla="*/ 109797 h 558291"/>
                  <a:gd name="connsiteX23" fmla="*/ 430399 w 537459"/>
                  <a:gd name="connsiteY23" fmla="*/ 102672 h 558291"/>
                  <a:gd name="connsiteX24" fmla="*/ 423066 w 537459"/>
                  <a:gd name="connsiteY24" fmla="*/ 99256 h 558291"/>
                  <a:gd name="connsiteX25" fmla="*/ 409526 w 537459"/>
                  <a:gd name="connsiteY25" fmla="*/ 94048 h 558291"/>
                  <a:gd name="connsiteX26" fmla="*/ 399818 w 537459"/>
                  <a:gd name="connsiteY26" fmla="*/ 100922 h 558291"/>
                  <a:gd name="connsiteX27" fmla="*/ 381069 w 537459"/>
                  <a:gd name="connsiteY27" fmla="*/ 107297 h 558291"/>
                  <a:gd name="connsiteX28" fmla="*/ 375611 w 537459"/>
                  <a:gd name="connsiteY28" fmla="*/ 101131 h 558291"/>
                  <a:gd name="connsiteX29" fmla="*/ 368612 w 537459"/>
                  <a:gd name="connsiteY29" fmla="*/ 95256 h 558291"/>
                  <a:gd name="connsiteX30" fmla="*/ 364279 w 537459"/>
                  <a:gd name="connsiteY30" fmla="*/ 99381 h 558291"/>
                  <a:gd name="connsiteX31" fmla="*/ 356155 w 537459"/>
                  <a:gd name="connsiteY31" fmla="*/ 105213 h 558291"/>
                  <a:gd name="connsiteX32" fmla="*/ 345780 w 537459"/>
                  <a:gd name="connsiteY32" fmla="*/ 96131 h 558291"/>
                  <a:gd name="connsiteX33" fmla="*/ 342239 w 537459"/>
                  <a:gd name="connsiteY33" fmla="*/ 91673 h 558291"/>
                  <a:gd name="connsiteX34" fmla="*/ 336906 w 537459"/>
                  <a:gd name="connsiteY34" fmla="*/ 89048 h 558291"/>
                  <a:gd name="connsiteX35" fmla="*/ 332240 w 537459"/>
                  <a:gd name="connsiteY35" fmla="*/ 89673 h 558291"/>
                  <a:gd name="connsiteX36" fmla="*/ 330115 w 537459"/>
                  <a:gd name="connsiteY36" fmla="*/ 90256 h 558291"/>
                  <a:gd name="connsiteX37" fmla="*/ 326824 w 537459"/>
                  <a:gd name="connsiteY37" fmla="*/ 91048 h 558291"/>
                  <a:gd name="connsiteX38" fmla="*/ 322740 w 537459"/>
                  <a:gd name="connsiteY38" fmla="*/ 88506 h 558291"/>
                  <a:gd name="connsiteX39" fmla="*/ 322324 w 537459"/>
                  <a:gd name="connsiteY39" fmla="*/ 87965 h 558291"/>
                  <a:gd name="connsiteX40" fmla="*/ 318199 w 537459"/>
                  <a:gd name="connsiteY40" fmla="*/ 91548 h 558291"/>
                  <a:gd name="connsiteX41" fmla="*/ 309491 w 537459"/>
                  <a:gd name="connsiteY41" fmla="*/ 96881 h 558291"/>
                  <a:gd name="connsiteX42" fmla="*/ 309408 w 537459"/>
                  <a:gd name="connsiteY42" fmla="*/ 96881 h 558291"/>
                  <a:gd name="connsiteX43" fmla="*/ 294326 w 537459"/>
                  <a:gd name="connsiteY43" fmla="*/ 83424 h 558291"/>
                  <a:gd name="connsiteX44" fmla="*/ 292534 w 537459"/>
                  <a:gd name="connsiteY44" fmla="*/ 80965 h 558291"/>
                  <a:gd name="connsiteX45" fmla="*/ 286868 w 537459"/>
                  <a:gd name="connsiteY45" fmla="*/ 72216 h 558291"/>
                  <a:gd name="connsiteX46" fmla="*/ 278161 w 537459"/>
                  <a:gd name="connsiteY46" fmla="*/ 59925 h 558291"/>
                  <a:gd name="connsiteX47" fmla="*/ 270620 w 537459"/>
                  <a:gd name="connsiteY47" fmla="*/ 59509 h 558291"/>
                  <a:gd name="connsiteX48" fmla="*/ 259662 w 537459"/>
                  <a:gd name="connsiteY48" fmla="*/ 63425 h 558291"/>
                  <a:gd name="connsiteX49" fmla="*/ 250038 w 537459"/>
                  <a:gd name="connsiteY49" fmla="*/ 56467 h 558291"/>
                  <a:gd name="connsiteX50" fmla="*/ 242830 w 537459"/>
                  <a:gd name="connsiteY50" fmla="*/ 39302 h 558291"/>
                  <a:gd name="connsiteX51" fmla="*/ 251788 w 537459"/>
                  <a:gd name="connsiteY51" fmla="*/ 28844 h 558291"/>
                  <a:gd name="connsiteX52" fmla="*/ 242038 w 537459"/>
                  <a:gd name="connsiteY52" fmla="*/ 18970 h 558291"/>
                  <a:gd name="connsiteX53" fmla="*/ 237872 w 537459"/>
                  <a:gd name="connsiteY53" fmla="*/ 15345 h 558291"/>
                  <a:gd name="connsiteX54" fmla="*/ 234830 w 537459"/>
                  <a:gd name="connsiteY54" fmla="*/ 17679 h 558291"/>
                  <a:gd name="connsiteX55" fmla="*/ 225540 w 537459"/>
                  <a:gd name="connsiteY55" fmla="*/ 24261 h 558291"/>
                  <a:gd name="connsiteX56" fmla="*/ 223956 w 537459"/>
                  <a:gd name="connsiteY56" fmla="*/ 25136 h 558291"/>
                  <a:gd name="connsiteX57" fmla="*/ 222665 w 537459"/>
                  <a:gd name="connsiteY57" fmla="*/ 23886 h 558291"/>
                  <a:gd name="connsiteX58" fmla="*/ 219332 w 537459"/>
                  <a:gd name="connsiteY58" fmla="*/ 20095 h 558291"/>
                  <a:gd name="connsiteX59" fmla="*/ 214582 w 537459"/>
                  <a:gd name="connsiteY59" fmla="*/ 15220 h 558291"/>
                  <a:gd name="connsiteX60" fmla="*/ 206583 w 537459"/>
                  <a:gd name="connsiteY60" fmla="*/ 16220 h 558291"/>
                  <a:gd name="connsiteX61" fmla="*/ 193667 w 537459"/>
                  <a:gd name="connsiteY61" fmla="*/ 16304 h 558291"/>
                  <a:gd name="connsiteX62" fmla="*/ 189417 w 537459"/>
                  <a:gd name="connsiteY62" fmla="*/ 8554 h 558291"/>
                  <a:gd name="connsiteX63" fmla="*/ 185376 w 537459"/>
                  <a:gd name="connsiteY63" fmla="*/ 2430 h 558291"/>
                  <a:gd name="connsiteX64" fmla="*/ 174335 w 537459"/>
                  <a:gd name="connsiteY64" fmla="*/ 8263 h 558291"/>
                  <a:gd name="connsiteX65" fmla="*/ 167544 w 537459"/>
                  <a:gd name="connsiteY65" fmla="*/ 15929 h 558291"/>
                  <a:gd name="connsiteX66" fmla="*/ 170169 w 537459"/>
                  <a:gd name="connsiteY66" fmla="*/ 19678 h 558291"/>
                  <a:gd name="connsiteX67" fmla="*/ 174710 w 537459"/>
                  <a:gd name="connsiteY67" fmla="*/ 25178 h 558291"/>
                  <a:gd name="connsiteX68" fmla="*/ 172502 w 537459"/>
                  <a:gd name="connsiteY68" fmla="*/ 53301 h 558291"/>
                  <a:gd name="connsiteX69" fmla="*/ 163086 w 537459"/>
                  <a:gd name="connsiteY69" fmla="*/ 61758 h 558291"/>
                  <a:gd name="connsiteX70" fmla="*/ 185168 w 537459"/>
                  <a:gd name="connsiteY70" fmla="*/ 85923 h 558291"/>
                  <a:gd name="connsiteX71" fmla="*/ 189084 w 537459"/>
                  <a:gd name="connsiteY71" fmla="*/ 90631 h 558291"/>
                  <a:gd name="connsiteX72" fmla="*/ 193459 w 537459"/>
                  <a:gd name="connsiteY72" fmla="*/ 95631 h 558291"/>
                  <a:gd name="connsiteX73" fmla="*/ 199833 w 537459"/>
                  <a:gd name="connsiteY73" fmla="*/ 98464 h 558291"/>
                  <a:gd name="connsiteX74" fmla="*/ 206499 w 537459"/>
                  <a:gd name="connsiteY74" fmla="*/ 101630 h 558291"/>
                  <a:gd name="connsiteX75" fmla="*/ 209999 w 537459"/>
                  <a:gd name="connsiteY75" fmla="*/ 118171 h 558291"/>
                  <a:gd name="connsiteX76" fmla="*/ 180626 w 537459"/>
                  <a:gd name="connsiteY76" fmla="*/ 150502 h 558291"/>
                  <a:gd name="connsiteX77" fmla="*/ 174460 w 537459"/>
                  <a:gd name="connsiteY77" fmla="*/ 150085 h 558291"/>
                  <a:gd name="connsiteX78" fmla="*/ 169544 w 537459"/>
                  <a:gd name="connsiteY78" fmla="*/ 149960 h 558291"/>
                  <a:gd name="connsiteX79" fmla="*/ 166086 w 537459"/>
                  <a:gd name="connsiteY79" fmla="*/ 153585 h 558291"/>
                  <a:gd name="connsiteX80" fmla="*/ 161544 w 537459"/>
                  <a:gd name="connsiteY80" fmla="*/ 158210 h 558291"/>
                  <a:gd name="connsiteX81" fmla="*/ 151878 w 537459"/>
                  <a:gd name="connsiteY81" fmla="*/ 162293 h 558291"/>
                  <a:gd name="connsiteX82" fmla="*/ 140963 w 537459"/>
                  <a:gd name="connsiteY82" fmla="*/ 170292 h 558291"/>
                  <a:gd name="connsiteX83" fmla="*/ 143129 w 537459"/>
                  <a:gd name="connsiteY83" fmla="*/ 192749 h 558291"/>
                  <a:gd name="connsiteX84" fmla="*/ 148545 w 537459"/>
                  <a:gd name="connsiteY84" fmla="*/ 197373 h 558291"/>
                  <a:gd name="connsiteX85" fmla="*/ 157128 w 537459"/>
                  <a:gd name="connsiteY85" fmla="*/ 207831 h 558291"/>
                  <a:gd name="connsiteX86" fmla="*/ 153253 w 537459"/>
                  <a:gd name="connsiteY86" fmla="*/ 215913 h 558291"/>
                  <a:gd name="connsiteX87" fmla="*/ 145171 w 537459"/>
                  <a:gd name="connsiteY87" fmla="*/ 218247 h 558291"/>
                  <a:gd name="connsiteX88" fmla="*/ 140463 w 537459"/>
                  <a:gd name="connsiteY88" fmla="*/ 219080 h 558291"/>
                  <a:gd name="connsiteX89" fmla="*/ 135671 w 537459"/>
                  <a:gd name="connsiteY89" fmla="*/ 228496 h 558291"/>
                  <a:gd name="connsiteX90" fmla="*/ 130755 w 537459"/>
                  <a:gd name="connsiteY90" fmla="*/ 238995 h 558291"/>
                  <a:gd name="connsiteX91" fmla="*/ 122756 w 537459"/>
                  <a:gd name="connsiteY91" fmla="*/ 243036 h 558291"/>
                  <a:gd name="connsiteX92" fmla="*/ 115131 w 537459"/>
                  <a:gd name="connsiteY92" fmla="*/ 247369 h 558291"/>
                  <a:gd name="connsiteX93" fmla="*/ 113465 w 537459"/>
                  <a:gd name="connsiteY93" fmla="*/ 252619 h 558291"/>
                  <a:gd name="connsiteX94" fmla="*/ 106632 w 537459"/>
                  <a:gd name="connsiteY94" fmla="*/ 262243 h 558291"/>
                  <a:gd name="connsiteX95" fmla="*/ 107007 w 537459"/>
                  <a:gd name="connsiteY95" fmla="*/ 267076 h 558291"/>
                  <a:gd name="connsiteX96" fmla="*/ 106590 w 537459"/>
                  <a:gd name="connsiteY96" fmla="*/ 275076 h 558291"/>
                  <a:gd name="connsiteX97" fmla="*/ 101549 w 537459"/>
                  <a:gd name="connsiteY97" fmla="*/ 280450 h 558291"/>
                  <a:gd name="connsiteX98" fmla="*/ 97549 w 537459"/>
                  <a:gd name="connsiteY98" fmla="*/ 284658 h 558291"/>
                  <a:gd name="connsiteX99" fmla="*/ 96424 w 537459"/>
                  <a:gd name="connsiteY99" fmla="*/ 292824 h 558291"/>
                  <a:gd name="connsiteX100" fmla="*/ 95966 w 537459"/>
                  <a:gd name="connsiteY100" fmla="*/ 297949 h 558291"/>
                  <a:gd name="connsiteX101" fmla="*/ 95424 w 537459"/>
                  <a:gd name="connsiteY101" fmla="*/ 305407 h 558291"/>
                  <a:gd name="connsiteX102" fmla="*/ 94758 w 537459"/>
                  <a:gd name="connsiteY102" fmla="*/ 313739 h 558291"/>
                  <a:gd name="connsiteX103" fmla="*/ 77509 w 537459"/>
                  <a:gd name="connsiteY103" fmla="*/ 337863 h 558291"/>
                  <a:gd name="connsiteX104" fmla="*/ 74134 w 537459"/>
                  <a:gd name="connsiteY104" fmla="*/ 339987 h 558291"/>
                  <a:gd name="connsiteX105" fmla="*/ 69718 w 537459"/>
                  <a:gd name="connsiteY105" fmla="*/ 348987 h 558291"/>
                  <a:gd name="connsiteX106" fmla="*/ 67843 w 537459"/>
                  <a:gd name="connsiteY106" fmla="*/ 361444 h 558291"/>
                  <a:gd name="connsiteX107" fmla="*/ 59427 w 537459"/>
                  <a:gd name="connsiteY107" fmla="*/ 364860 h 558291"/>
                  <a:gd name="connsiteX108" fmla="*/ 57094 w 537459"/>
                  <a:gd name="connsiteY108" fmla="*/ 365152 h 558291"/>
                  <a:gd name="connsiteX109" fmla="*/ 55886 w 537459"/>
                  <a:gd name="connsiteY109" fmla="*/ 367277 h 558291"/>
                  <a:gd name="connsiteX110" fmla="*/ 56136 w 537459"/>
                  <a:gd name="connsiteY110" fmla="*/ 367402 h 558291"/>
                  <a:gd name="connsiteX111" fmla="*/ 57844 w 537459"/>
                  <a:gd name="connsiteY111" fmla="*/ 372068 h 558291"/>
                  <a:gd name="connsiteX112" fmla="*/ 38304 w 537459"/>
                  <a:gd name="connsiteY112" fmla="*/ 397316 h 558291"/>
                  <a:gd name="connsiteX113" fmla="*/ 24138 w 537459"/>
                  <a:gd name="connsiteY113" fmla="*/ 403733 h 558291"/>
                  <a:gd name="connsiteX114" fmla="*/ 21388 w 537459"/>
                  <a:gd name="connsiteY114" fmla="*/ 406399 h 558291"/>
                  <a:gd name="connsiteX115" fmla="*/ 14222 w 537459"/>
                  <a:gd name="connsiteY115" fmla="*/ 411107 h 558291"/>
                  <a:gd name="connsiteX116" fmla="*/ 8056 w 537459"/>
                  <a:gd name="connsiteY116" fmla="*/ 408607 h 558291"/>
                  <a:gd name="connsiteX117" fmla="*/ 4056 w 537459"/>
                  <a:gd name="connsiteY117" fmla="*/ 407357 h 558291"/>
                  <a:gd name="connsiteX118" fmla="*/ 3056 w 537459"/>
                  <a:gd name="connsiteY118" fmla="*/ 410940 h 558291"/>
                  <a:gd name="connsiteX119" fmla="*/ 4431 w 537459"/>
                  <a:gd name="connsiteY119" fmla="*/ 415732 h 558291"/>
                  <a:gd name="connsiteX120" fmla="*/ 4806 w 537459"/>
                  <a:gd name="connsiteY120" fmla="*/ 419815 h 558291"/>
                  <a:gd name="connsiteX121" fmla="*/ 5306 w 537459"/>
                  <a:gd name="connsiteY121" fmla="*/ 425898 h 558291"/>
                  <a:gd name="connsiteX122" fmla="*/ 4098 w 537459"/>
                  <a:gd name="connsiteY122" fmla="*/ 436522 h 558291"/>
                  <a:gd name="connsiteX123" fmla="*/ 3431 w 537459"/>
                  <a:gd name="connsiteY123" fmla="*/ 452396 h 558291"/>
                  <a:gd name="connsiteX124" fmla="*/ 9473 w 537459"/>
                  <a:gd name="connsiteY124" fmla="*/ 447729 h 558291"/>
                  <a:gd name="connsiteX125" fmla="*/ 20638 w 537459"/>
                  <a:gd name="connsiteY125" fmla="*/ 441188 h 558291"/>
                  <a:gd name="connsiteX126" fmla="*/ 27430 w 537459"/>
                  <a:gd name="connsiteY126" fmla="*/ 444813 h 558291"/>
                  <a:gd name="connsiteX127" fmla="*/ 28804 w 537459"/>
                  <a:gd name="connsiteY127" fmla="*/ 455937 h 558291"/>
                  <a:gd name="connsiteX128" fmla="*/ 28679 w 537459"/>
                  <a:gd name="connsiteY128" fmla="*/ 461603 h 558291"/>
                  <a:gd name="connsiteX129" fmla="*/ 34554 w 537459"/>
                  <a:gd name="connsiteY129" fmla="*/ 471352 h 558291"/>
                  <a:gd name="connsiteX130" fmla="*/ 37096 w 537459"/>
                  <a:gd name="connsiteY130" fmla="*/ 474061 h 558291"/>
                  <a:gd name="connsiteX131" fmla="*/ 40054 w 537459"/>
                  <a:gd name="connsiteY131" fmla="*/ 477394 h 558291"/>
                  <a:gd name="connsiteX132" fmla="*/ 58802 w 537459"/>
                  <a:gd name="connsiteY132" fmla="*/ 490684 h 558291"/>
                  <a:gd name="connsiteX133" fmla="*/ 68968 w 537459"/>
                  <a:gd name="connsiteY133" fmla="*/ 492392 h 558291"/>
                  <a:gd name="connsiteX134" fmla="*/ 81884 w 537459"/>
                  <a:gd name="connsiteY134" fmla="*/ 511391 h 558291"/>
                  <a:gd name="connsiteX135" fmla="*/ 84384 w 537459"/>
                  <a:gd name="connsiteY135" fmla="*/ 518932 h 558291"/>
                  <a:gd name="connsiteX136" fmla="*/ 88467 w 537459"/>
                  <a:gd name="connsiteY136" fmla="*/ 518932 h 558291"/>
                  <a:gd name="connsiteX137" fmla="*/ 103549 w 537459"/>
                  <a:gd name="connsiteY137" fmla="*/ 522557 h 558291"/>
                  <a:gd name="connsiteX138" fmla="*/ 106090 w 537459"/>
                  <a:gd name="connsiteY138" fmla="*/ 531306 h 558291"/>
                  <a:gd name="connsiteX139" fmla="*/ 105424 w 537459"/>
                  <a:gd name="connsiteY139" fmla="*/ 534306 h 558291"/>
                  <a:gd name="connsiteX140" fmla="*/ 106798 w 537459"/>
                  <a:gd name="connsiteY140" fmla="*/ 539889 h 558291"/>
                  <a:gd name="connsiteX141" fmla="*/ 108132 w 537459"/>
                  <a:gd name="connsiteY141" fmla="*/ 545222 h 558291"/>
                  <a:gd name="connsiteX142" fmla="*/ 108840 w 537459"/>
                  <a:gd name="connsiteY142" fmla="*/ 551680 h 558291"/>
                  <a:gd name="connsiteX143" fmla="*/ 117006 w 537459"/>
                  <a:gd name="connsiteY143" fmla="*/ 559096 h 558291"/>
                  <a:gd name="connsiteX144" fmla="*/ 127505 w 537459"/>
                  <a:gd name="connsiteY144" fmla="*/ 556346 h 558291"/>
                  <a:gd name="connsiteX145" fmla="*/ 139463 w 537459"/>
                  <a:gd name="connsiteY145" fmla="*/ 553680 h 558291"/>
                  <a:gd name="connsiteX146" fmla="*/ 150295 w 537459"/>
                  <a:gd name="connsiteY146" fmla="*/ 537847 h 558291"/>
                  <a:gd name="connsiteX147" fmla="*/ 155253 w 537459"/>
                  <a:gd name="connsiteY147" fmla="*/ 522724 h 558291"/>
                  <a:gd name="connsiteX148" fmla="*/ 161211 w 537459"/>
                  <a:gd name="connsiteY148" fmla="*/ 505850 h 558291"/>
                  <a:gd name="connsiteX149" fmla="*/ 171627 w 537459"/>
                  <a:gd name="connsiteY149" fmla="*/ 500225 h 558291"/>
                  <a:gd name="connsiteX150" fmla="*/ 182209 w 537459"/>
                  <a:gd name="connsiteY150" fmla="*/ 508141 h 558291"/>
                  <a:gd name="connsiteX151" fmla="*/ 187167 w 537459"/>
                  <a:gd name="connsiteY151" fmla="*/ 513516 h 558291"/>
                  <a:gd name="connsiteX152" fmla="*/ 194125 w 537459"/>
                  <a:gd name="connsiteY152" fmla="*/ 514724 h 558291"/>
                  <a:gd name="connsiteX153" fmla="*/ 199041 w 537459"/>
                  <a:gd name="connsiteY153" fmla="*/ 513724 h 558291"/>
                  <a:gd name="connsiteX154" fmla="*/ 202708 w 537459"/>
                  <a:gd name="connsiteY154" fmla="*/ 513474 h 558291"/>
                  <a:gd name="connsiteX155" fmla="*/ 212207 w 537459"/>
                  <a:gd name="connsiteY155" fmla="*/ 512599 h 558291"/>
                  <a:gd name="connsiteX156" fmla="*/ 220706 w 537459"/>
                  <a:gd name="connsiteY156" fmla="*/ 496184 h 558291"/>
                  <a:gd name="connsiteX157" fmla="*/ 225040 w 537459"/>
                  <a:gd name="connsiteY157" fmla="*/ 483268 h 558291"/>
                  <a:gd name="connsiteX158" fmla="*/ 252996 w 537459"/>
                  <a:gd name="connsiteY158" fmla="*/ 463478 h 558291"/>
                  <a:gd name="connsiteX159" fmla="*/ 270370 w 537459"/>
                  <a:gd name="connsiteY159" fmla="*/ 471686 h 558291"/>
                  <a:gd name="connsiteX160" fmla="*/ 269911 w 537459"/>
                  <a:gd name="connsiteY160" fmla="*/ 480143 h 558291"/>
                  <a:gd name="connsiteX161" fmla="*/ 285035 w 537459"/>
                  <a:gd name="connsiteY161" fmla="*/ 477852 h 558291"/>
                  <a:gd name="connsiteX162" fmla="*/ 293326 w 537459"/>
                  <a:gd name="connsiteY162" fmla="*/ 462353 h 558291"/>
                  <a:gd name="connsiteX163" fmla="*/ 309033 w 537459"/>
                  <a:gd name="connsiteY163" fmla="*/ 442854 h 558291"/>
                  <a:gd name="connsiteX164" fmla="*/ 320449 w 537459"/>
                  <a:gd name="connsiteY164" fmla="*/ 446021 h 558291"/>
                  <a:gd name="connsiteX165" fmla="*/ 326407 w 537459"/>
                  <a:gd name="connsiteY165" fmla="*/ 448771 h 558291"/>
                  <a:gd name="connsiteX166" fmla="*/ 358613 w 537459"/>
                  <a:gd name="connsiteY166" fmla="*/ 439730 h 558291"/>
                  <a:gd name="connsiteX167" fmla="*/ 366862 w 537459"/>
                  <a:gd name="connsiteY167" fmla="*/ 414482 h 558291"/>
                  <a:gd name="connsiteX168" fmla="*/ 364362 w 537459"/>
                  <a:gd name="connsiteY168" fmla="*/ 406857 h 558291"/>
                  <a:gd name="connsiteX169" fmla="*/ 367320 w 537459"/>
                  <a:gd name="connsiteY169" fmla="*/ 387650 h 558291"/>
                  <a:gd name="connsiteX170" fmla="*/ 370903 w 537459"/>
                  <a:gd name="connsiteY170" fmla="*/ 385359 h 558291"/>
                  <a:gd name="connsiteX171" fmla="*/ 372778 w 537459"/>
                  <a:gd name="connsiteY171" fmla="*/ 384526 h 558291"/>
                  <a:gd name="connsiteX172" fmla="*/ 372612 w 537459"/>
                  <a:gd name="connsiteY172" fmla="*/ 382526 h 558291"/>
                  <a:gd name="connsiteX173" fmla="*/ 373487 w 537459"/>
                  <a:gd name="connsiteY173" fmla="*/ 376485 h 558291"/>
                  <a:gd name="connsiteX174" fmla="*/ 379653 w 537459"/>
                  <a:gd name="connsiteY174" fmla="*/ 373110 h 558291"/>
                  <a:gd name="connsiteX175" fmla="*/ 384527 w 537459"/>
                  <a:gd name="connsiteY175" fmla="*/ 369235 h 558291"/>
                  <a:gd name="connsiteX176" fmla="*/ 378611 w 537459"/>
                  <a:gd name="connsiteY176" fmla="*/ 354861 h 558291"/>
                  <a:gd name="connsiteX177" fmla="*/ 371278 w 537459"/>
                  <a:gd name="connsiteY177" fmla="*/ 345654 h 558291"/>
                  <a:gd name="connsiteX178" fmla="*/ 371612 w 537459"/>
                  <a:gd name="connsiteY178" fmla="*/ 335904 h 558291"/>
                  <a:gd name="connsiteX179" fmla="*/ 372362 w 537459"/>
                  <a:gd name="connsiteY179" fmla="*/ 331196 h 558291"/>
                  <a:gd name="connsiteX180" fmla="*/ 369070 w 537459"/>
                  <a:gd name="connsiteY180" fmla="*/ 325364 h 558291"/>
                  <a:gd name="connsiteX181" fmla="*/ 366446 w 537459"/>
                  <a:gd name="connsiteY181" fmla="*/ 320947 h 558291"/>
                  <a:gd name="connsiteX182" fmla="*/ 382111 w 537459"/>
                  <a:gd name="connsiteY182" fmla="*/ 299490 h 558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</a:cxnLst>
                <a:rect l="l" t="t" r="r" b="b"/>
                <a:pathLst>
                  <a:path w="537459" h="558291">
                    <a:moveTo>
                      <a:pt x="382111" y="299490"/>
                    </a:moveTo>
                    <a:lnTo>
                      <a:pt x="384361" y="298032"/>
                    </a:lnTo>
                    <a:cubicBezTo>
                      <a:pt x="391277" y="293407"/>
                      <a:pt x="403318" y="287908"/>
                      <a:pt x="411525" y="286741"/>
                    </a:cubicBezTo>
                    <a:cubicBezTo>
                      <a:pt x="413484" y="286491"/>
                      <a:pt x="415900" y="286908"/>
                      <a:pt x="418442" y="287408"/>
                    </a:cubicBezTo>
                    <a:cubicBezTo>
                      <a:pt x="420900" y="287866"/>
                      <a:pt x="424024" y="288449"/>
                      <a:pt x="425483" y="287950"/>
                    </a:cubicBezTo>
                    <a:cubicBezTo>
                      <a:pt x="434649" y="284908"/>
                      <a:pt x="439982" y="276492"/>
                      <a:pt x="445148" y="268368"/>
                    </a:cubicBezTo>
                    <a:cubicBezTo>
                      <a:pt x="448231" y="263493"/>
                      <a:pt x="451439" y="258452"/>
                      <a:pt x="455439" y="254702"/>
                    </a:cubicBezTo>
                    <a:cubicBezTo>
                      <a:pt x="459105" y="251244"/>
                      <a:pt x="461980" y="250702"/>
                      <a:pt x="465063" y="250161"/>
                    </a:cubicBezTo>
                    <a:cubicBezTo>
                      <a:pt x="467021" y="249786"/>
                      <a:pt x="469063" y="249411"/>
                      <a:pt x="471854" y="248203"/>
                    </a:cubicBezTo>
                    <a:cubicBezTo>
                      <a:pt x="492061" y="239495"/>
                      <a:pt x="497644" y="220871"/>
                      <a:pt x="503560" y="201165"/>
                    </a:cubicBezTo>
                    <a:cubicBezTo>
                      <a:pt x="504477" y="198165"/>
                      <a:pt x="505352" y="195123"/>
                      <a:pt x="506310" y="192165"/>
                    </a:cubicBezTo>
                    <a:cubicBezTo>
                      <a:pt x="509476" y="182416"/>
                      <a:pt x="513809" y="179624"/>
                      <a:pt x="518434" y="176708"/>
                    </a:cubicBezTo>
                    <a:cubicBezTo>
                      <a:pt x="520851" y="175166"/>
                      <a:pt x="523350" y="173583"/>
                      <a:pt x="526100" y="170792"/>
                    </a:cubicBezTo>
                    <a:cubicBezTo>
                      <a:pt x="530725" y="166125"/>
                      <a:pt x="533225" y="159709"/>
                      <a:pt x="535599" y="153460"/>
                    </a:cubicBezTo>
                    <a:cubicBezTo>
                      <a:pt x="535891" y="152668"/>
                      <a:pt x="536224" y="151918"/>
                      <a:pt x="536516" y="151168"/>
                    </a:cubicBezTo>
                    <a:cubicBezTo>
                      <a:pt x="534308" y="151210"/>
                      <a:pt x="531933" y="151377"/>
                      <a:pt x="529475" y="151585"/>
                    </a:cubicBezTo>
                    <a:cubicBezTo>
                      <a:pt x="526225" y="151835"/>
                      <a:pt x="522892" y="152127"/>
                      <a:pt x="519642" y="152127"/>
                    </a:cubicBezTo>
                    <a:cubicBezTo>
                      <a:pt x="518434" y="152127"/>
                      <a:pt x="517226" y="152085"/>
                      <a:pt x="516017" y="152001"/>
                    </a:cubicBezTo>
                    <a:cubicBezTo>
                      <a:pt x="504268" y="151127"/>
                      <a:pt x="494394" y="143710"/>
                      <a:pt x="485270" y="136211"/>
                    </a:cubicBezTo>
                    <a:cubicBezTo>
                      <a:pt x="479854" y="131753"/>
                      <a:pt x="474437" y="129378"/>
                      <a:pt x="468146" y="126670"/>
                    </a:cubicBezTo>
                    <a:cubicBezTo>
                      <a:pt x="465605" y="125587"/>
                      <a:pt x="462980" y="124420"/>
                      <a:pt x="460272" y="123129"/>
                    </a:cubicBezTo>
                    <a:cubicBezTo>
                      <a:pt x="453480" y="119796"/>
                      <a:pt x="449064" y="115629"/>
                      <a:pt x="443981" y="110796"/>
                    </a:cubicBezTo>
                    <a:lnTo>
                      <a:pt x="442940" y="109797"/>
                    </a:lnTo>
                    <a:cubicBezTo>
                      <a:pt x="438773" y="105839"/>
                      <a:pt x="436190" y="104714"/>
                      <a:pt x="430399" y="102672"/>
                    </a:cubicBezTo>
                    <a:cubicBezTo>
                      <a:pt x="428399" y="101964"/>
                      <a:pt x="425816" y="100631"/>
                      <a:pt x="423066" y="99256"/>
                    </a:cubicBezTo>
                    <a:cubicBezTo>
                      <a:pt x="418566" y="96964"/>
                      <a:pt x="412400" y="93714"/>
                      <a:pt x="409526" y="94048"/>
                    </a:cubicBezTo>
                    <a:cubicBezTo>
                      <a:pt x="406151" y="94298"/>
                      <a:pt x="403068" y="97506"/>
                      <a:pt x="399818" y="100922"/>
                    </a:cubicBezTo>
                    <a:cubicBezTo>
                      <a:pt x="395068" y="105880"/>
                      <a:pt x="389152" y="112046"/>
                      <a:pt x="381069" y="107297"/>
                    </a:cubicBezTo>
                    <a:cubicBezTo>
                      <a:pt x="378820" y="105963"/>
                      <a:pt x="377153" y="103505"/>
                      <a:pt x="375611" y="101131"/>
                    </a:cubicBezTo>
                    <a:cubicBezTo>
                      <a:pt x="373070" y="97298"/>
                      <a:pt x="371362" y="94964"/>
                      <a:pt x="368612" y="95256"/>
                    </a:cubicBezTo>
                    <a:cubicBezTo>
                      <a:pt x="367529" y="95339"/>
                      <a:pt x="365571" y="97797"/>
                      <a:pt x="364279" y="99381"/>
                    </a:cubicBezTo>
                    <a:cubicBezTo>
                      <a:pt x="361904" y="102297"/>
                      <a:pt x="359404" y="105172"/>
                      <a:pt x="356155" y="105213"/>
                    </a:cubicBezTo>
                    <a:cubicBezTo>
                      <a:pt x="352238" y="105089"/>
                      <a:pt x="348947" y="100547"/>
                      <a:pt x="345780" y="96131"/>
                    </a:cubicBezTo>
                    <a:cubicBezTo>
                      <a:pt x="344489" y="94339"/>
                      <a:pt x="343156" y="92464"/>
                      <a:pt x="342239" y="91673"/>
                    </a:cubicBezTo>
                    <a:cubicBezTo>
                      <a:pt x="338739" y="88673"/>
                      <a:pt x="338698" y="88673"/>
                      <a:pt x="336906" y="89048"/>
                    </a:cubicBezTo>
                    <a:cubicBezTo>
                      <a:pt x="335864" y="89256"/>
                      <a:pt x="334406" y="89548"/>
                      <a:pt x="332240" y="89673"/>
                    </a:cubicBezTo>
                    <a:cubicBezTo>
                      <a:pt x="331656" y="89715"/>
                      <a:pt x="330907" y="90006"/>
                      <a:pt x="330115" y="90256"/>
                    </a:cubicBezTo>
                    <a:cubicBezTo>
                      <a:pt x="329073" y="90631"/>
                      <a:pt x="327990" y="91048"/>
                      <a:pt x="326824" y="91048"/>
                    </a:cubicBezTo>
                    <a:cubicBezTo>
                      <a:pt x="324615" y="91089"/>
                      <a:pt x="323449" y="89465"/>
                      <a:pt x="322740" y="88506"/>
                    </a:cubicBezTo>
                    <a:cubicBezTo>
                      <a:pt x="322616" y="88340"/>
                      <a:pt x="322449" y="88132"/>
                      <a:pt x="322324" y="87965"/>
                    </a:cubicBezTo>
                    <a:cubicBezTo>
                      <a:pt x="320782" y="88423"/>
                      <a:pt x="319574" y="89881"/>
                      <a:pt x="318199" y="91548"/>
                    </a:cubicBezTo>
                    <a:cubicBezTo>
                      <a:pt x="316199" y="93923"/>
                      <a:pt x="313741" y="96881"/>
                      <a:pt x="309491" y="96881"/>
                    </a:cubicBezTo>
                    <a:lnTo>
                      <a:pt x="309408" y="96881"/>
                    </a:lnTo>
                    <a:cubicBezTo>
                      <a:pt x="304200" y="96839"/>
                      <a:pt x="299326" y="90506"/>
                      <a:pt x="294326" y="83424"/>
                    </a:cubicBezTo>
                    <a:cubicBezTo>
                      <a:pt x="293659" y="82465"/>
                      <a:pt x="293035" y="81590"/>
                      <a:pt x="292534" y="80965"/>
                    </a:cubicBezTo>
                    <a:cubicBezTo>
                      <a:pt x="290576" y="78340"/>
                      <a:pt x="288701" y="75257"/>
                      <a:pt x="286868" y="72216"/>
                    </a:cubicBezTo>
                    <a:cubicBezTo>
                      <a:pt x="284160" y="67675"/>
                      <a:pt x="281327" y="63008"/>
                      <a:pt x="278161" y="59925"/>
                    </a:cubicBezTo>
                    <a:cubicBezTo>
                      <a:pt x="274577" y="56467"/>
                      <a:pt x="273577" y="57217"/>
                      <a:pt x="270620" y="59509"/>
                    </a:cubicBezTo>
                    <a:cubicBezTo>
                      <a:pt x="268203" y="61383"/>
                      <a:pt x="264912" y="63883"/>
                      <a:pt x="259662" y="63425"/>
                    </a:cubicBezTo>
                    <a:cubicBezTo>
                      <a:pt x="255954" y="63092"/>
                      <a:pt x="252371" y="59467"/>
                      <a:pt x="250038" y="56467"/>
                    </a:cubicBezTo>
                    <a:cubicBezTo>
                      <a:pt x="246038" y="51426"/>
                      <a:pt x="242163" y="43676"/>
                      <a:pt x="242830" y="39302"/>
                    </a:cubicBezTo>
                    <a:cubicBezTo>
                      <a:pt x="243497" y="34677"/>
                      <a:pt x="248704" y="30802"/>
                      <a:pt x="251788" y="28844"/>
                    </a:cubicBezTo>
                    <a:cubicBezTo>
                      <a:pt x="249746" y="25511"/>
                      <a:pt x="245705" y="22053"/>
                      <a:pt x="242038" y="18970"/>
                    </a:cubicBezTo>
                    <a:cubicBezTo>
                      <a:pt x="240580" y="17720"/>
                      <a:pt x="239163" y="16512"/>
                      <a:pt x="237872" y="15345"/>
                    </a:cubicBezTo>
                    <a:cubicBezTo>
                      <a:pt x="236872" y="16095"/>
                      <a:pt x="235872" y="16887"/>
                      <a:pt x="234830" y="17679"/>
                    </a:cubicBezTo>
                    <a:cubicBezTo>
                      <a:pt x="231831" y="20012"/>
                      <a:pt x="228748" y="22470"/>
                      <a:pt x="225540" y="24261"/>
                    </a:cubicBezTo>
                    <a:lnTo>
                      <a:pt x="223956" y="25136"/>
                    </a:lnTo>
                    <a:lnTo>
                      <a:pt x="222665" y="23886"/>
                    </a:lnTo>
                    <a:cubicBezTo>
                      <a:pt x="221498" y="22761"/>
                      <a:pt x="220415" y="21428"/>
                      <a:pt x="219332" y="20095"/>
                    </a:cubicBezTo>
                    <a:cubicBezTo>
                      <a:pt x="217790" y="18178"/>
                      <a:pt x="216332" y="16387"/>
                      <a:pt x="214582" y="15220"/>
                    </a:cubicBezTo>
                    <a:cubicBezTo>
                      <a:pt x="211082" y="12804"/>
                      <a:pt x="209374" y="14095"/>
                      <a:pt x="206583" y="16220"/>
                    </a:cubicBezTo>
                    <a:cubicBezTo>
                      <a:pt x="203708" y="18387"/>
                      <a:pt x="199416" y="21636"/>
                      <a:pt x="193667" y="16304"/>
                    </a:cubicBezTo>
                    <a:cubicBezTo>
                      <a:pt x="191417" y="14220"/>
                      <a:pt x="190376" y="11221"/>
                      <a:pt x="189417" y="8554"/>
                    </a:cubicBezTo>
                    <a:cubicBezTo>
                      <a:pt x="188209" y="5096"/>
                      <a:pt x="187334" y="2971"/>
                      <a:pt x="185376" y="2430"/>
                    </a:cubicBezTo>
                    <a:cubicBezTo>
                      <a:pt x="183876" y="1971"/>
                      <a:pt x="180085" y="3263"/>
                      <a:pt x="174335" y="8263"/>
                    </a:cubicBezTo>
                    <a:cubicBezTo>
                      <a:pt x="172502" y="9846"/>
                      <a:pt x="167627" y="14095"/>
                      <a:pt x="167544" y="15929"/>
                    </a:cubicBezTo>
                    <a:cubicBezTo>
                      <a:pt x="167502" y="16720"/>
                      <a:pt x="168669" y="18012"/>
                      <a:pt x="170169" y="19678"/>
                    </a:cubicBezTo>
                    <a:cubicBezTo>
                      <a:pt x="171460" y="21095"/>
                      <a:pt x="173043" y="22845"/>
                      <a:pt x="174710" y="25178"/>
                    </a:cubicBezTo>
                    <a:cubicBezTo>
                      <a:pt x="180501" y="33261"/>
                      <a:pt x="177127" y="46718"/>
                      <a:pt x="172502" y="53301"/>
                    </a:cubicBezTo>
                    <a:cubicBezTo>
                      <a:pt x="171335" y="54967"/>
                      <a:pt x="167461" y="59050"/>
                      <a:pt x="163086" y="61758"/>
                    </a:cubicBezTo>
                    <a:cubicBezTo>
                      <a:pt x="170252" y="70633"/>
                      <a:pt x="176252" y="77216"/>
                      <a:pt x="185168" y="85923"/>
                    </a:cubicBezTo>
                    <a:cubicBezTo>
                      <a:pt x="186584" y="87298"/>
                      <a:pt x="187876" y="89006"/>
                      <a:pt x="189084" y="90631"/>
                    </a:cubicBezTo>
                    <a:cubicBezTo>
                      <a:pt x="190500" y="92506"/>
                      <a:pt x="191959" y="94423"/>
                      <a:pt x="193459" y="95631"/>
                    </a:cubicBezTo>
                    <a:cubicBezTo>
                      <a:pt x="194875" y="96797"/>
                      <a:pt x="197500" y="97672"/>
                      <a:pt x="199833" y="98464"/>
                    </a:cubicBezTo>
                    <a:cubicBezTo>
                      <a:pt x="202625" y="99422"/>
                      <a:pt x="205000" y="100214"/>
                      <a:pt x="206499" y="101630"/>
                    </a:cubicBezTo>
                    <a:cubicBezTo>
                      <a:pt x="210624" y="105547"/>
                      <a:pt x="211832" y="111296"/>
                      <a:pt x="209999" y="118171"/>
                    </a:cubicBezTo>
                    <a:cubicBezTo>
                      <a:pt x="206208" y="132378"/>
                      <a:pt x="190417" y="148085"/>
                      <a:pt x="180626" y="150502"/>
                    </a:cubicBezTo>
                    <a:cubicBezTo>
                      <a:pt x="178168" y="151127"/>
                      <a:pt x="176210" y="150543"/>
                      <a:pt x="174460" y="150085"/>
                    </a:cubicBezTo>
                    <a:cubicBezTo>
                      <a:pt x="172669" y="149585"/>
                      <a:pt x="171419" y="149252"/>
                      <a:pt x="169544" y="149960"/>
                    </a:cubicBezTo>
                    <a:cubicBezTo>
                      <a:pt x="168877" y="150252"/>
                      <a:pt x="167127" y="152335"/>
                      <a:pt x="166086" y="153585"/>
                    </a:cubicBezTo>
                    <a:cubicBezTo>
                      <a:pt x="164502" y="155460"/>
                      <a:pt x="163003" y="157209"/>
                      <a:pt x="161544" y="158210"/>
                    </a:cubicBezTo>
                    <a:cubicBezTo>
                      <a:pt x="158295" y="160418"/>
                      <a:pt x="154878" y="161417"/>
                      <a:pt x="151878" y="162293"/>
                    </a:cubicBezTo>
                    <a:cubicBezTo>
                      <a:pt x="146879" y="163792"/>
                      <a:pt x="143254" y="164834"/>
                      <a:pt x="140963" y="170292"/>
                    </a:cubicBezTo>
                    <a:cubicBezTo>
                      <a:pt x="138379" y="176375"/>
                      <a:pt x="139463" y="187457"/>
                      <a:pt x="143129" y="192749"/>
                    </a:cubicBezTo>
                    <a:cubicBezTo>
                      <a:pt x="144171" y="194248"/>
                      <a:pt x="146379" y="195832"/>
                      <a:pt x="148545" y="197373"/>
                    </a:cubicBezTo>
                    <a:cubicBezTo>
                      <a:pt x="152628" y="200290"/>
                      <a:pt x="156795" y="203331"/>
                      <a:pt x="157128" y="207831"/>
                    </a:cubicBezTo>
                    <a:cubicBezTo>
                      <a:pt x="157336" y="210539"/>
                      <a:pt x="156045" y="213205"/>
                      <a:pt x="153253" y="215913"/>
                    </a:cubicBezTo>
                    <a:cubicBezTo>
                      <a:pt x="150795" y="218288"/>
                      <a:pt x="147670" y="218247"/>
                      <a:pt x="145171" y="218247"/>
                    </a:cubicBezTo>
                    <a:cubicBezTo>
                      <a:pt x="143254" y="218247"/>
                      <a:pt x="141588" y="218247"/>
                      <a:pt x="140463" y="219080"/>
                    </a:cubicBezTo>
                    <a:cubicBezTo>
                      <a:pt x="137463" y="221371"/>
                      <a:pt x="136630" y="224663"/>
                      <a:pt x="135671" y="228496"/>
                    </a:cubicBezTo>
                    <a:cubicBezTo>
                      <a:pt x="134755" y="232162"/>
                      <a:pt x="133796" y="235954"/>
                      <a:pt x="130755" y="238995"/>
                    </a:cubicBezTo>
                    <a:cubicBezTo>
                      <a:pt x="128339" y="241370"/>
                      <a:pt x="125505" y="242203"/>
                      <a:pt x="122756" y="243036"/>
                    </a:cubicBezTo>
                    <a:cubicBezTo>
                      <a:pt x="119756" y="243911"/>
                      <a:pt x="117173" y="244661"/>
                      <a:pt x="115131" y="247369"/>
                    </a:cubicBezTo>
                    <a:cubicBezTo>
                      <a:pt x="114090" y="248744"/>
                      <a:pt x="113798" y="250619"/>
                      <a:pt x="113465" y="252619"/>
                    </a:cubicBezTo>
                    <a:cubicBezTo>
                      <a:pt x="112881" y="256077"/>
                      <a:pt x="112131" y="260660"/>
                      <a:pt x="106632" y="262243"/>
                    </a:cubicBezTo>
                    <a:cubicBezTo>
                      <a:pt x="106507" y="263785"/>
                      <a:pt x="106757" y="265451"/>
                      <a:pt x="107007" y="267076"/>
                    </a:cubicBezTo>
                    <a:cubicBezTo>
                      <a:pt x="107424" y="269826"/>
                      <a:pt x="107840" y="272617"/>
                      <a:pt x="106590" y="275076"/>
                    </a:cubicBezTo>
                    <a:cubicBezTo>
                      <a:pt x="105299" y="277617"/>
                      <a:pt x="103299" y="279117"/>
                      <a:pt x="101549" y="280450"/>
                    </a:cubicBezTo>
                    <a:cubicBezTo>
                      <a:pt x="99882" y="281700"/>
                      <a:pt x="98424" y="282783"/>
                      <a:pt x="97549" y="284658"/>
                    </a:cubicBezTo>
                    <a:cubicBezTo>
                      <a:pt x="96883" y="286116"/>
                      <a:pt x="96633" y="289866"/>
                      <a:pt x="96424" y="292824"/>
                    </a:cubicBezTo>
                    <a:cubicBezTo>
                      <a:pt x="96299" y="294741"/>
                      <a:pt x="96174" y="296574"/>
                      <a:pt x="95966" y="297949"/>
                    </a:cubicBezTo>
                    <a:cubicBezTo>
                      <a:pt x="95591" y="300199"/>
                      <a:pt x="95508" y="302865"/>
                      <a:pt x="95424" y="305407"/>
                    </a:cubicBezTo>
                    <a:cubicBezTo>
                      <a:pt x="95299" y="308240"/>
                      <a:pt x="95216" y="311156"/>
                      <a:pt x="94758" y="313739"/>
                    </a:cubicBezTo>
                    <a:cubicBezTo>
                      <a:pt x="92091" y="328821"/>
                      <a:pt x="87217" y="331821"/>
                      <a:pt x="77509" y="337863"/>
                    </a:cubicBezTo>
                    <a:lnTo>
                      <a:pt x="74134" y="339987"/>
                    </a:lnTo>
                    <a:cubicBezTo>
                      <a:pt x="68260" y="343695"/>
                      <a:pt x="68801" y="345570"/>
                      <a:pt x="69718" y="348987"/>
                    </a:cubicBezTo>
                    <a:cubicBezTo>
                      <a:pt x="70551" y="352028"/>
                      <a:pt x="71676" y="356236"/>
                      <a:pt x="67843" y="361444"/>
                    </a:cubicBezTo>
                    <a:cubicBezTo>
                      <a:pt x="65635" y="364444"/>
                      <a:pt x="62052" y="364694"/>
                      <a:pt x="59427" y="364860"/>
                    </a:cubicBezTo>
                    <a:cubicBezTo>
                      <a:pt x="58635" y="364902"/>
                      <a:pt x="57427" y="364986"/>
                      <a:pt x="57094" y="365152"/>
                    </a:cubicBezTo>
                    <a:cubicBezTo>
                      <a:pt x="56094" y="366527"/>
                      <a:pt x="55886" y="367152"/>
                      <a:pt x="55886" y="367277"/>
                    </a:cubicBezTo>
                    <a:cubicBezTo>
                      <a:pt x="55927" y="367194"/>
                      <a:pt x="56011" y="367277"/>
                      <a:pt x="56136" y="367402"/>
                    </a:cubicBezTo>
                    <a:cubicBezTo>
                      <a:pt x="56802" y="368152"/>
                      <a:pt x="58011" y="369568"/>
                      <a:pt x="57844" y="372068"/>
                    </a:cubicBezTo>
                    <a:cubicBezTo>
                      <a:pt x="56636" y="390567"/>
                      <a:pt x="48553" y="393525"/>
                      <a:pt x="38304" y="397316"/>
                    </a:cubicBezTo>
                    <a:cubicBezTo>
                      <a:pt x="34096" y="398858"/>
                      <a:pt x="29304" y="400608"/>
                      <a:pt x="24138" y="403733"/>
                    </a:cubicBezTo>
                    <a:cubicBezTo>
                      <a:pt x="23013" y="404399"/>
                      <a:pt x="22263" y="405316"/>
                      <a:pt x="21388" y="406399"/>
                    </a:cubicBezTo>
                    <a:cubicBezTo>
                      <a:pt x="19888" y="408191"/>
                      <a:pt x="18055" y="410440"/>
                      <a:pt x="14222" y="411107"/>
                    </a:cubicBezTo>
                    <a:cubicBezTo>
                      <a:pt x="11514" y="411607"/>
                      <a:pt x="9598" y="409899"/>
                      <a:pt x="8056" y="408607"/>
                    </a:cubicBezTo>
                    <a:cubicBezTo>
                      <a:pt x="6056" y="406857"/>
                      <a:pt x="5431" y="406524"/>
                      <a:pt x="4056" y="407357"/>
                    </a:cubicBezTo>
                    <a:cubicBezTo>
                      <a:pt x="1932" y="408607"/>
                      <a:pt x="2015" y="408732"/>
                      <a:pt x="3056" y="410940"/>
                    </a:cubicBezTo>
                    <a:cubicBezTo>
                      <a:pt x="3681" y="412232"/>
                      <a:pt x="4431" y="413815"/>
                      <a:pt x="4431" y="415732"/>
                    </a:cubicBezTo>
                    <a:cubicBezTo>
                      <a:pt x="4431" y="416856"/>
                      <a:pt x="4598" y="418273"/>
                      <a:pt x="4806" y="419815"/>
                    </a:cubicBezTo>
                    <a:cubicBezTo>
                      <a:pt x="5056" y="421731"/>
                      <a:pt x="5306" y="423898"/>
                      <a:pt x="5306" y="425898"/>
                    </a:cubicBezTo>
                    <a:cubicBezTo>
                      <a:pt x="5306" y="429314"/>
                      <a:pt x="4681" y="432980"/>
                      <a:pt x="4098" y="436522"/>
                    </a:cubicBezTo>
                    <a:cubicBezTo>
                      <a:pt x="3181" y="441938"/>
                      <a:pt x="2223" y="447521"/>
                      <a:pt x="3431" y="452396"/>
                    </a:cubicBezTo>
                    <a:cubicBezTo>
                      <a:pt x="5181" y="451896"/>
                      <a:pt x="7348" y="449771"/>
                      <a:pt x="9473" y="447729"/>
                    </a:cubicBezTo>
                    <a:cubicBezTo>
                      <a:pt x="12847" y="444438"/>
                      <a:pt x="16347" y="440938"/>
                      <a:pt x="20638" y="441188"/>
                    </a:cubicBezTo>
                    <a:cubicBezTo>
                      <a:pt x="23055" y="441271"/>
                      <a:pt x="25346" y="442480"/>
                      <a:pt x="27430" y="444813"/>
                    </a:cubicBezTo>
                    <a:cubicBezTo>
                      <a:pt x="29554" y="447146"/>
                      <a:pt x="29179" y="451396"/>
                      <a:pt x="28804" y="455937"/>
                    </a:cubicBezTo>
                    <a:cubicBezTo>
                      <a:pt x="28638" y="458103"/>
                      <a:pt x="28429" y="460561"/>
                      <a:pt x="28679" y="461603"/>
                    </a:cubicBezTo>
                    <a:cubicBezTo>
                      <a:pt x="29971" y="466561"/>
                      <a:pt x="31513" y="468144"/>
                      <a:pt x="34554" y="471352"/>
                    </a:cubicBezTo>
                    <a:cubicBezTo>
                      <a:pt x="35304" y="472144"/>
                      <a:pt x="36179" y="473019"/>
                      <a:pt x="37096" y="474061"/>
                    </a:cubicBezTo>
                    <a:cubicBezTo>
                      <a:pt x="38137" y="475185"/>
                      <a:pt x="39095" y="476310"/>
                      <a:pt x="40054" y="477394"/>
                    </a:cubicBezTo>
                    <a:cubicBezTo>
                      <a:pt x="45803" y="483977"/>
                      <a:pt x="49928" y="488726"/>
                      <a:pt x="58802" y="490684"/>
                    </a:cubicBezTo>
                    <a:cubicBezTo>
                      <a:pt x="63135" y="491643"/>
                      <a:pt x="66385" y="492059"/>
                      <a:pt x="68968" y="492392"/>
                    </a:cubicBezTo>
                    <a:cubicBezTo>
                      <a:pt x="79509" y="493726"/>
                      <a:pt x="79801" y="495725"/>
                      <a:pt x="81884" y="511391"/>
                    </a:cubicBezTo>
                    <a:cubicBezTo>
                      <a:pt x="82592" y="516599"/>
                      <a:pt x="83634" y="518390"/>
                      <a:pt x="84384" y="518932"/>
                    </a:cubicBezTo>
                    <a:cubicBezTo>
                      <a:pt x="85134" y="519474"/>
                      <a:pt x="86425" y="519307"/>
                      <a:pt x="88467" y="518932"/>
                    </a:cubicBezTo>
                    <a:cubicBezTo>
                      <a:pt x="92341" y="518307"/>
                      <a:pt x="97633" y="517391"/>
                      <a:pt x="103549" y="522557"/>
                    </a:cubicBezTo>
                    <a:cubicBezTo>
                      <a:pt x="107632" y="526140"/>
                      <a:pt x="107590" y="528473"/>
                      <a:pt x="106090" y="531306"/>
                    </a:cubicBezTo>
                    <a:cubicBezTo>
                      <a:pt x="105590" y="532264"/>
                      <a:pt x="105215" y="532973"/>
                      <a:pt x="105424" y="534306"/>
                    </a:cubicBezTo>
                    <a:cubicBezTo>
                      <a:pt x="105674" y="535973"/>
                      <a:pt x="106257" y="537972"/>
                      <a:pt x="106798" y="539889"/>
                    </a:cubicBezTo>
                    <a:cubicBezTo>
                      <a:pt x="107340" y="541764"/>
                      <a:pt x="107882" y="543639"/>
                      <a:pt x="108132" y="545222"/>
                    </a:cubicBezTo>
                    <a:cubicBezTo>
                      <a:pt x="108548" y="547638"/>
                      <a:pt x="108715" y="549763"/>
                      <a:pt x="108840" y="551680"/>
                    </a:cubicBezTo>
                    <a:cubicBezTo>
                      <a:pt x="109298" y="558054"/>
                      <a:pt x="109340" y="559387"/>
                      <a:pt x="117006" y="559096"/>
                    </a:cubicBezTo>
                    <a:cubicBezTo>
                      <a:pt x="118798" y="559054"/>
                      <a:pt x="123422" y="557638"/>
                      <a:pt x="127505" y="556346"/>
                    </a:cubicBezTo>
                    <a:cubicBezTo>
                      <a:pt x="134546" y="554179"/>
                      <a:pt x="137671" y="553346"/>
                      <a:pt x="139463" y="553680"/>
                    </a:cubicBezTo>
                    <a:cubicBezTo>
                      <a:pt x="141629" y="548430"/>
                      <a:pt x="144462" y="544639"/>
                      <a:pt x="150295" y="537847"/>
                    </a:cubicBezTo>
                    <a:cubicBezTo>
                      <a:pt x="153837" y="533723"/>
                      <a:pt x="154545" y="528390"/>
                      <a:pt x="155253" y="522724"/>
                    </a:cubicBezTo>
                    <a:cubicBezTo>
                      <a:pt x="156045" y="516724"/>
                      <a:pt x="156836" y="510558"/>
                      <a:pt x="161211" y="505850"/>
                    </a:cubicBezTo>
                    <a:cubicBezTo>
                      <a:pt x="164919" y="501892"/>
                      <a:pt x="168294" y="500059"/>
                      <a:pt x="171627" y="500225"/>
                    </a:cubicBezTo>
                    <a:cubicBezTo>
                      <a:pt x="176293" y="500433"/>
                      <a:pt x="179293" y="504350"/>
                      <a:pt x="182209" y="508141"/>
                    </a:cubicBezTo>
                    <a:cubicBezTo>
                      <a:pt x="183793" y="510225"/>
                      <a:pt x="185459" y="512349"/>
                      <a:pt x="187167" y="513516"/>
                    </a:cubicBezTo>
                    <a:cubicBezTo>
                      <a:pt x="190459" y="515724"/>
                      <a:pt x="191459" y="515474"/>
                      <a:pt x="194125" y="514724"/>
                    </a:cubicBezTo>
                    <a:cubicBezTo>
                      <a:pt x="195375" y="514391"/>
                      <a:pt x="196958" y="513933"/>
                      <a:pt x="199041" y="513724"/>
                    </a:cubicBezTo>
                    <a:cubicBezTo>
                      <a:pt x="199750" y="513641"/>
                      <a:pt x="201125" y="513558"/>
                      <a:pt x="202708" y="513474"/>
                    </a:cubicBezTo>
                    <a:cubicBezTo>
                      <a:pt x="205416" y="513308"/>
                      <a:pt x="211082" y="513016"/>
                      <a:pt x="212207" y="512599"/>
                    </a:cubicBezTo>
                    <a:cubicBezTo>
                      <a:pt x="217457" y="509975"/>
                      <a:pt x="218998" y="503267"/>
                      <a:pt x="220706" y="496184"/>
                    </a:cubicBezTo>
                    <a:cubicBezTo>
                      <a:pt x="221790" y="491684"/>
                      <a:pt x="222873" y="487018"/>
                      <a:pt x="225040" y="483268"/>
                    </a:cubicBezTo>
                    <a:cubicBezTo>
                      <a:pt x="230414" y="474061"/>
                      <a:pt x="242372" y="464145"/>
                      <a:pt x="252996" y="463478"/>
                    </a:cubicBezTo>
                    <a:cubicBezTo>
                      <a:pt x="258287" y="463145"/>
                      <a:pt x="267495" y="465853"/>
                      <a:pt x="270370" y="471686"/>
                    </a:cubicBezTo>
                    <a:cubicBezTo>
                      <a:pt x="271328" y="473644"/>
                      <a:pt x="271869" y="476560"/>
                      <a:pt x="269911" y="480143"/>
                    </a:cubicBezTo>
                    <a:cubicBezTo>
                      <a:pt x="275036" y="480935"/>
                      <a:pt x="281369" y="479143"/>
                      <a:pt x="285035" y="477852"/>
                    </a:cubicBezTo>
                    <a:cubicBezTo>
                      <a:pt x="292451" y="475227"/>
                      <a:pt x="292868" y="469269"/>
                      <a:pt x="293326" y="462353"/>
                    </a:cubicBezTo>
                    <a:cubicBezTo>
                      <a:pt x="293868" y="454395"/>
                      <a:pt x="294534" y="444479"/>
                      <a:pt x="309033" y="442854"/>
                    </a:cubicBezTo>
                    <a:cubicBezTo>
                      <a:pt x="314366" y="442230"/>
                      <a:pt x="317616" y="444271"/>
                      <a:pt x="320449" y="446021"/>
                    </a:cubicBezTo>
                    <a:cubicBezTo>
                      <a:pt x="322282" y="447146"/>
                      <a:pt x="324032" y="448229"/>
                      <a:pt x="326407" y="448771"/>
                    </a:cubicBezTo>
                    <a:cubicBezTo>
                      <a:pt x="331865" y="449937"/>
                      <a:pt x="354405" y="443605"/>
                      <a:pt x="358613" y="439730"/>
                    </a:cubicBezTo>
                    <a:cubicBezTo>
                      <a:pt x="364029" y="434689"/>
                      <a:pt x="368612" y="420773"/>
                      <a:pt x="366862" y="414482"/>
                    </a:cubicBezTo>
                    <a:cubicBezTo>
                      <a:pt x="365987" y="411274"/>
                      <a:pt x="365071" y="408857"/>
                      <a:pt x="364362" y="406857"/>
                    </a:cubicBezTo>
                    <a:cubicBezTo>
                      <a:pt x="361779" y="399816"/>
                      <a:pt x="361196" y="396900"/>
                      <a:pt x="367320" y="387650"/>
                    </a:cubicBezTo>
                    <a:cubicBezTo>
                      <a:pt x="368112" y="386442"/>
                      <a:pt x="369487" y="385942"/>
                      <a:pt x="370903" y="385359"/>
                    </a:cubicBezTo>
                    <a:cubicBezTo>
                      <a:pt x="371487" y="385151"/>
                      <a:pt x="372320" y="384817"/>
                      <a:pt x="372778" y="384526"/>
                    </a:cubicBezTo>
                    <a:cubicBezTo>
                      <a:pt x="372778" y="384026"/>
                      <a:pt x="372695" y="383151"/>
                      <a:pt x="372612" y="382526"/>
                    </a:cubicBezTo>
                    <a:cubicBezTo>
                      <a:pt x="372362" y="380318"/>
                      <a:pt x="372153" y="378026"/>
                      <a:pt x="373487" y="376485"/>
                    </a:cubicBezTo>
                    <a:cubicBezTo>
                      <a:pt x="375487" y="374151"/>
                      <a:pt x="377778" y="373568"/>
                      <a:pt x="379653" y="373110"/>
                    </a:cubicBezTo>
                    <a:cubicBezTo>
                      <a:pt x="381778" y="372568"/>
                      <a:pt x="383194" y="372193"/>
                      <a:pt x="384527" y="369235"/>
                    </a:cubicBezTo>
                    <a:cubicBezTo>
                      <a:pt x="387194" y="363319"/>
                      <a:pt x="384027" y="359903"/>
                      <a:pt x="378611" y="354861"/>
                    </a:cubicBezTo>
                    <a:cubicBezTo>
                      <a:pt x="375653" y="352111"/>
                      <a:pt x="372653" y="349278"/>
                      <a:pt x="371278" y="345654"/>
                    </a:cubicBezTo>
                    <a:cubicBezTo>
                      <a:pt x="369903" y="341987"/>
                      <a:pt x="370820" y="338737"/>
                      <a:pt x="371612" y="335904"/>
                    </a:cubicBezTo>
                    <a:cubicBezTo>
                      <a:pt x="372112" y="334196"/>
                      <a:pt x="372570" y="332571"/>
                      <a:pt x="372362" y="331196"/>
                    </a:cubicBezTo>
                    <a:cubicBezTo>
                      <a:pt x="372070" y="328738"/>
                      <a:pt x="370529" y="327030"/>
                      <a:pt x="369070" y="325364"/>
                    </a:cubicBezTo>
                    <a:cubicBezTo>
                      <a:pt x="367820" y="323947"/>
                      <a:pt x="366654" y="322655"/>
                      <a:pt x="366446" y="320947"/>
                    </a:cubicBezTo>
                    <a:cubicBezTo>
                      <a:pt x="365196" y="310531"/>
                      <a:pt x="374570" y="304407"/>
                      <a:pt x="382111" y="299490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8" name="Полилиния: фигура 57">
                <a:extLst>
                  <a:ext uri="{FF2B5EF4-FFF2-40B4-BE49-F238E27FC236}">
                    <a16:creationId xmlns:a16="http://schemas.microsoft.com/office/drawing/2014/main" id="{45504CC0-2D45-4B1F-B33D-5E3551C202BF}"/>
                  </a:ext>
                </a:extLst>
              </p:cNvPr>
              <p:cNvSpPr/>
              <p:nvPr/>
            </p:nvSpPr>
            <p:spPr>
              <a:xfrm>
                <a:off x="3500290" y="4121150"/>
                <a:ext cx="4166" cy="4166"/>
              </a:xfrm>
              <a:custGeom>
                <a:avLst/>
                <a:gdLst>
                  <a:gd name="connsiteX0" fmla="*/ 3010 w 4166"/>
                  <a:gd name="connsiteY0" fmla="*/ 2344 h 4166"/>
                  <a:gd name="connsiteX1" fmla="*/ 2344 w 4166"/>
                  <a:gd name="connsiteY1" fmla="*/ 2719 h 4166"/>
                  <a:gd name="connsiteX2" fmla="*/ 2760 w 4166"/>
                  <a:gd name="connsiteY2" fmla="*/ 3093 h 4166"/>
                  <a:gd name="connsiteX3" fmla="*/ 3010 w 4166"/>
                  <a:gd name="connsiteY3" fmla="*/ 2344 h 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6" h="4166">
                    <a:moveTo>
                      <a:pt x="3010" y="2344"/>
                    </a:moveTo>
                    <a:lnTo>
                      <a:pt x="2344" y="2719"/>
                    </a:lnTo>
                    <a:cubicBezTo>
                      <a:pt x="2469" y="2885"/>
                      <a:pt x="2635" y="2969"/>
                      <a:pt x="2760" y="3093"/>
                    </a:cubicBezTo>
                    <a:cubicBezTo>
                      <a:pt x="2844" y="2885"/>
                      <a:pt x="2927" y="2594"/>
                      <a:pt x="3010" y="2344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9" name="Полилиния: фигура 58">
                <a:extLst>
                  <a:ext uri="{FF2B5EF4-FFF2-40B4-BE49-F238E27FC236}">
                    <a16:creationId xmlns:a16="http://schemas.microsoft.com/office/drawing/2014/main" id="{0AFF5198-C469-4AD5-B413-3143151102F8}"/>
                  </a:ext>
                </a:extLst>
              </p:cNvPr>
              <p:cNvSpPr/>
              <p:nvPr/>
            </p:nvSpPr>
            <p:spPr>
              <a:xfrm>
                <a:off x="3206854" y="3763413"/>
                <a:ext cx="262480" cy="266646"/>
              </a:xfrm>
              <a:custGeom>
                <a:avLst/>
                <a:gdLst>
                  <a:gd name="connsiteX0" fmla="*/ 159832 w 262480"/>
                  <a:gd name="connsiteY0" fmla="*/ 205967 h 266646"/>
                  <a:gd name="connsiteX1" fmla="*/ 169456 w 262480"/>
                  <a:gd name="connsiteY1" fmla="*/ 207717 h 266646"/>
                  <a:gd name="connsiteX2" fmla="*/ 171664 w 262480"/>
                  <a:gd name="connsiteY2" fmla="*/ 209134 h 266646"/>
                  <a:gd name="connsiteX3" fmla="*/ 175914 w 262480"/>
                  <a:gd name="connsiteY3" fmla="*/ 206092 h 266646"/>
                  <a:gd name="connsiteX4" fmla="*/ 179914 w 262480"/>
                  <a:gd name="connsiteY4" fmla="*/ 202342 h 266646"/>
                  <a:gd name="connsiteX5" fmla="*/ 194871 w 262480"/>
                  <a:gd name="connsiteY5" fmla="*/ 195551 h 266646"/>
                  <a:gd name="connsiteX6" fmla="*/ 211286 w 262480"/>
                  <a:gd name="connsiteY6" fmla="*/ 174553 h 266646"/>
                  <a:gd name="connsiteX7" fmla="*/ 210745 w 262480"/>
                  <a:gd name="connsiteY7" fmla="*/ 173428 h 266646"/>
                  <a:gd name="connsiteX8" fmla="*/ 211744 w 262480"/>
                  <a:gd name="connsiteY8" fmla="*/ 164804 h 266646"/>
                  <a:gd name="connsiteX9" fmla="*/ 217327 w 262480"/>
                  <a:gd name="connsiteY9" fmla="*/ 162845 h 266646"/>
                  <a:gd name="connsiteX10" fmla="*/ 222202 w 262480"/>
                  <a:gd name="connsiteY10" fmla="*/ 161387 h 266646"/>
                  <a:gd name="connsiteX11" fmla="*/ 223327 w 262480"/>
                  <a:gd name="connsiteY11" fmla="*/ 153054 h 266646"/>
                  <a:gd name="connsiteX12" fmla="*/ 229826 w 262480"/>
                  <a:gd name="connsiteY12" fmla="*/ 138680 h 266646"/>
                  <a:gd name="connsiteX13" fmla="*/ 233243 w 262480"/>
                  <a:gd name="connsiteY13" fmla="*/ 136514 h 266646"/>
                  <a:gd name="connsiteX14" fmla="*/ 248283 w 262480"/>
                  <a:gd name="connsiteY14" fmla="*/ 115641 h 266646"/>
                  <a:gd name="connsiteX15" fmla="*/ 248867 w 262480"/>
                  <a:gd name="connsiteY15" fmla="*/ 107974 h 266646"/>
                  <a:gd name="connsiteX16" fmla="*/ 249450 w 262480"/>
                  <a:gd name="connsiteY16" fmla="*/ 99975 h 266646"/>
                  <a:gd name="connsiteX17" fmla="*/ 249866 w 262480"/>
                  <a:gd name="connsiteY17" fmla="*/ 95309 h 266646"/>
                  <a:gd name="connsiteX18" fmla="*/ 251408 w 262480"/>
                  <a:gd name="connsiteY18" fmla="*/ 85435 h 266646"/>
                  <a:gd name="connsiteX19" fmla="*/ 256908 w 262480"/>
                  <a:gd name="connsiteY19" fmla="*/ 79352 h 266646"/>
                  <a:gd name="connsiteX20" fmla="*/ 260491 w 262480"/>
                  <a:gd name="connsiteY20" fmla="*/ 75727 h 266646"/>
                  <a:gd name="connsiteX21" fmla="*/ 260449 w 262480"/>
                  <a:gd name="connsiteY21" fmla="*/ 70561 h 266646"/>
                  <a:gd name="connsiteX22" fmla="*/ 260032 w 262480"/>
                  <a:gd name="connsiteY22" fmla="*/ 65228 h 266646"/>
                  <a:gd name="connsiteX23" fmla="*/ 252116 w 262480"/>
                  <a:gd name="connsiteY23" fmla="*/ 56562 h 266646"/>
                  <a:gd name="connsiteX24" fmla="*/ 247867 w 262480"/>
                  <a:gd name="connsiteY24" fmla="*/ 54479 h 266646"/>
                  <a:gd name="connsiteX25" fmla="*/ 238159 w 262480"/>
                  <a:gd name="connsiteY25" fmla="*/ 47687 h 266646"/>
                  <a:gd name="connsiteX26" fmla="*/ 238076 w 262480"/>
                  <a:gd name="connsiteY26" fmla="*/ 38438 h 266646"/>
                  <a:gd name="connsiteX27" fmla="*/ 238617 w 262480"/>
                  <a:gd name="connsiteY27" fmla="*/ 32772 h 266646"/>
                  <a:gd name="connsiteX28" fmla="*/ 236284 w 262480"/>
                  <a:gd name="connsiteY28" fmla="*/ 28939 h 266646"/>
                  <a:gd name="connsiteX29" fmla="*/ 231035 w 262480"/>
                  <a:gd name="connsiteY29" fmla="*/ 30355 h 266646"/>
                  <a:gd name="connsiteX30" fmla="*/ 216411 w 262480"/>
                  <a:gd name="connsiteY30" fmla="*/ 31939 h 266646"/>
                  <a:gd name="connsiteX31" fmla="*/ 203078 w 262480"/>
                  <a:gd name="connsiteY31" fmla="*/ 14981 h 266646"/>
                  <a:gd name="connsiteX32" fmla="*/ 196121 w 262480"/>
                  <a:gd name="connsiteY32" fmla="*/ 3857 h 266646"/>
                  <a:gd name="connsiteX33" fmla="*/ 167039 w 262480"/>
                  <a:gd name="connsiteY33" fmla="*/ 11315 h 266646"/>
                  <a:gd name="connsiteX34" fmla="*/ 161582 w 262480"/>
                  <a:gd name="connsiteY34" fmla="*/ 22398 h 266646"/>
                  <a:gd name="connsiteX35" fmla="*/ 160165 w 262480"/>
                  <a:gd name="connsiteY35" fmla="*/ 26814 h 266646"/>
                  <a:gd name="connsiteX36" fmla="*/ 154499 w 262480"/>
                  <a:gd name="connsiteY36" fmla="*/ 36813 h 266646"/>
                  <a:gd name="connsiteX37" fmla="*/ 152666 w 262480"/>
                  <a:gd name="connsiteY37" fmla="*/ 39063 h 266646"/>
                  <a:gd name="connsiteX38" fmla="*/ 147916 w 262480"/>
                  <a:gd name="connsiteY38" fmla="*/ 46938 h 266646"/>
                  <a:gd name="connsiteX39" fmla="*/ 132625 w 262480"/>
                  <a:gd name="connsiteY39" fmla="*/ 64436 h 266646"/>
                  <a:gd name="connsiteX40" fmla="*/ 99128 w 262480"/>
                  <a:gd name="connsiteY40" fmla="*/ 63644 h 266646"/>
                  <a:gd name="connsiteX41" fmla="*/ 94378 w 262480"/>
                  <a:gd name="connsiteY41" fmla="*/ 56937 h 266646"/>
                  <a:gd name="connsiteX42" fmla="*/ 93920 w 262480"/>
                  <a:gd name="connsiteY42" fmla="*/ 55812 h 266646"/>
                  <a:gd name="connsiteX43" fmla="*/ 93712 w 262480"/>
                  <a:gd name="connsiteY43" fmla="*/ 55812 h 266646"/>
                  <a:gd name="connsiteX44" fmla="*/ 89504 w 262480"/>
                  <a:gd name="connsiteY44" fmla="*/ 56603 h 266646"/>
                  <a:gd name="connsiteX45" fmla="*/ 78963 w 262480"/>
                  <a:gd name="connsiteY45" fmla="*/ 69269 h 266646"/>
                  <a:gd name="connsiteX46" fmla="*/ 78005 w 262480"/>
                  <a:gd name="connsiteY46" fmla="*/ 71227 h 266646"/>
                  <a:gd name="connsiteX47" fmla="*/ 75713 w 262480"/>
                  <a:gd name="connsiteY47" fmla="*/ 75644 h 266646"/>
                  <a:gd name="connsiteX48" fmla="*/ 68839 w 262480"/>
                  <a:gd name="connsiteY48" fmla="*/ 91184 h 266646"/>
                  <a:gd name="connsiteX49" fmla="*/ 68672 w 262480"/>
                  <a:gd name="connsiteY49" fmla="*/ 100183 h 266646"/>
                  <a:gd name="connsiteX50" fmla="*/ 69089 w 262480"/>
                  <a:gd name="connsiteY50" fmla="*/ 107183 h 266646"/>
                  <a:gd name="connsiteX51" fmla="*/ 68922 w 262480"/>
                  <a:gd name="connsiteY51" fmla="*/ 110516 h 266646"/>
                  <a:gd name="connsiteX52" fmla="*/ 65464 w 262480"/>
                  <a:gd name="connsiteY52" fmla="*/ 116141 h 266646"/>
                  <a:gd name="connsiteX53" fmla="*/ 60589 w 262480"/>
                  <a:gd name="connsiteY53" fmla="*/ 118182 h 266646"/>
                  <a:gd name="connsiteX54" fmla="*/ 60006 w 262480"/>
                  <a:gd name="connsiteY54" fmla="*/ 118515 h 266646"/>
                  <a:gd name="connsiteX55" fmla="*/ 44590 w 262480"/>
                  <a:gd name="connsiteY55" fmla="*/ 125140 h 266646"/>
                  <a:gd name="connsiteX56" fmla="*/ 37966 w 262480"/>
                  <a:gd name="connsiteY56" fmla="*/ 123723 h 266646"/>
                  <a:gd name="connsiteX57" fmla="*/ 32300 w 262480"/>
                  <a:gd name="connsiteY57" fmla="*/ 123223 h 266646"/>
                  <a:gd name="connsiteX58" fmla="*/ 23634 w 262480"/>
                  <a:gd name="connsiteY58" fmla="*/ 134098 h 266646"/>
                  <a:gd name="connsiteX59" fmla="*/ 24550 w 262480"/>
                  <a:gd name="connsiteY59" fmla="*/ 141514 h 266646"/>
                  <a:gd name="connsiteX60" fmla="*/ 25592 w 262480"/>
                  <a:gd name="connsiteY60" fmla="*/ 149221 h 266646"/>
                  <a:gd name="connsiteX61" fmla="*/ 10968 w 262480"/>
                  <a:gd name="connsiteY61" fmla="*/ 174969 h 266646"/>
                  <a:gd name="connsiteX62" fmla="*/ 6343 w 262480"/>
                  <a:gd name="connsiteY62" fmla="*/ 178802 h 266646"/>
                  <a:gd name="connsiteX63" fmla="*/ 2344 w 262480"/>
                  <a:gd name="connsiteY63" fmla="*/ 182844 h 266646"/>
                  <a:gd name="connsiteX64" fmla="*/ 8218 w 262480"/>
                  <a:gd name="connsiteY64" fmla="*/ 189093 h 266646"/>
                  <a:gd name="connsiteX65" fmla="*/ 13260 w 262480"/>
                  <a:gd name="connsiteY65" fmla="*/ 191760 h 266646"/>
                  <a:gd name="connsiteX66" fmla="*/ 21217 w 262480"/>
                  <a:gd name="connsiteY66" fmla="*/ 196759 h 266646"/>
                  <a:gd name="connsiteX67" fmla="*/ 24550 w 262480"/>
                  <a:gd name="connsiteY67" fmla="*/ 203884 h 266646"/>
                  <a:gd name="connsiteX68" fmla="*/ 27342 w 262480"/>
                  <a:gd name="connsiteY68" fmla="*/ 209717 h 266646"/>
                  <a:gd name="connsiteX69" fmla="*/ 35133 w 262480"/>
                  <a:gd name="connsiteY69" fmla="*/ 207592 h 266646"/>
                  <a:gd name="connsiteX70" fmla="*/ 52465 w 262480"/>
                  <a:gd name="connsiteY70" fmla="*/ 206925 h 266646"/>
                  <a:gd name="connsiteX71" fmla="*/ 57006 w 262480"/>
                  <a:gd name="connsiteY71" fmla="*/ 212300 h 266646"/>
                  <a:gd name="connsiteX72" fmla="*/ 68297 w 262480"/>
                  <a:gd name="connsiteY72" fmla="*/ 222341 h 266646"/>
                  <a:gd name="connsiteX73" fmla="*/ 72963 w 262480"/>
                  <a:gd name="connsiteY73" fmla="*/ 217925 h 266646"/>
                  <a:gd name="connsiteX74" fmla="*/ 72463 w 262480"/>
                  <a:gd name="connsiteY74" fmla="*/ 208717 h 266646"/>
                  <a:gd name="connsiteX75" fmla="*/ 72505 w 262480"/>
                  <a:gd name="connsiteY75" fmla="*/ 197718 h 266646"/>
                  <a:gd name="connsiteX76" fmla="*/ 83296 w 262480"/>
                  <a:gd name="connsiteY76" fmla="*/ 193051 h 266646"/>
                  <a:gd name="connsiteX77" fmla="*/ 90212 w 262480"/>
                  <a:gd name="connsiteY77" fmla="*/ 194385 h 266646"/>
                  <a:gd name="connsiteX78" fmla="*/ 96045 w 262480"/>
                  <a:gd name="connsiteY78" fmla="*/ 195010 h 266646"/>
                  <a:gd name="connsiteX79" fmla="*/ 99336 w 262480"/>
                  <a:gd name="connsiteY79" fmla="*/ 191510 h 266646"/>
                  <a:gd name="connsiteX80" fmla="*/ 110460 w 262480"/>
                  <a:gd name="connsiteY80" fmla="*/ 187927 h 266646"/>
                  <a:gd name="connsiteX81" fmla="*/ 117543 w 262480"/>
                  <a:gd name="connsiteY81" fmla="*/ 194968 h 266646"/>
                  <a:gd name="connsiteX82" fmla="*/ 102253 w 262480"/>
                  <a:gd name="connsiteY82" fmla="*/ 208592 h 266646"/>
                  <a:gd name="connsiteX83" fmla="*/ 96628 w 262480"/>
                  <a:gd name="connsiteY83" fmla="*/ 211800 h 266646"/>
                  <a:gd name="connsiteX84" fmla="*/ 89712 w 262480"/>
                  <a:gd name="connsiteY84" fmla="*/ 227341 h 266646"/>
                  <a:gd name="connsiteX85" fmla="*/ 91504 w 262480"/>
                  <a:gd name="connsiteY85" fmla="*/ 234132 h 266646"/>
                  <a:gd name="connsiteX86" fmla="*/ 95295 w 262480"/>
                  <a:gd name="connsiteY86" fmla="*/ 236715 h 266646"/>
                  <a:gd name="connsiteX87" fmla="*/ 98836 w 262480"/>
                  <a:gd name="connsiteY87" fmla="*/ 232548 h 266646"/>
                  <a:gd name="connsiteX88" fmla="*/ 110502 w 262480"/>
                  <a:gd name="connsiteY88" fmla="*/ 224466 h 266646"/>
                  <a:gd name="connsiteX89" fmla="*/ 119501 w 262480"/>
                  <a:gd name="connsiteY89" fmla="*/ 231590 h 266646"/>
                  <a:gd name="connsiteX90" fmla="*/ 105502 w 262480"/>
                  <a:gd name="connsiteY90" fmla="*/ 249006 h 266646"/>
                  <a:gd name="connsiteX91" fmla="*/ 94337 w 262480"/>
                  <a:gd name="connsiteY91" fmla="*/ 249130 h 266646"/>
                  <a:gd name="connsiteX92" fmla="*/ 83462 w 262480"/>
                  <a:gd name="connsiteY92" fmla="*/ 249797 h 266646"/>
                  <a:gd name="connsiteX93" fmla="*/ 82379 w 262480"/>
                  <a:gd name="connsiteY93" fmla="*/ 253339 h 266646"/>
                  <a:gd name="connsiteX94" fmla="*/ 99586 w 262480"/>
                  <a:gd name="connsiteY94" fmla="*/ 261338 h 266646"/>
                  <a:gd name="connsiteX95" fmla="*/ 101169 w 262480"/>
                  <a:gd name="connsiteY95" fmla="*/ 261338 h 266646"/>
                  <a:gd name="connsiteX96" fmla="*/ 105461 w 262480"/>
                  <a:gd name="connsiteY96" fmla="*/ 261130 h 266646"/>
                  <a:gd name="connsiteX97" fmla="*/ 116252 w 262480"/>
                  <a:gd name="connsiteY97" fmla="*/ 261380 h 266646"/>
                  <a:gd name="connsiteX98" fmla="*/ 122126 w 262480"/>
                  <a:gd name="connsiteY98" fmla="*/ 265171 h 266646"/>
                  <a:gd name="connsiteX99" fmla="*/ 127626 w 262480"/>
                  <a:gd name="connsiteY99" fmla="*/ 267254 h 266646"/>
                  <a:gd name="connsiteX100" fmla="*/ 132625 w 262480"/>
                  <a:gd name="connsiteY100" fmla="*/ 264338 h 266646"/>
                  <a:gd name="connsiteX101" fmla="*/ 139917 w 262480"/>
                  <a:gd name="connsiteY101" fmla="*/ 260296 h 266646"/>
                  <a:gd name="connsiteX102" fmla="*/ 147999 w 262480"/>
                  <a:gd name="connsiteY102" fmla="*/ 260046 h 266646"/>
                  <a:gd name="connsiteX103" fmla="*/ 156999 w 262480"/>
                  <a:gd name="connsiteY103" fmla="*/ 256297 h 266646"/>
                  <a:gd name="connsiteX104" fmla="*/ 157582 w 262480"/>
                  <a:gd name="connsiteY104" fmla="*/ 238506 h 266646"/>
                  <a:gd name="connsiteX105" fmla="*/ 158748 w 262480"/>
                  <a:gd name="connsiteY105" fmla="*/ 228674 h 266646"/>
                  <a:gd name="connsiteX106" fmla="*/ 158290 w 262480"/>
                  <a:gd name="connsiteY106" fmla="*/ 223216 h 266646"/>
                  <a:gd name="connsiteX107" fmla="*/ 157874 w 262480"/>
                  <a:gd name="connsiteY107" fmla="*/ 218508 h 266646"/>
                  <a:gd name="connsiteX108" fmla="*/ 156957 w 262480"/>
                  <a:gd name="connsiteY108" fmla="*/ 215841 h 266646"/>
                  <a:gd name="connsiteX109" fmla="*/ 159832 w 262480"/>
                  <a:gd name="connsiteY109" fmla="*/ 205967 h 26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262480" h="266646">
                    <a:moveTo>
                      <a:pt x="159832" y="205967"/>
                    </a:moveTo>
                    <a:cubicBezTo>
                      <a:pt x="164290" y="203342"/>
                      <a:pt x="167539" y="206050"/>
                      <a:pt x="169456" y="207717"/>
                    </a:cubicBezTo>
                    <a:cubicBezTo>
                      <a:pt x="170248" y="208384"/>
                      <a:pt x="171206" y="209134"/>
                      <a:pt x="171664" y="209134"/>
                    </a:cubicBezTo>
                    <a:cubicBezTo>
                      <a:pt x="173706" y="208759"/>
                      <a:pt x="174580" y="207717"/>
                      <a:pt x="175914" y="206092"/>
                    </a:cubicBezTo>
                    <a:cubicBezTo>
                      <a:pt x="176914" y="204842"/>
                      <a:pt x="178080" y="203467"/>
                      <a:pt x="179914" y="202342"/>
                    </a:cubicBezTo>
                    <a:cubicBezTo>
                      <a:pt x="185455" y="199009"/>
                      <a:pt x="190454" y="197176"/>
                      <a:pt x="194871" y="195551"/>
                    </a:cubicBezTo>
                    <a:cubicBezTo>
                      <a:pt x="204787" y="191927"/>
                      <a:pt x="210245" y="189885"/>
                      <a:pt x="211286" y="174553"/>
                    </a:cubicBezTo>
                    <a:cubicBezTo>
                      <a:pt x="211328" y="174053"/>
                      <a:pt x="211244" y="173970"/>
                      <a:pt x="210745" y="173428"/>
                    </a:cubicBezTo>
                    <a:cubicBezTo>
                      <a:pt x="208536" y="170928"/>
                      <a:pt x="208828" y="168595"/>
                      <a:pt x="211744" y="164804"/>
                    </a:cubicBezTo>
                    <a:cubicBezTo>
                      <a:pt x="213036" y="163137"/>
                      <a:pt x="215202" y="162970"/>
                      <a:pt x="217327" y="162845"/>
                    </a:cubicBezTo>
                    <a:cubicBezTo>
                      <a:pt x="219285" y="162720"/>
                      <a:pt x="221327" y="162554"/>
                      <a:pt x="222202" y="161387"/>
                    </a:cubicBezTo>
                    <a:cubicBezTo>
                      <a:pt x="224660" y="158012"/>
                      <a:pt x="224077" y="155846"/>
                      <a:pt x="223327" y="153054"/>
                    </a:cubicBezTo>
                    <a:cubicBezTo>
                      <a:pt x="222035" y="148305"/>
                      <a:pt x="221619" y="143930"/>
                      <a:pt x="229826" y="138680"/>
                    </a:cubicBezTo>
                    <a:lnTo>
                      <a:pt x="233243" y="136514"/>
                    </a:lnTo>
                    <a:cubicBezTo>
                      <a:pt x="242492" y="130765"/>
                      <a:pt x="245950" y="128598"/>
                      <a:pt x="248283" y="115641"/>
                    </a:cubicBezTo>
                    <a:cubicBezTo>
                      <a:pt x="248700" y="113391"/>
                      <a:pt x="248783" y="110766"/>
                      <a:pt x="248867" y="107974"/>
                    </a:cubicBezTo>
                    <a:cubicBezTo>
                      <a:pt x="248950" y="105308"/>
                      <a:pt x="249075" y="102517"/>
                      <a:pt x="249450" y="99975"/>
                    </a:cubicBezTo>
                    <a:cubicBezTo>
                      <a:pt x="249658" y="98725"/>
                      <a:pt x="249741" y="97059"/>
                      <a:pt x="249866" y="95309"/>
                    </a:cubicBezTo>
                    <a:cubicBezTo>
                      <a:pt x="250116" y="91559"/>
                      <a:pt x="250366" y="87726"/>
                      <a:pt x="251408" y="85435"/>
                    </a:cubicBezTo>
                    <a:cubicBezTo>
                      <a:pt x="252783" y="82435"/>
                      <a:pt x="254991" y="80768"/>
                      <a:pt x="256908" y="79352"/>
                    </a:cubicBezTo>
                    <a:cubicBezTo>
                      <a:pt x="258449" y="78227"/>
                      <a:pt x="259741" y="77227"/>
                      <a:pt x="260491" y="75727"/>
                    </a:cubicBezTo>
                    <a:cubicBezTo>
                      <a:pt x="261032" y="74644"/>
                      <a:pt x="260741" y="72644"/>
                      <a:pt x="260449" y="70561"/>
                    </a:cubicBezTo>
                    <a:cubicBezTo>
                      <a:pt x="260199" y="68894"/>
                      <a:pt x="259949" y="67103"/>
                      <a:pt x="260032" y="65228"/>
                    </a:cubicBezTo>
                    <a:cubicBezTo>
                      <a:pt x="258158" y="61145"/>
                      <a:pt x="255783" y="58978"/>
                      <a:pt x="252116" y="56562"/>
                    </a:cubicBezTo>
                    <a:cubicBezTo>
                      <a:pt x="251075" y="55895"/>
                      <a:pt x="249533" y="55187"/>
                      <a:pt x="247867" y="54479"/>
                    </a:cubicBezTo>
                    <a:cubicBezTo>
                      <a:pt x="244159" y="52854"/>
                      <a:pt x="239951" y="51062"/>
                      <a:pt x="238159" y="47687"/>
                    </a:cubicBezTo>
                    <a:cubicBezTo>
                      <a:pt x="236451" y="44479"/>
                      <a:pt x="237326" y="41271"/>
                      <a:pt x="238076" y="38438"/>
                    </a:cubicBezTo>
                    <a:cubicBezTo>
                      <a:pt x="238617" y="36355"/>
                      <a:pt x="239159" y="34439"/>
                      <a:pt x="238617" y="32772"/>
                    </a:cubicBezTo>
                    <a:cubicBezTo>
                      <a:pt x="237909" y="30647"/>
                      <a:pt x="237117" y="29314"/>
                      <a:pt x="236284" y="28939"/>
                    </a:cubicBezTo>
                    <a:cubicBezTo>
                      <a:pt x="235243" y="28480"/>
                      <a:pt x="233201" y="29397"/>
                      <a:pt x="231035" y="30355"/>
                    </a:cubicBezTo>
                    <a:cubicBezTo>
                      <a:pt x="227285" y="32022"/>
                      <a:pt x="222160" y="34355"/>
                      <a:pt x="216411" y="31939"/>
                    </a:cubicBezTo>
                    <a:cubicBezTo>
                      <a:pt x="208036" y="28439"/>
                      <a:pt x="205412" y="21273"/>
                      <a:pt x="203078" y="14981"/>
                    </a:cubicBezTo>
                    <a:cubicBezTo>
                      <a:pt x="201329" y="10149"/>
                      <a:pt x="199787" y="5982"/>
                      <a:pt x="196121" y="3857"/>
                    </a:cubicBezTo>
                    <a:cubicBezTo>
                      <a:pt x="188704" y="-517"/>
                      <a:pt x="172747" y="5399"/>
                      <a:pt x="167039" y="11315"/>
                    </a:cubicBezTo>
                    <a:cubicBezTo>
                      <a:pt x="163956" y="14482"/>
                      <a:pt x="162831" y="18315"/>
                      <a:pt x="161582" y="22398"/>
                    </a:cubicBezTo>
                    <a:cubicBezTo>
                      <a:pt x="161123" y="23856"/>
                      <a:pt x="160707" y="25314"/>
                      <a:pt x="160165" y="26814"/>
                    </a:cubicBezTo>
                    <a:cubicBezTo>
                      <a:pt x="158082" y="32480"/>
                      <a:pt x="156582" y="34313"/>
                      <a:pt x="154499" y="36813"/>
                    </a:cubicBezTo>
                    <a:cubicBezTo>
                      <a:pt x="153957" y="37480"/>
                      <a:pt x="153332" y="38188"/>
                      <a:pt x="152666" y="39063"/>
                    </a:cubicBezTo>
                    <a:cubicBezTo>
                      <a:pt x="151124" y="41063"/>
                      <a:pt x="149582" y="43896"/>
                      <a:pt x="147916" y="46938"/>
                    </a:cubicBezTo>
                    <a:cubicBezTo>
                      <a:pt x="144083" y="54020"/>
                      <a:pt x="139708" y="62020"/>
                      <a:pt x="132625" y="64436"/>
                    </a:cubicBezTo>
                    <a:cubicBezTo>
                      <a:pt x="123834" y="67436"/>
                      <a:pt x="105877" y="68436"/>
                      <a:pt x="99128" y="63644"/>
                    </a:cubicBezTo>
                    <a:cubicBezTo>
                      <a:pt x="95836" y="61311"/>
                      <a:pt x="94962" y="58686"/>
                      <a:pt x="94378" y="56937"/>
                    </a:cubicBezTo>
                    <a:cubicBezTo>
                      <a:pt x="94253" y="56520"/>
                      <a:pt x="94045" y="55937"/>
                      <a:pt x="93920" y="55812"/>
                    </a:cubicBezTo>
                    <a:cubicBezTo>
                      <a:pt x="93920" y="55812"/>
                      <a:pt x="93878" y="55812"/>
                      <a:pt x="93712" y="55812"/>
                    </a:cubicBezTo>
                    <a:cubicBezTo>
                      <a:pt x="93295" y="55812"/>
                      <a:pt x="92129" y="55895"/>
                      <a:pt x="89504" y="56603"/>
                    </a:cubicBezTo>
                    <a:cubicBezTo>
                      <a:pt x="84462" y="58020"/>
                      <a:pt x="81546" y="64020"/>
                      <a:pt x="78963" y="69269"/>
                    </a:cubicBezTo>
                    <a:lnTo>
                      <a:pt x="78005" y="71227"/>
                    </a:lnTo>
                    <a:cubicBezTo>
                      <a:pt x="77296" y="72644"/>
                      <a:pt x="76505" y="74144"/>
                      <a:pt x="75713" y="75644"/>
                    </a:cubicBezTo>
                    <a:cubicBezTo>
                      <a:pt x="73005" y="80810"/>
                      <a:pt x="70213" y="86101"/>
                      <a:pt x="68839" y="91184"/>
                    </a:cubicBezTo>
                    <a:cubicBezTo>
                      <a:pt x="67922" y="94559"/>
                      <a:pt x="68255" y="97184"/>
                      <a:pt x="68672" y="100183"/>
                    </a:cubicBezTo>
                    <a:cubicBezTo>
                      <a:pt x="68964" y="102350"/>
                      <a:pt x="69255" y="104558"/>
                      <a:pt x="69089" y="107183"/>
                    </a:cubicBezTo>
                    <a:cubicBezTo>
                      <a:pt x="69005" y="108600"/>
                      <a:pt x="68964" y="109683"/>
                      <a:pt x="68922" y="110516"/>
                    </a:cubicBezTo>
                    <a:cubicBezTo>
                      <a:pt x="68797" y="113599"/>
                      <a:pt x="68755" y="115307"/>
                      <a:pt x="65464" y="116141"/>
                    </a:cubicBezTo>
                    <a:cubicBezTo>
                      <a:pt x="64506" y="116391"/>
                      <a:pt x="63089" y="116765"/>
                      <a:pt x="60589" y="118182"/>
                    </a:cubicBezTo>
                    <a:lnTo>
                      <a:pt x="60006" y="118515"/>
                    </a:lnTo>
                    <a:cubicBezTo>
                      <a:pt x="55839" y="120849"/>
                      <a:pt x="49548" y="124390"/>
                      <a:pt x="44590" y="125140"/>
                    </a:cubicBezTo>
                    <a:cubicBezTo>
                      <a:pt x="41466" y="125598"/>
                      <a:pt x="39549" y="124556"/>
                      <a:pt x="37966" y="123723"/>
                    </a:cubicBezTo>
                    <a:cubicBezTo>
                      <a:pt x="36341" y="122848"/>
                      <a:pt x="35258" y="122223"/>
                      <a:pt x="32300" y="123223"/>
                    </a:cubicBezTo>
                    <a:cubicBezTo>
                      <a:pt x="26425" y="125223"/>
                      <a:pt x="24342" y="130223"/>
                      <a:pt x="23634" y="134098"/>
                    </a:cubicBezTo>
                    <a:cubicBezTo>
                      <a:pt x="23175" y="136639"/>
                      <a:pt x="23842" y="139014"/>
                      <a:pt x="24550" y="141514"/>
                    </a:cubicBezTo>
                    <a:cubicBezTo>
                      <a:pt x="25259" y="143972"/>
                      <a:pt x="25967" y="146472"/>
                      <a:pt x="25592" y="149221"/>
                    </a:cubicBezTo>
                    <a:cubicBezTo>
                      <a:pt x="24425" y="158429"/>
                      <a:pt x="19634" y="166845"/>
                      <a:pt x="10968" y="174969"/>
                    </a:cubicBezTo>
                    <a:cubicBezTo>
                      <a:pt x="9385" y="176469"/>
                      <a:pt x="7760" y="177677"/>
                      <a:pt x="6343" y="178802"/>
                    </a:cubicBezTo>
                    <a:cubicBezTo>
                      <a:pt x="4385" y="180302"/>
                      <a:pt x="2344" y="181885"/>
                      <a:pt x="2344" y="182844"/>
                    </a:cubicBezTo>
                    <a:cubicBezTo>
                      <a:pt x="2344" y="183386"/>
                      <a:pt x="2927" y="185094"/>
                      <a:pt x="8218" y="189093"/>
                    </a:cubicBezTo>
                    <a:cubicBezTo>
                      <a:pt x="9718" y="190218"/>
                      <a:pt x="11468" y="190968"/>
                      <a:pt x="13260" y="191760"/>
                    </a:cubicBezTo>
                    <a:cubicBezTo>
                      <a:pt x="15968" y="192926"/>
                      <a:pt x="18801" y="194135"/>
                      <a:pt x="21217" y="196759"/>
                    </a:cubicBezTo>
                    <a:cubicBezTo>
                      <a:pt x="22842" y="198509"/>
                      <a:pt x="23717" y="201259"/>
                      <a:pt x="24550" y="203884"/>
                    </a:cubicBezTo>
                    <a:cubicBezTo>
                      <a:pt x="25300" y="206175"/>
                      <a:pt x="26175" y="209008"/>
                      <a:pt x="27342" y="209717"/>
                    </a:cubicBezTo>
                    <a:cubicBezTo>
                      <a:pt x="30675" y="211800"/>
                      <a:pt x="32050" y="210633"/>
                      <a:pt x="35133" y="207592"/>
                    </a:cubicBezTo>
                    <a:cubicBezTo>
                      <a:pt x="38466" y="204259"/>
                      <a:pt x="43507" y="199259"/>
                      <a:pt x="52465" y="206925"/>
                    </a:cubicBezTo>
                    <a:cubicBezTo>
                      <a:pt x="53798" y="208092"/>
                      <a:pt x="55298" y="210008"/>
                      <a:pt x="57006" y="212300"/>
                    </a:cubicBezTo>
                    <a:cubicBezTo>
                      <a:pt x="60089" y="216383"/>
                      <a:pt x="64839" y="222591"/>
                      <a:pt x="68297" y="222341"/>
                    </a:cubicBezTo>
                    <a:cubicBezTo>
                      <a:pt x="70213" y="222216"/>
                      <a:pt x="71922" y="219841"/>
                      <a:pt x="72963" y="217925"/>
                    </a:cubicBezTo>
                    <a:cubicBezTo>
                      <a:pt x="74380" y="215383"/>
                      <a:pt x="73422" y="212133"/>
                      <a:pt x="72463" y="208717"/>
                    </a:cubicBezTo>
                    <a:cubicBezTo>
                      <a:pt x="71380" y="204926"/>
                      <a:pt x="70297" y="201009"/>
                      <a:pt x="72505" y="197718"/>
                    </a:cubicBezTo>
                    <a:cubicBezTo>
                      <a:pt x="74255" y="195093"/>
                      <a:pt x="77713" y="193635"/>
                      <a:pt x="83296" y="193051"/>
                    </a:cubicBezTo>
                    <a:cubicBezTo>
                      <a:pt x="86129" y="192760"/>
                      <a:pt x="88295" y="193635"/>
                      <a:pt x="90212" y="194385"/>
                    </a:cubicBezTo>
                    <a:cubicBezTo>
                      <a:pt x="92295" y="195218"/>
                      <a:pt x="93795" y="195801"/>
                      <a:pt x="96045" y="195010"/>
                    </a:cubicBezTo>
                    <a:cubicBezTo>
                      <a:pt x="97711" y="194426"/>
                      <a:pt x="98378" y="193301"/>
                      <a:pt x="99336" y="191510"/>
                    </a:cubicBezTo>
                    <a:cubicBezTo>
                      <a:pt x="101086" y="188177"/>
                      <a:pt x="103419" y="185135"/>
                      <a:pt x="110460" y="187927"/>
                    </a:cubicBezTo>
                    <a:cubicBezTo>
                      <a:pt x="112169" y="188594"/>
                      <a:pt x="117335" y="190677"/>
                      <a:pt x="117543" y="194968"/>
                    </a:cubicBezTo>
                    <a:cubicBezTo>
                      <a:pt x="117835" y="200509"/>
                      <a:pt x="109544" y="204800"/>
                      <a:pt x="102253" y="208592"/>
                    </a:cubicBezTo>
                    <a:cubicBezTo>
                      <a:pt x="99920" y="209800"/>
                      <a:pt x="97461" y="211050"/>
                      <a:pt x="96628" y="211800"/>
                    </a:cubicBezTo>
                    <a:cubicBezTo>
                      <a:pt x="93587" y="214383"/>
                      <a:pt x="90087" y="221216"/>
                      <a:pt x="89712" y="227341"/>
                    </a:cubicBezTo>
                    <a:cubicBezTo>
                      <a:pt x="89587" y="229424"/>
                      <a:pt x="89795" y="232340"/>
                      <a:pt x="91504" y="234132"/>
                    </a:cubicBezTo>
                    <a:cubicBezTo>
                      <a:pt x="93878" y="236631"/>
                      <a:pt x="94962" y="236798"/>
                      <a:pt x="95295" y="236715"/>
                    </a:cubicBezTo>
                    <a:cubicBezTo>
                      <a:pt x="96295" y="236631"/>
                      <a:pt x="97711" y="234382"/>
                      <a:pt x="98836" y="232548"/>
                    </a:cubicBezTo>
                    <a:cubicBezTo>
                      <a:pt x="101128" y="228840"/>
                      <a:pt x="104294" y="223757"/>
                      <a:pt x="110502" y="224466"/>
                    </a:cubicBezTo>
                    <a:cubicBezTo>
                      <a:pt x="117835" y="225340"/>
                      <a:pt x="119293" y="229299"/>
                      <a:pt x="119501" y="231590"/>
                    </a:cubicBezTo>
                    <a:cubicBezTo>
                      <a:pt x="120126" y="238423"/>
                      <a:pt x="111335" y="247131"/>
                      <a:pt x="105502" y="249006"/>
                    </a:cubicBezTo>
                    <a:cubicBezTo>
                      <a:pt x="102336" y="250005"/>
                      <a:pt x="98253" y="249547"/>
                      <a:pt x="94337" y="249130"/>
                    </a:cubicBezTo>
                    <a:cubicBezTo>
                      <a:pt x="90087" y="248672"/>
                      <a:pt x="85337" y="248172"/>
                      <a:pt x="83462" y="249797"/>
                    </a:cubicBezTo>
                    <a:cubicBezTo>
                      <a:pt x="83171" y="250047"/>
                      <a:pt x="82338" y="250797"/>
                      <a:pt x="82379" y="253339"/>
                    </a:cubicBezTo>
                    <a:cubicBezTo>
                      <a:pt x="82421" y="260754"/>
                      <a:pt x="90420" y="261338"/>
                      <a:pt x="99586" y="261338"/>
                    </a:cubicBezTo>
                    <a:lnTo>
                      <a:pt x="101169" y="261338"/>
                    </a:lnTo>
                    <a:cubicBezTo>
                      <a:pt x="102378" y="261338"/>
                      <a:pt x="103878" y="261254"/>
                      <a:pt x="105461" y="261130"/>
                    </a:cubicBezTo>
                    <a:cubicBezTo>
                      <a:pt x="109169" y="260880"/>
                      <a:pt x="113418" y="260630"/>
                      <a:pt x="116252" y="261380"/>
                    </a:cubicBezTo>
                    <a:cubicBezTo>
                      <a:pt x="119460" y="262213"/>
                      <a:pt x="120918" y="263838"/>
                      <a:pt x="122126" y="265171"/>
                    </a:cubicBezTo>
                    <a:cubicBezTo>
                      <a:pt x="123418" y="266587"/>
                      <a:pt x="124168" y="267421"/>
                      <a:pt x="127626" y="267254"/>
                    </a:cubicBezTo>
                    <a:cubicBezTo>
                      <a:pt x="128501" y="267213"/>
                      <a:pt x="131084" y="265421"/>
                      <a:pt x="132625" y="264338"/>
                    </a:cubicBezTo>
                    <a:cubicBezTo>
                      <a:pt x="135084" y="262629"/>
                      <a:pt x="137583" y="260838"/>
                      <a:pt x="139917" y="260296"/>
                    </a:cubicBezTo>
                    <a:cubicBezTo>
                      <a:pt x="143041" y="259546"/>
                      <a:pt x="145708" y="259796"/>
                      <a:pt x="147999" y="260046"/>
                    </a:cubicBezTo>
                    <a:cubicBezTo>
                      <a:pt x="151791" y="260380"/>
                      <a:pt x="153999" y="260546"/>
                      <a:pt x="156999" y="256297"/>
                    </a:cubicBezTo>
                    <a:cubicBezTo>
                      <a:pt x="155540" y="250505"/>
                      <a:pt x="156582" y="244422"/>
                      <a:pt x="157582" y="238506"/>
                    </a:cubicBezTo>
                    <a:cubicBezTo>
                      <a:pt x="158165" y="235006"/>
                      <a:pt x="158748" y="231715"/>
                      <a:pt x="158748" y="228674"/>
                    </a:cubicBezTo>
                    <a:cubicBezTo>
                      <a:pt x="158748" y="226965"/>
                      <a:pt x="158498" y="225049"/>
                      <a:pt x="158290" y="223216"/>
                    </a:cubicBezTo>
                    <a:cubicBezTo>
                      <a:pt x="158082" y="221466"/>
                      <a:pt x="157874" y="219799"/>
                      <a:pt x="157874" y="218508"/>
                    </a:cubicBezTo>
                    <a:cubicBezTo>
                      <a:pt x="157874" y="217716"/>
                      <a:pt x="157457" y="216800"/>
                      <a:pt x="156957" y="215841"/>
                    </a:cubicBezTo>
                    <a:cubicBezTo>
                      <a:pt x="155874" y="213633"/>
                      <a:pt x="153915" y="209508"/>
                      <a:pt x="159832" y="205967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0" name="Полилиния: фигура 59">
                <a:extLst>
                  <a:ext uri="{FF2B5EF4-FFF2-40B4-BE49-F238E27FC236}">
                    <a16:creationId xmlns:a16="http://schemas.microsoft.com/office/drawing/2014/main" id="{D65B84A2-2ADC-4873-8750-3AE00863F97E}"/>
                  </a:ext>
                </a:extLst>
              </p:cNvPr>
              <p:cNvSpPr/>
              <p:nvPr/>
            </p:nvSpPr>
            <p:spPr>
              <a:xfrm>
                <a:off x="2782259" y="2958227"/>
                <a:ext cx="574956" cy="537459"/>
              </a:xfrm>
              <a:custGeom>
                <a:avLst/>
                <a:gdLst>
                  <a:gd name="connsiteX0" fmla="*/ 7512 w 574956"/>
                  <a:gd name="connsiteY0" fmla="*/ 109846 h 537459"/>
                  <a:gd name="connsiteX1" fmla="*/ 10429 w 574956"/>
                  <a:gd name="connsiteY1" fmla="*/ 116512 h 537459"/>
                  <a:gd name="connsiteX2" fmla="*/ 5138 w 574956"/>
                  <a:gd name="connsiteY2" fmla="*/ 125637 h 537459"/>
                  <a:gd name="connsiteX3" fmla="*/ 2346 w 574956"/>
                  <a:gd name="connsiteY3" fmla="*/ 129136 h 537459"/>
                  <a:gd name="connsiteX4" fmla="*/ 5388 w 574956"/>
                  <a:gd name="connsiteY4" fmla="*/ 134553 h 537459"/>
                  <a:gd name="connsiteX5" fmla="*/ 9512 w 574956"/>
                  <a:gd name="connsiteY5" fmla="*/ 136928 h 537459"/>
                  <a:gd name="connsiteX6" fmla="*/ 17845 w 574956"/>
                  <a:gd name="connsiteY6" fmla="*/ 144885 h 537459"/>
                  <a:gd name="connsiteX7" fmla="*/ 17512 w 574956"/>
                  <a:gd name="connsiteY7" fmla="*/ 154635 h 537459"/>
                  <a:gd name="connsiteX8" fmla="*/ 16845 w 574956"/>
                  <a:gd name="connsiteY8" fmla="*/ 158968 h 537459"/>
                  <a:gd name="connsiteX9" fmla="*/ 19595 w 574956"/>
                  <a:gd name="connsiteY9" fmla="*/ 163676 h 537459"/>
                  <a:gd name="connsiteX10" fmla="*/ 23553 w 574956"/>
                  <a:gd name="connsiteY10" fmla="*/ 172133 h 537459"/>
                  <a:gd name="connsiteX11" fmla="*/ 21053 w 574956"/>
                  <a:gd name="connsiteY11" fmla="*/ 180758 h 537459"/>
                  <a:gd name="connsiteX12" fmla="*/ 19137 w 574956"/>
                  <a:gd name="connsiteY12" fmla="*/ 185382 h 537459"/>
                  <a:gd name="connsiteX13" fmla="*/ 19095 w 574956"/>
                  <a:gd name="connsiteY13" fmla="*/ 191382 h 537459"/>
                  <a:gd name="connsiteX14" fmla="*/ 43093 w 574956"/>
                  <a:gd name="connsiteY14" fmla="*/ 193215 h 537459"/>
                  <a:gd name="connsiteX15" fmla="*/ 49968 w 574956"/>
                  <a:gd name="connsiteY15" fmla="*/ 192673 h 537459"/>
                  <a:gd name="connsiteX16" fmla="*/ 68674 w 574956"/>
                  <a:gd name="connsiteY16" fmla="*/ 202673 h 537459"/>
                  <a:gd name="connsiteX17" fmla="*/ 67466 w 574956"/>
                  <a:gd name="connsiteY17" fmla="*/ 220171 h 537459"/>
                  <a:gd name="connsiteX18" fmla="*/ 65925 w 574956"/>
                  <a:gd name="connsiteY18" fmla="*/ 224504 h 537459"/>
                  <a:gd name="connsiteX19" fmla="*/ 64800 w 574956"/>
                  <a:gd name="connsiteY19" fmla="*/ 239836 h 537459"/>
                  <a:gd name="connsiteX20" fmla="*/ 75049 w 574956"/>
                  <a:gd name="connsiteY20" fmla="*/ 245919 h 537459"/>
                  <a:gd name="connsiteX21" fmla="*/ 86048 w 574956"/>
                  <a:gd name="connsiteY21" fmla="*/ 258960 h 537459"/>
                  <a:gd name="connsiteX22" fmla="*/ 90964 w 574956"/>
                  <a:gd name="connsiteY22" fmla="*/ 249752 h 537459"/>
                  <a:gd name="connsiteX23" fmla="*/ 97672 w 574956"/>
                  <a:gd name="connsiteY23" fmla="*/ 242420 h 537459"/>
                  <a:gd name="connsiteX24" fmla="*/ 108338 w 574956"/>
                  <a:gd name="connsiteY24" fmla="*/ 221838 h 537459"/>
                  <a:gd name="connsiteX25" fmla="*/ 111546 w 574956"/>
                  <a:gd name="connsiteY25" fmla="*/ 243544 h 537459"/>
                  <a:gd name="connsiteX26" fmla="*/ 105588 w 574956"/>
                  <a:gd name="connsiteY26" fmla="*/ 267543 h 537459"/>
                  <a:gd name="connsiteX27" fmla="*/ 118171 w 574956"/>
                  <a:gd name="connsiteY27" fmla="*/ 275125 h 537459"/>
                  <a:gd name="connsiteX28" fmla="*/ 132586 w 574956"/>
                  <a:gd name="connsiteY28" fmla="*/ 281250 h 537459"/>
                  <a:gd name="connsiteX29" fmla="*/ 133336 w 574956"/>
                  <a:gd name="connsiteY29" fmla="*/ 279958 h 537459"/>
                  <a:gd name="connsiteX30" fmla="*/ 142002 w 574956"/>
                  <a:gd name="connsiteY30" fmla="*/ 275917 h 537459"/>
                  <a:gd name="connsiteX31" fmla="*/ 147710 w 574956"/>
                  <a:gd name="connsiteY31" fmla="*/ 283250 h 537459"/>
                  <a:gd name="connsiteX32" fmla="*/ 148835 w 574956"/>
                  <a:gd name="connsiteY32" fmla="*/ 285916 h 537459"/>
                  <a:gd name="connsiteX33" fmla="*/ 159501 w 574956"/>
                  <a:gd name="connsiteY33" fmla="*/ 307665 h 537459"/>
                  <a:gd name="connsiteX34" fmla="*/ 158376 w 574956"/>
                  <a:gd name="connsiteY34" fmla="*/ 341204 h 537459"/>
                  <a:gd name="connsiteX35" fmla="*/ 158209 w 574956"/>
                  <a:gd name="connsiteY35" fmla="*/ 341995 h 537459"/>
                  <a:gd name="connsiteX36" fmla="*/ 162626 w 574956"/>
                  <a:gd name="connsiteY36" fmla="*/ 354786 h 537459"/>
                  <a:gd name="connsiteX37" fmla="*/ 171792 w 574956"/>
                  <a:gd name="connsiteY37" fmla="*/ 359786 h 537459"/>
                  <a:gd name="connsiteX38" fmla="*/ 180208 w 574956"/>
                  <a:gd name="connsiteY38" fmla="*/ 370577 h 537459"/>
                  <a:gd name="connsiteX39" fmla="*/ 189290 w 574956"/>
                  <a:gd name="connsiteY39" fmla="*/ 379409 h 537459"/>
                  <a:gd name="connsiteX40" fmla="*/ 201706 w 574956"/>
                  <a:gd name="connsiteY40" fmla="*/ 376284 h 537459"/>
                  <a:gd name="connsiteX41" fmla="*/ 212289 w 574956"/>
                  <a:gd name="connsiteY41" fmla="*/ 371326 h 537459"/>
                  <a:gd name="connsiteX42" fmla="*/ 215913 w 574956"/>
                  <a:gd name="connsiteY42" fmla="*/ 364702 h 537459"/>
                  <a:gd name="connsiteX43" fmla="*/ 229871 w 574956"/>
                  <a:gd name="connsiteY43" fmla="*/ 369577 h 537459"/>
                  <a:gd name="connsiteX44" fmla="*/ 234745 w 574956"/>
                  <a:gd name="connsiteY44" fmla="*/ 372618 h 537459"/>
                  <a:gd name="connsiteX45" fmla="*/ 240995 w 574956"/>
                  <a:gd name="connsiteY45" fmla="*/ 373118 h 537459"/>
                  <a:gd name="connsiteX46" fmla="*/ 249202 w 574956"/>
                  <a:gd name="connsiteY46" fmla="*/ 373993 h 537459"/>
                  <a:gd name="connsiteX47" fmla="*/ 257119 w 574956"/>
                  <a:gd name="connsiteY47" fmla="*/ 379409 h 537459"/>
                  <a:gd name="connsiteX48" fmla="*/ 265368 w 574956"/>
                  <a:gd name="connsiteY48" fmla="*/ 377868 h 537459"/>
                  <a:gd name="connsiteX49" fmla="*/ 268951 w 574956"/>
                  <a:gd name="connsiteY49" fmla="*/ 371660 h 537459"/>
                  <a:gd name="connsiteX50" fmla="*/ 281242 w 574956"/>
                  <a:gd name="connsiteY50" fmla="*/ 360952 h 537459"/>
                  <a:gd name="connsiteX51" fmla="*/ 289116 w 574956"/>
                  <a:gd name="connsiteY51" fmla="*/ 364244 h 537459"/>
                  <a:gd name="connsiteX52" fmla="*/ 288491 w 574956"/>
                  <a:gd name="connsiteY52" fmla="*/ 375409 h 537459"/>
                  <a:gd name="connsiteX53" fmla="*/ 287200 w 574956"/>
                  <a:gd name="connsiteY53" fmla="*/ 380284 h 537459"/>
                  <a:gd name="connsiteX54" fmla="*/ 287866 w 574956"/>
                  <a:gd name="connsiteY54" fmla="*/ 385784 h 537459"/>
                  <a:gd name="connsiteX55" fmla="*/ 289158 w 574956"/>
                  <a:gd name="connsiteY55" fmla="*/ 385950 h 537459"/>
                  <a:gd name="connsiteX56" fmla="*/ 298824 w 574956"/>
                  <a:gd name="connsiteY56" fmla="*/ 390575 h 537459"/>
                  <a:gd name="connsiteX57" fmla="*/ 299907 w 574956"/>
                  <a:gd name="connsiteY57" fmla="*/ 403991 h 537459"/>
                  <a:gd name="connsiteX58" fmla="*/ 297615 w 574956"/>
                  <a:gd name="connsiteY58" fmla="*/ 411198 h 537459"/>
                  <a:gd name="connsiteX59" fmla="*/ 302657 w 574956"/>
                  <a:gd name="connsiteY59" fmla="*/ 415531 h 537459"/>
                  <a:gd name="connsiteX60" fmla="*/ 307615 w 574956"/>
                  <a:gd name="connsiteY60" fmla="*/ 415906 h 537459"/>
                  <a:gd name="connsiteX61" fmla="*/ 318864 w 574956"/>
                  <a:gd name="connsiteY61" fmla="*/ 419365 h 537459"/>
                  <a:gd name="connsiteX62" fmla="*/ 318864 w 574956"/>
                  <a:gd name="connsiteY62" fmla="*/ 419365 h 537459"/>
                  <a:gd name="connsiteX63" fmla="*/ 320030 w 574956"/>
                  <a:gd name="connsiteY63" fmla="*/ 421073 h 537459"/>
                  <a:gd name="connsiteX64" fmla="*/ 323030 w 574956"/>
                  <a:gd name="connsiteY64" fmla="*/ 425614 h 537459"/>
                  <a:gd name="connsiteX65" fmla="*/ 323780 w 574956"/>
                  <a:gd name="connsiteY65" fmla="*/ 425406 h 537459"/>
                  <a:gd name="connsiteX66" fmla="*/ 331155 w 574956"/>
                  <a:gd name="connsiteY66" fmla="*/ 426906 h 537459"/>
                  <a:gd name="connsiteX67" fmla="*/ 328196 w 574956"/>
                  <a:gd name="connsiteY67" fmla="*/ 438280 h 537459"/>
                  <a:gd name="connsiteX68" fmla="*/ 325988 w 574956"/>
                  <a:gd name="connsiteY68" fmla="*/ 441904 h 537459"/>
                  <a:gd name="connsiteX69" fmla="*/ 330155 w 574956"/>
                  <a:gd name="connsiteY69" fmla="*/ 443696 h 537459"/>
                  <a:gd name="connsiteX70" fmla="*/ 336446 w 574956"/>
                  <a:gd name="connsiteY70" fmla="*/ 444154 h 537459"/>
                  <a:gd name="connsiteX71" fmla="*/ 347403 w 574956"/>
                  <a:gd name="connsiteY71" fmla="*/ 457195 h 537459"/>
                  <a:gd name="connsiteX72" fmla="*/ 349945 w 574956"/>
                  <a:gd name="connsiteY72" fmla="*/ 463986 h 537459"/>
                  <a:gd name="connsiteX73" fmla="*/ 352653 w 574956"/>
                  <a:gd name="connsiteY73" fmla="*/ 470694 h 537459"/>
                  <a:gd name="connsiteX74" fmla="*/ 358861 w 574956"/>
                  <a:gd name="connsiteY74" fmla="*/ 473610 h 537459"/>
                  <a:gd name="connsiteX75" fmla="*/ 365610 w 574956"/>
                  <a:gd name="connsiteY75" fmla="*/ 476277 h 537459"/>
                  <a:gd name="connsiteX76" fmla="*/ 366610 w 574956"/>
                  <a:gd name="connsiteY76" fmla="*/ 477985 h 537459"/>
                  <a:gd name="connsiteX77" fmla="*/ 366027 w 574956"/>
                  <a:gd name="connsiteY77" fmla="*/ 479860 h 537459"/>
                  <a:gd name="connsiteX78" fmla="*/ 364944 w 574956"/>
                  <a:gd name="connsiteY78" fmla="*/ 483151 h 537459"/>
                  <a:gd name="connsiteX79" fmla="*/ 387775 w 574956"/>
                  <a:gd name="connsiteY79" fmla="*/ 503191 h 537459"/>
                  <a:gd name="connsiteX80" fmla="*/ 393233 w 574956"/>
                  <a:gd name="connsiteY80" fmla="*/ 506691 h 537459"/>
                  <a:gd name="connsiteX81" fmla="*/ 402566 w 574956"/>
                  <a:gd name="connsiteY81" fmla="*/ 516774 h 537459"/>
                  <a:gd name="connsiteX82" fmla="*/ 417190 w 574956"/>
                  <a:gd name="connsiteY82" fmla="*/ 529148 h 537459"/>
                  <a:gd name="connsiteX83" fmla="*/ 423731 w 574956"/>
                  <a:gd name="connsiteY83" fmla="*/ 527440 h 537459"/>
                  <a:gd name="connsiteX84" fmla="*/ 431397 w 574956"/>
                  <a:gd name="connsiteY84" fmla="*/ 525398 h 537459"/>
                  <a:gd name="connsiteX85" fmla="*/ 439230 w 574956"/>
                  <a:gd name="connsiteY85" fmla="*/ 528231 h 537459"/>
                  <a:gd name="connsiteX86" fmla="*/ 445021 w 574956"/>
                  <a:gd name="connsiteY86" fmla="*/ 530273 h 537459"/>
                  <a:gd name="connsiteX87" fmla="*/ 452937 w 574956"/>
                  <a:gd name="connsiteY87" fmla="*/ 524690 h 537459"/>
                  <a:gd name="connsiteX88" fmla="*/ 466936 w 574956"/>
                  <a:gd name="connsiteY88" fmla="*/ 518399 h 537459"/>
                  <a:gd name="connsiteX89" fmla="*/ 474477 w 574956"/>
                  <a:gd name="connsiteY89" fmla="*/ 525731 h 537459"/>
                  <a:gd name="connsiteX90" fmla="*/ 477518 w 574956"/>
                  <a:gd name="connsiteY90" fmla="*/ 529606 h 537459"/>
                  <a:gd name="connsiteX91" fmla="*/ 485976 w 574956"/>
                  <a:gd name="connsiteY91" fmla="*/ 534564 h 537459"/>
                  <a:gd name="connsiteX92" fmla="*/ 492809 w 574956"/>
                  <a:gd name="connsiteY92" fmla="*/ 538231 h 537459"/>
                  <a:gd name="connsiteX93" fmla="*/ 497059 w 574956"/>
                  <a:gd name="connsiteY93" fmla="*/ 533231 h 537459"/>
                  <a:gd name="connsiteX94" fmla="*/ 497809 w 574956"/>
                  <a:gd name="connsiteY94" fmla="*/ 527023 h 537459"/>
                  <a:gd name="connsiteX95" fmla="*/ 497559 w 574956"/>
                  <a:gd name="connsiteY95" fmla="*/ 520274 h 537459"/>
                  <a:gd name="connsiteX96" fmla="*/ 507516 w 574956"/>
                  <a:gd name="connsiteY96" fmla="*/ 509899 h 537459"/>
                  <a:gd name="connsiteX97" fmla="*/ 509933 w 574956"/>
                  <a:gd name="connsiteY97" fmla="*/ 508399 h 537459"/>
                  <a:gd name="connsiteX98" fmla="*/ 515182 w 574956"/>
                  <a:gd name="connsiteY98" fmla="*/ 505233 h 537459"/>
                  <a:gd name="connsiteX99" fmla="*/ 522057 w 574956"/>
                  <a:gd name="connsiteY99" fmla="*/ 499858 h 537459"/>
                  <a:gd name="connsiteX100" fmla="*/ 518099 w 574956"/>
                  <a:gd name="connsiteY100" fmla="*/ 494692 h 537459"/>
                  <a:gd name="connsiteX101" fmla="*/ 513307 w 574956"/>
                  <a:gd name="connsiteY101" fmla="*/ 491526 h 537459"/>
                  <a:gd name="connsiteX102" fmla="*/ 500558 w 574956"/>
                  <a:gd name="connsiteY102" fmla="*/ 469569 h 537459"/>
                  <a:gd name="connsiteX103" fmla="*/ 513807 w 574956"/>
                  <a:gd name="connsiteY103" fmla="*/ 460820 h 537459"/>
                  <a:gd name="connsiteX104" fmla="*/ 521807 w 574956"/>
                  <a:gd name="connsiteY104" fmla="*/ 464944 h 537459"/>
                  <a:gd name="connsiteX105" fmla="*/ 524807 w 574956"/>
                  <a:gd name="connsiteY105" fmla="*/ 468444 h 537459"/>
                  <a:gd name="connsiteX106" fmla="*/ 535097 w 574956"/>
                  <a:gd name="connsiteY106" fmla="*/ 470444 h 537459"/>
                  <a:gd name="connsiteX107" fmla="*/ 544722 w 574956"/>
                  <a:gd name="connsiteY107" fmla="*/ 463903 h 537459"/>
                  <a:gd name="connsiteX108" fmla="*/ 556221 w 574956"/>
                  <a:gd name="connsiteY108" fmla="*/ 461986 h 537459"/>
                  <a:gd name="connsiteX109" fmla="*/ 564428 w 574956"/>
                  <a:gd name="connsiteY109" fmla="*/ 457903 h 537459"/>
                  <a:gd name="connsiteX110" fmla="*/ 568970 w 574956"/>
                  <a:gd name="connsiteY110" fmla="*/ 451445 h 537459"/>
                  <a:gd name="connsiteX111" fmla="*/ 574594 w 574956"/>
                  <a:gd name="connsiteY111" fmla="*/ 443863 h 537459"/>
                  <a:gd name="connsiteX112" fmla="*/ 571178 w 574956"/>
                  <a:gd name="connsiteY112" fmla="*/ 425656 h 537459"/>
                  <a:gd name="connsiteX113" fmla="*/ 571928 w 574956"/>
                  <a:gd name="connsiteY113" fmla="*/ 416823 h 537459"/>
                  <a:gd name="connsiteX114" fmla="*/ 561845 w 574956"/>
                  <a:gd name="connsiteY114" fmla="*/ 409449 h 537459"/>
                  <a:gd name="connsiteX115" fmla="*/ 549471 w 574956"/>
                  <a:gd name="connsiteY115" fmla="*/ 401699 h 537459"/>
                  <a:gd name="connsiteX116" fmla="*/ 547555 w 574956"/>
                  <a:gd name="connsiteY116" fmla="*/ 384034 h 537459"/>
                  <a:gd name="connsiteX117" fmla="*/ 551221 w 574956"/>
                  <a:gd name="connsiteY117" fmla="*/ 375868 h 537459"/>
                  <a:gd name="connsiteX118" fmla="*/ 546263 w 574956"/>
                  <a:gd name="connsiteY118" fmla="*/ 365702 h 537459"/>
                  <a:gd name="connsiteX119" fmla="*/ 530889 w 574956"/>
                  <a:gd name="connsiteY119" fmla="*/ 364952 h 537459"/>
                  <a:gd name="connsiteX120" fmla="*/ 527806 w 574956"/>
                  <a:gd name="connsiteY120" fmla="*/ 366452 h 537459"/>
                  <a:gd name="connsiteX121" fmla="*/ 496684 w 574956"/>
                  <a:gd name="connsiteY121" fmla="*/ 359952 h 537459"/>
                  <a:gd name="connsiteX122" fmla="*/ 494559 w 574956"/>
                  <a:gd name="connsiteY122" fmla="*/ 357536 h 537459"/>
                  <a:gd name="connsiteX123" fmla="*/ 486268 w 574956"/>
                  <a:gd name="connsiteY123" fmla="*/ 346870 h 537459"/>
                  <a:gd name="connsiteX124" fmla="*/ 483351 w 574956"/>
                  <a:gd name="connsiteY124" fmla="*/ 337204 h 537459"/>
                  <a:gd name="connsiteX125" fmla="*/ 482935 w 574956"/>
                  <a:gd name="connsiteY125" fmla="*/ 332829 h 537459"/>
                  <a:gd name="connsiteX126" fmla="*/ 467769 w 574956"/>
                  <a:gd name="connsiteY126" fmla="*/ 323497 h 537459"/>
                  <a:gd name="connsiteX127" fmla="*/ 465436 w 574956"/>
                  <a:gd name="connsiteY127" fmla="*/ 323747 h 537459"/>
                  <a:gd name="connsiteX128" fmla="*/ 432313 w 574956"/>
                  <a:gd name="connsiteY128" fmla="*/ 317997 h 537459"/>
                  <a:gd name="connsiteX129" fmla="*/ 425272 w 574956"/>
                  <a:gd name="connsiteY129" fmla="*/ 306998 h 537459"/>
                  <a:gd name="connsiteX130" fmla="*/ 424147 w 574956"/>
                  <a:gd name="connsiteY130" fmla="*/ 304498 h 537459"/>
                  <a:gd name="connsiteX131" fmla="*/ 422981 w 574956"/>
                  <a:gd name="connsiteY131" fmla="*/ 303498 h 537459"/>
                  <a:gd name="connsiteX132" fmla="*/ 419273 w 574956"/>
                  <a:gd name="connsiteY132" fmla="*/ 298999 h 537459"/>
                  <a:gd name="connsiteX133" fmla="*/ 420356 w 574956"/>
                  <a:gd name="connsiteY133" fmla="*/ 292208 h 537459"/>
                  <a:gd name="connsiteX134" fmla="*/ 421231 w 574956"/>
                  <a:gd name="connsiteY134" fmla="*/ 289208 h 537459"/>
                  <a:gd name="connsiteX135" fmla="*/ 413648 w 574956"/>
                  <a:gd name="connsiteY135" fmla="*/ 286041 h 537459"/>
                  <a:gd name="connsiteX136" fmla="*/ 404024 w 574956"/>
                  <a:gd name="connsiteY136" fmla="*/ 284916 h 537459"/>
                  <a:gd name="connsiteX137" fmla="*/ 392483 w 574956"/>
                  <a:gd name="connsiteY137" fmla="*/ 258502 h 537459"/>
                  <a:gd name="connsiteX138" fmla="*/ 392233 w 574956"/>
                  <a:gd name="connsiteY138" fmla="*/ 254960 h 537459"/>
                  <a:gd name="connsiteX139" fmla="*/ 384067 w 574956"/>
                  <a:gd name="connsiteY139" fmla="*/ 249627 h 537459"/>
                  <a:gd name="connsiteX140" fmla="*/ 379234 w 574956"/>
                  <a:gd name="connsiteY140" fmla="*/ 246128 h 537459"/>
                  <a:gd name="connsiteX141" fmla="*/ 377193 w 574956"/>
                  <a:gd name="connsiteY141" fmla="*/ 244961 h 537459"/>
                  <a:gd name="connsiteX142" fmla="*/ 375693 w 574956"/>
                  <a:gd name="connsiteY142" fmla="*/ 244128 h 537459"/>
                  <a:gd name="connsiteX143" fmla="*/ 374443 w 574956"/>
                  <a:gd name="connsiteY143" fmla="*/ 244378 h 537459"/>
                  <a:gd name="connsiteX144" fmla="*/ 369485 w 574956"/>
                  <a:gd name="connsiteY144" fmla="*/ 245336 h 537459"/>
                  <a:gd name="connsiteX145" fmla="*/ 340487 w 574956"/>
                  <a:gd name="connsiteY145" fmla="*/ 230587 h 537459"/>
                  <a:gd name="connsiteX146" fmla="*/ 338904 w 574956"/>
                  <a:gd name="connsiteY146" fmla="*/ 223504 h 537459"/>
                  <a:gd name="connsiteX147" fmla="*/ 328488 w 574956"/>
                  <a:gd name="connsiteY147" fmla="*/ 210005 h 537459"/>
                  <a:gd name="connsiteX148" fmla="*/ 322489 w 574956"/>
                  <a:gd name="connsiteY148" fmla="*/ 208172 h 537459"/>
                  <a:gd name="connsiteX149" fmla="*/ 311823 w 574956"/>
                  <a:gd name="connsiteY149" fmla="*/ 203631 h 537459"/>
                  <a:gd name="connsiteX150" fmla="*/ 305781 w 574956"/>
                  <a:gd name="connsiteY150" fmla="*/ 193923 h 537459"/>
                  <a:gd name="connsiteX151" fmla="*/ 303990 w 574956"/>
                  <a:gd name="connsiteY151" fmla="*/ 188882 h 537459"/>
                  <a:gd name="connsiteX152" fmla="*/ 288116 w 574956"/>
                  <a:gd name="connsiteY152" fmla="*/ 172466 h 537459"/>
                  <a:gd name="connsiteX153" fmla="*/ 266076 w 574956"/>
                  <a:gd name="connsiteY153" fmla="*/ 131720 h 537459"/>
                  <a:gd name="connsiteX154" fmla="*/ 268534 w 574956"/>
                  <a:gd name="connsiteY154" fmla="*/ 125637 h 537459"/>
                  <a:gd name="connsiteX155" fmla="*/ 270326 w 574956"/>
                  <a:gd name="connsiteY155" fmla="*/ 117762 h 537459"/>
                  <a:gd name="connsiteX156" fmla="*/ 268201 w 574956"/>
                  <a:gd name="connsiteY156" fmla="*/ 113179 h 537459"/>
                  <a:gd name="connsiteX157" fmla="*/ 269243 w 574956"/>
                  <a:gd name="connsiteY157" fmla="*/ 101264 h 537459"/>
                  <a:gd name="connsiteX158" fmla="*/ 280825 w 574956"/>
                  <a:gd name="connsiteY158" fmla="*/ 98514 h 537459"/>
                  <a:gd name="connsiteX159" fmla="*/ 284783 w 574956"/>
                  <a:gd name="connsiteY159" fmla="*/ 98639 h 537459"/>
                  <a:gd name="connsiteX160" fmla="*/ 286325 w 574956"/>
                  <a:gd name="connsiteY160" fmla="*/ 92723 h 537459"/>
                  <a:gd name="connsiteX161" fmla="*/ 285116 w 574956"/>
                  <a:gd name="connsiteY161" fmla="*/ 85223 h 537459"/>
                  <a:gd name="connsiteX162" fmla="*/ 291699 w 574956"/>
                  <a:gd name="connsiteY162" fmla="*/ 73224 h 537459"/>
                  <a:gd name="connsiteX163" fmla="*/ 295657 w 574956"/>
                  <a:gd name="connsiteY163" fmla="*/ 69266 h 537459"/>
                  <a:gd name="connsiteX164" fmla="*/ 300740 w 574956"/>
                  <a:gd name="connsiteY164" fmla="*/ 61183 h 537459"/>
                  <a:gd name="connsiteX165" fmla="*/ 304698 w 574956"/>
                  <a:gd name="connsiteY165" fmla="*/ 54517 h 537459"/>
                  <a:gd name="connsiteX166" fmla="*/ 292907 w 574956"/>
                  <a:gd name="connsiteY166" fmla="*/ 38935 h 537459"/>
                  <a:gd name="connsiteX167" fmla="*/ 289241 w 574956"/>
                  <a:gd name="connsiteY167" fmla="*/ 28811 h 537459"/>
                  <a:gd name="connsiteX168" fmla="*/ 281200 w 574956"/>
                  <a:gd name="connsiteY168" fmla="*/ 22561 h 537459"/>
                  <a:gd name="connsiteX169" fmla="*/ 271701 w 574956"/>
                  <a:gd name="connsiteY169" fmla="*/ 13562 h 537459"/>
                  <a:gd name="connsiteX170" fmla="*/ 263660 w 574956"/>
                  <a:gd name="connsiteY170" fmla="*/ 13229 h 537459"/>
                  <a:gd name="connsiteX171" fmla="*/ 252286 w 574956"/>
                  <a:gd name="connsiteY171" fmla="*/ 12729 h 537459"/>
                  <a:gd name="connsiteX172" fmla="*/ 248661 w 574956"/>
                  <a:gd name="connsiteY172" fmla="*/ 17437 h 537459"/>
                  <a:gd name="connsiteX173" fmla="*/ 228829 w 574956"/>
                  <a:gd name="connsiteY173" fmla="*/ 26811 h 537459"/>
                  <a:gd name="connsiteX174" fmla="*/ 221371 w 574956"/>
                  <a:gd name="connsiteY174" fmla="*/ 21936 h 537459"/>
                  <a:gd name="connsiteX175" fmla="*/ 213622 w 574956"/>
                  <a:gd name="connsiteY175" fmla="*/ 21936 h 537459"/>
                  <a:gd name="connsiteX176" fmla="*/ 189124 w 574956"/>
                  <a:gd name="connsiteY176" fmla="*/ 14270 h 537459"/>
                  <a:gd name="connsiteX177" fmla="*/ 189082 w 574956"/>
                  <a:gd name="connsiteY177" fmla="*/ 5479 h 537459"/>
                  <a:gd name="connsiteX178" fmla="*/ 187540 w 574956"/>
                  <a:gd name="connsiteY178" fmla="*/ 5063 h 537459"/>
                  <a:gd name="connsiteX179" fmla="*/ 185707 w 574956"/>
                  <a:gd name="connsiteY179" fmla="*/ 4563 h 537459"/>
                  <a:gd name="connsiteX180" fmla="*/ 164292 w 574956"/>
                  <a:gd name="connsiteY180" fmla="*/ 8437 h 537459"/>
                  <a:gd name="connsiteX181" fmla="*/ 137627 w 574956"/>
                  <a:gd name="connsiteY181" fmla="*/ 32560 h 537459"/>
                  <a:gd name="connsiteX182" fmla="*/ 108213 w 574956"/>
                  <a:gd name="connsiteY182" fmla="*/ 48976 h 537459"/>
                  <a:gd name="connsiteX183" fmla="*/ 102714 w 574956"/>
                  <a:gd name="connsiteY183" fmla="*/ 50684 h 537459"/>
                  <a:gd name="connsiteX184" fmla="*/ 102338 w 574956"/>
                  <a:gd name="connsiteY184" fmla="*/ 50726 h 537459"/>
                  <a:gd name="connsiteX185" fmla="*/ 102464 w 574956"/>
                  <a:gd name="connsiteY185" fmla="*/ 55059 h 537459"/>
                  <a:gd name="connsiteX186" fmla="*/ 104255 w 574956"/>
                  <a:gd name="connsiteY186" fmla="*/ 59142 h 537459"/>
                  <a:gd name="connsiteX187" fmla="*/ 105380 w 574956"/>
                  <a:gd name="connsiteY187" fmla="*/ 69058 h 537459"/>
                  <a:gd name="connsiteX188" fmla="*/ 96797 w 574956"/>
                  <a:gd name="connsiteY188" fmla="*/ 72849 h 537459"/>
                  <a:gd name="connsiteX189" fmla="*/ 91423 w 574956"/>
                  <a:gd name="connsiteY189" fmla="*/ 74432 h 537459"/>
                  <a:gd name="connsiteX190" fmla="*/ 91173 w 574956"/>
                  <a:gd name="connsiteY190" fmla="*/ 79807 h 537459"/>
                  <a:gd name="connsiteX191" fmla="*/ 95131 w 574956"/>
                  <a:gd name="connsiteY191" fmla="*/ 86848 h 537459"/>
                  <a:gd name="connsiteX192" fmla="*/ 93256 w 574956"/>
                  <a:gd name="connsiteY192" fmla="*/ 93722 h 537459"/>
                  <a:gd name="connsiteX193" fmla="*/ 77299 w 574956"/>
                  <a:gd name="connsiteY193" fmla="*/ 96431 h 537459"/>
                  <a:gd name="connsiteX194" fmla="*/ 72591 w 574956"/>
                  <a:gd name="connsiteY194" fmla="*/ 96222 h 537459"/>
                  <a:gd name="connsiteX195" fmla="*/ 66383 w 574956"/>
                  <a:gd name="connsiteY195" fmla="*/ 94972 h 537459"/>
                  <a:gd name="connsiteX196" fmla="*/ 64091 w 574956"/>
                  <a:gd name="connsiteY196" fmla="*/ 96847 h 537459"/>
                  <a:gd name="connsiteX197" fmla="*/ 62467 w 574956"/>
                  <a:gd name="connsiteY197" fmla="*/ 99430 h 537459"/>
                  <a:gd name="connsiteX198" fmla="*/ 52967 w 574956"/>
                  <a:gd name="connsiteY198" fmla="*/ 107055 h 537459"/>
                  <a:gd name="connsiteX199" fmla="*/ 51467 w 574956"/>
                  <a:gd name="connsiteY199" fmla="*/ 107138 h 537459"/>
                  <a:gd name="connsiteX200" fmla="*/ 34802 w 574956"/>
                  <a:gd name="connsiteY200" fmla="*/ 97847 h 537459"/>
                  <a:gd name="connsiteX201" fmla="*/ 24053 w 574956"/>
                  <a:gd name="connsiteY201" fmla="*/ 90306 h 537459"/>
                  <a:gd name="connsiteX202" fmla="*/ 16928 w 574956"/>
                  <a:gd name="connsiteY202" fmla="*/ 89139 h 537459"/>
                  <a:gd name="connsiteX203" fmla="*/ 15220 w 574956"/>
                  <a:gd name="connsiteY203" fmla="*/ 88931 h 537459"/>
                  <a:gd name="connsiteX204" fmla="*/ 15387 w 574956"/>
                  <a:gd name="connsiteY204" fmla="*/ 89181 h 537459"/>
                  <a:gd name="connsiteX205" fmla="*/ 5304 w 574956"/>
                  <a:gd name="connsiteY205" fmla="*/ 103888 h 537459"/>
                  <a:gd name="connsiteX206" fmla="*/ 7512 w 574956"/>
                  <a:gd name="connsiteY206" fmla="*/ 109846 h 53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</a:cxnLst>
                <a:rect l="l" t="t" r="r" b="b"/>
                <a:pathLst>
                  <a:path w="574956" h="537459">
                    <a:moveTo>
                      <a:pt x="7512" y="109846"/>
                    </a:moveTo>
                    <a:cubicBezTo>
                      <a:pt x="8887" y="111596"/>
                      <a:pt x="10470" y="113554"/>
                      <a:pt x="10429" y="116512"/>
                    </a:cubicBezTo>
                    <a:cubicBezTo>
                      <a:pt x="10387" y="121054"/>
                      <a:pt x="7346" y="123679"/>
                      <a:pt x="5138" y="125637"/>
                    </a:cubicBezTo>
                    <a:cubicBezTo>
                      <a:pt x="3429" y="127095"/>
                      <a:pt x="2429" y="128095"/>
                      <a:pt x="2346" y="129136"/>
                    </a:cubicBezTo>
                    <a:cubicBezTo>
                      <a:pt x="2304" y="130011"/>
                      <a:pt x="2763" y="131636"/>
                      <a:pt x="5388" y="134553"/>
                    </a:cubicBezTo>
                    <a:cubicBezTo>
                      <a:pt x="6554" y="135844"/>
                      <a:pt x="7929" y="136344"/>
                      <a:pt x="9512" y="136928"/>
                    </a:cubicBezTo>
                    <a:cubicBezTo>
                      <a:pt x="12304" y="137927"/>
                      <a:pt x="15762" y="139219"/>
                      <a:pt x="17845" y="144885"/>
                    </a:cubicBezTo>
                    <a:cubicBezTo>
                      <a:pt x="19512" y="149427"/>
                      <a:pt x="18387" y="152301"/>
                      <a:pt x="17512" y="154635"/>
                    </a:cubicBezTo>
                    <a:cubicBezTo>
                      <a:pt x="16928" y="156218"/>
                      <a:pt x="16470" y="157343"/>
                      <a:pt x="16845" y="158968"/>
                    </a:cubicBezTo>
                    <a:cubicBezTo>
                      <a:pt x="17220" y="160717"/>
                      <a:pt x="18303" y="162092"/>
                      <a:pt x="19595" y="163676"/>
                    </a:cubicBezTo>
                    <a:cubicBezTo>
                      <a:pt x="21345" y="165842"/>
                      <a:pt x="23345" y="168300"/>
                      <a:pt x="23553" y="172133"/>
                    </a:cubicBezTo>
                    <a:cubicBezTo>
                      <a:pt x="23803" y="175800"/>
                      <a:pt x="22345" y="178424"/>
                      <a:pt x="21053" y="180758"/>
                    </a:cubicBezTo>
                    <a:cubicBezTo>
                      <a:pt x="20220" y="182299"/>
                      <a:pt x="19428" y="183716"/>
                      <a:pt x="19137" y="185382"/>
                    </a:cubicBezTo>
                    <a:cubicBezTo>
                      <a:pt x="18803" y="187132"/>
                      <a:pt x="18970" y="189924"/>
                      <a:pt x="19095" y="191382"/>
                    </a:cubicBezTo>
                    <a:cubicBezTo>
                      <a:pt x="26553" y="194632"/>
                      <a:pt x="34094" y="194007"/>
                      <a:pt x="43093" y="193215"/>
                    </a:cubicBezTo>
                    <a:cubicBezTo>
                      <a:pt x="45301" y="193007"/>
                      <a:pt x="47593" y="192798"/>
                      <a:pt x="49968" y="192673"/>
                    </a:cubicBezTo>
                    <a:cubicBezTo>
                      <a:pt x="59092" y="192090"/>
                      <a:pt x="65341" y="195465"/>
                      <a:pt x="68674" y="202673"/>
                    </a:cubicBezTo>
                    <a:cubicBezTo>
                      <a:pt x="71674" y="209172"/>
                      <a:pt x="69424" y="215047"/>
                      <a:pt x="67466" y="220171"/>
                    </a:cubicBezTo>
                    <a:cubicBezTo>
                      <a:pt x="66924" y="221630"/>
                      <a:pt x="66341" y="223046"/>
                      <a:pt x="65925" y="224504"/>
                    </a:cubicBezTo>
                    <a:cubicBezTo>
                      <a:pt x="64175" y="230379"/>
                      <a:pt x="63800" y="234795"/>
                      <a:pt x="64800" y="239836"/>
                    </a:cubicBezTo>
                    <a:cubicBezTo>
                      <a:pt x="68799" y="238670"/>
                      <a:pt x="72841" y="240045"/>
                      <a:pt x="75049" y="245919"/>
                    </a:cubicBezTo>
                    <a:cubicBezTo>
                      <a:pt x="77299" y="251836"/>
                      <a:pt x="75049" y="275709"/>
                      <a:pt x="86048" y="258960"/>
                    </a:cubicBezTo>
                    <a:cubicBezTo>
                      <a:pt x="88090" y="255835"/>
                      <a:pt x="88465" y="252960"/>
                      <a:pt x="90964" y="249752"/>
                    </a:cubicBezTo>
                    <a:cubicBezTo>
                      <a:pt x="92923" y="247294"/>
                      <a:pt x="96589" y="246169"/>
                      <a:pt x="97672" y="242420"/>
                    </a:cubicBezTo>
                    <a:cubicBezTo>
                      <a:pt x="99630" y="235462"/>
                      <a:pt x="94464" y="221546"/>
                      <a:pt x="108338" y="221838"/>
                    </a:cubicBezTo>
                    <a:cubicBezTo>
                      <a:pt x="119587" y="222046"/>
                      <a:pt x="113171" y="236628"/>
                      <a:pt x="111546" y="243544"/>
                    </a:cubicBezTo>
                    <a:cubicBezTo>
                      <a:pt x="109671" y="251586"/>
                      <a:pt x="107672" y="259543"/>
                      <a:pt x="105588" y="267543"/>
                    </a:cubicBezTo>
                    <a:cubicBezTo>
                      <a:pt x="110921" y="268084"/>
                      <a:pt x="114713" y="271751"/>
                      <a:pt x="118171" y="275125"/>
                    </a:cubicBezTo>
                    <a:cubicBezTo>
                      <a:pt x="122462" y="279333"/>
                      <a:pt x="126128" y="283000"/>
                      <a:pt x="132586" y="281250"/>
                    </a:cubicBezTo>
                    <a:cubicBezTo>
                      <a:pt x="132711" y="281125"/>
                      <a:pt x="133086" y="280417"/>
                      <a:pt x="133336" y="279958"/>
                    </a:cubicBezTo>
                    <a:cubicBezTo>
                      <a:pt x="134336" y="278125"/>
                      <a:pt x="136378" y="274292"/>
                      <a:pt x="142002" y="275917"/>
                    </a:cubicBezTo>
                    <a:cubicBezTo>
                      <a:pt x="145419" y="276875"/>
                      <a:pt x="146710" y="280417"/>
                      <a:pt x="147710" y="283250"/>
                    </a:cubicBezTo>
                    <a:cubicBezTo>
                      <a:pt x="148085" y="284291"/>
                      <a:pt x="148460" y="285291"/>
                      <a:pt x="148835" y="285916"/>
                    </a:cubicBezTo>
                    <a:cubicBezTo>
                      <a:pt x="152710" y="292166"/>
                      <a:pt x="157543" y="301165"/>
                      <a:pt x="159501" y="307665"/>
                    </a:cubicBezTo>
                    <a:cubicBezTo>
                      <a:pt x="162959" y="318997"/>
                      <a:pt x="160626" y="330288"/>
                      <a:pt x="158376" y="341204"/>
                    </a:cubicBezTo>
                    <a:lnTo>
                      <a:pt x="158209" y="341995"/>
                    </a:lnTo>
                    <a:cubicBezTo>
                      <a:pt x="156168" y="351953"/>
                      <a:pt x="157251" y="352411"/>
                      <a:pt x="162626" y="354786"/>
                    </a:cubicBezTo>
                    <a:cubicBezTo>
                      <a:pt x="165125" y="355869"/>
                      <a:pt x="168209" y="357244"/>
                      <a:pt x="171792" y="359786"/>
                    </a:cubicBezTo>
                    <a:cubicBezTo>
                      <a:pt x="176375" y="363035"/>
                      <a:pt x="178416" y="367035"/>
                      <a:pt x="180208" y="370577"/>
                    </a:cubicBezTo>
                    <a:cubicBezTo>
                      <a:pt x="182291" y="374701"/>
                      <a:pt x="183957" y="377951"/>
                      <a:pt x="189290" y="379409"/>
                    </a:cubicBezTo>
                    <a:cubicBezTo>
                      <a:pt x="195331" y="381034"/>
                      <a:pt x="198123" y="378951"/>
                      <a:pt x="201706" y="376284"/>
                    </a:cubicBezTo>
                    <a:cubicBezTo>
                      <a:pt x="204497" y="374201"/>
                      <a:pt x="207581" y="371910"/>
                      <a:pt x="212289" y="371326"/>
                    </a:cubicBezTo>
                    <a:cubicBezTo>
                      <a:pt x="212705" y="367910"/>
                      <a:pt x="213872" y="365744"/>
                      <a:pt x="215913" y="364702"/>
                    </a:cubicBezTo>
                    <a:cubicBezTo>
                      <a:pt x="219996" y="362619"/>
                      <a:pt x="225246" y="366327"/>
                      <a:pt x="229871" y="369577"/>
                    </a:cubicBezTo>
                    <a:cubicBezTo>
                      <a:pt x="231745" y="370910"/>
                      <a:pt x="233662" y="372243"/>
                      <a:pt x="234745" y="372618"/>
                    </a:cubicBezTo>
                    <a:cubicBezTo>
                      <a:pt x="236745" y="373285"/>
                      <a:pt x="238828" y="373201"/>
                      <a:pt x="240995" y="373118"/>
                    </a:cubicBezTo>
                    <a:cubicBezTo>
                      <a:pt x="243619" y="373035"/>
                      <a:pt x="246328" y="372910"/>
                      <a:pt x="249202" y="373993"/>
                    </a:cubicBezTo>
                    <a:cubicBezTo>
                      <a:pt x="253160" y="375493"/>
                      <a:pt x="255452" y="377743"/>
                      <a:pt x="257119" y="379409"/>
                    </a:cubicBezTo>
                    <a:cubicBezTo>
                      <a:pt x="259535" y="381826"/>
                      <a:pt x="260077" y="382367"/>
                      <a:pt x="265368" y="377868"/>
                    </a:cubicBezTo>
                    <a:cubicBezTo>
                      <a:pt x="266868" y="376618"/>
                      <a:pt x="267868" y="374201"/>
                      <a:pt x="268951" y="371660"/>
                    </a:cubicBezTo>
                    <a:cubicBezTo>
                      <a:pt x="271034" y="366785"/>
                      <a:pt x="273617" y="360661"/>
                      <a:pt x="281242" y="360952"/>
                    </a:cubicBezTo>
                    <a:cubicBezTo>
                      <a:pt x="285116" y="361077"/>
                      <a:pt x="287700" y="362160"/>
                      <a:pt x="289116" y="364244"/>
                    </a:cubicBezTo>
                    <a:cubicBezTo>
                      <a:pt x="291283" y="367452"/>
                      <a:pt x="289824" y="371701"/>
                      <a:pt x="288491" y="375409"/>
                    </a:cubicBezTo>
                    <a:cubicBezTo>
                      <a:pt x="287866" y="377243"/>
                      <a:pt x="287200" y="379118"/>
                      <a:pt x="287200" y="380284"/>
                    </a:cubicBezTo>
                    <a:cubicBezTo>
                      <a:pt x="287200" y="384825"/>
                      <a:pt x="287741" y="385659"/>
                      <a:pt x="287866" y="385784"/>
                    </a:cubicBezTo>
                    <a:cubicBezTo>
                      <a:pt x="287991" y="385825"/>
                      <a:pt x="288658" y="385909"/>
                      <a:pt x="289158" y="385950"/>
                    </a:cubicBezTo>
                    <a:cubicBezTo>
                      <a:pt x="291407" y="386117"/>
                      <a:pt x="294824" y="386409"/>
                      <a:pt x="298824" y="390575"/>
                    </a:cubicBezTo>
                    <a:cubicBezTo>
                      <a:pt x="304948" y="396950"/>
                      <a:pt x="302032" y="401033"/>
                      <a:pt x="299907" y="403991"/>
                    </a:cubicBezTo>
                    <a:cubicBezTo>
                      <a:pt x="298365" y="406157"/>
                      <a:pt x="297032" y="407990"/>
                      <a:pt x="297615" y="411198"/>
                    </a:cubicBezTo>
                    <a:cubicBezTo>
                      <a:pt x="298365" y="415406"/>
                      <a:pt x="298949" y="415406"/>
                      <a:pt x="302657" y="415531"/>
                    </a:cubicBezTo>
                    <a:cubicBezTo>
                      <a:pt x="304032" y="415573"/>
                      <a:pt x="305698" y="415615"/>
                      <a:pt x="307615" y="415906"/>
                    </a:cubicBezTo>
                    <a:cubicBezTo>
                      <a:pt x="314114" y="416948"/>
                      <a:pt x="315072" y="417115"/>
                      <a:pt x="318864" y="419365"/>
                    </a:cubicBezTo>
                    <a:cubicBezTo>
                      <a:pt x="318864" y="419365"/>
                      <a:pt x="318864" y="419365"/>
                      <a:pt x="318864" y="419365"/>
                    </a:cubicBezTo>
                    <a:cubicBezTo>
                      <a:pt x="319530" y="419739"/>
                      <a:pt x="319905" y="420406"/>
                      <a:pt x="320030" y="421073"/>
                    </a:cubicBezTo>
                    <a:cubicBezTo>
                      <a:pt x="320614" y="422114"/>
                      <a:pt x="322155" y="424322"/>
                      <a:pt x="323030" y="425614"/>
                    </a:cubicBezTo>
                    <a:cubicBezTo>
                      <a:pt x="323280" y="425531"/>
                      <a:pt x="323572" y="425489"/>
                      <a:pt x="323780" y="425406"/>
                    </a:cubicBezTo>
                    <a:cubicBezTo>
                      <a:pt x="325947" y="424822"/>
                      <a:pt x="329613" y="423864"/>
                      <a:pt x="331155" y="426906"/>
                    </a:cubicBezTo>
                    <a:cubicBezTo>
                      <a:pt x="333863" y="432155"/>
                      <a:pt x="330446" y="435863"/>
                      <a:pt x="328196" y="438280"/>
                    </a:cubicBezTo>
                    <a:cubicBezTo>
                      <a:pt x="326655" y="439946"/>
                      <a:pt x="325738" y="441029"/>
                      <a:pt x="325988" y="441904"/>
                    </a:cubicBezTo>
                    <a:cubicBezTo>
                      <a:pt x="326696" y="444363"/>
                      <a:pt x="327280" y="444321"/>
                      <a:pt x="330155" y="443696"/>
                    </a:cubicBezTo>
                    <a:cubicBezTo>
                      <a:pt x="332029" y="443279"/>
                      <a:pt x="334404" y="442779"/>
                      <a:pt x="336446" y="444154"/>
                    </a:cubicBezTo>
                    <a:cubicBezTo>
                      <a:pt x="339279" y="446112"/>
                      <a:pt x="346070" y="454945"/>
                      <a:pt x="347403" y="457195"/>
                    </a:cubicBezTo>
                    <a:cubicBezTo>
                      <a:pt x="348612" y="459195"/>
                      <a:pt x="349278" y="461653"/>
                      <a:pt x="349945" y="463986"/>
                    </a:cubicBezTo>
                    <a:cubicBezTo>
                      <a:pt x="350611" y="466486"/>
                      <a:pt x="351320" y="469069"/>
                      <a:pt x="352653" y="470694"/>
                    </a:cubicBezTo>
                    <a:cubicBezTo>
                      <a:pt x="354028" y="472360"/>
                      <a:pt x="356236" y="472944"/>
                      <a:pt x="358861" y="473610"/>
                    </a:cubicBezTo>
                    <a:cubicBezTo>
                      <a:pt x="361152" y="474194"/>
                      <a:pt x="363527" y="474819"/>
                      <a:pt x="365610" y="476277"/>
                    </a:cubicBezTo>
                    <a:cubicBezTo>
                      <a:pt x="366194" y="476694"/>
                      <a:pt x="366527" y="477277"/>
                      <a:pt x="366610" y="477985"/>
                    </a:cubicBezTo>
                    <a:cubicBezTo>
                      <a:pt x="366693" y="478652"/>
                      <a:pt x="366485" y="479360"/>
                      <a:pt x="366027" y="479860"/>
                    </a:cubicBezTo>
                    <a:cubicBezTo>
                      <a:pt x="365110" y="480901"/>
                      <a:pt x="364777" y="481943"/>
                      <a:pt x="364944" y="483151"/>
                    </a:cubicBezTo>
                    <a:cubicBezTo>
                      <a:pt x="365902" y="489734"/>
                      <a:pt x="380151" y="498483"/>
                      <a:pt x="387775" y="503191"/>
                    </a:cubicBezTo>
                    <a:cubicBezTo>
                      <a:pt x="390150" y="504650"/>
                      <a:pt x="392108" y="505858"/>
                      <a:pt x="393233" y="506691"/>
                    </a:cubicBezTo>
                    <a:cubicBezTo>
                      <a:pt x="396691" y="509233"/>
                      <a:pt x="399691" y="513066"/>
                      <a:pt x="402566" y="516774"/>
                    </a:cubicBezTo>
                    <a:cubicBezTo>
                      <a:pt x="406940" y="522357"/>
                      <a:pt x="411440" y="528106"/>
                      <a:pt x="417190" y="529148"/>
                    </a:cubicBezTo>
                    <a:cubicBezTo>
                      <a:pt x="418981" y="529481"/>
                      <a:pt x="421398" y="528440"/>
                      <a:pt x="423731" y="527440"/>
                    </a:cubicBezTo>
                    <a:cubicBezTo>
                      <a:pt x="426231" y="526356"/>
                      <a:pt x="428814" y="525273"/>
                      <a:pt x="431397" y="525398"/>
                    </a:cubicBezTo>
                    <a:cubicBezTo>
                      <a:pt x="434522" y="525565"/>
                      <a:pt x="437021" y="526981"/>
                      <a:pt x="439230" y="528231"/>
                    </a:cubicBezTo>
                    <a:cubicBezTo>
                      <a:pt x="441313" y="529398"/>
                      <a:pt x="443104" y="530481"/>
                      <a:pt x="445021" y="530273"/>
                    </a:cubicBezTo>
                    <a:cubicBezTo>
                      <a:pt x="447979" y="530023"/>
                      <a:pt x="450395" y="527440"/>
                      <a:pt x="452937" y="524690"/>
                    </a:cubicBezTo>
                    <a:cubicBezTo>
                      <a:pt x="456312" y="521065"/>
                      <a:pt x="460520" y="516524"/>
                      <a:pt x="466936" y="518399"/>
                    </a:cubicBezTo>
                    <a:cubicBezTo>
                      <a:pt x="470102" y="519315"/>
                      <a:pt x="472310" y="522565"/>
                      <a:pt x="474477" y="525731"/>
                    </a:cubicBezTo>
                    <a:cubicBezTo>
                      <a:pt x="475519" y="527273"/>
                      <a:pt x="476644" y="528898"/>
                      <a:pt x="477518" y="529606"/>
                    </a:cubicBezTo>
                    <a:cubicBezTo>
                      <a:pt x="480060" y="531689"/>
                      <a:pt x="482935" y="533106"/>
                      <a:pt x="485976" y="534564"/>
                    </a:cubicBezTo>
                    <a:cubicBezTo>
                      <a:pt x="488226" y="535647"/>
                      <a:pt x="490517" y="536772"/>
                      <a:pt x="492809" y="538231"/>
                    </a:cubicBezTo>
                    <a:cubicBezTo>
                      <a:pt x="494476" y="536564"/>
                      <a:pt x="495975" y="534897"/>
                      <a:pt x="497059" y="533231"/>
                    </a:cubicBezTo>
                    <a:cubicBezTo>
                      <a:pt x="498850" y="530481"/>
                      <a:pt x="498433" y="529106"/>
                      <a:pt x="497809" y="527023"/>
                    </a:cubicBezTo>
                    <a:cubicBezTo>
                      <a:pt x="497267" y="525273"/>
                      <a:pt x="496600" y="523107"/>
                      <a:pt x="497559" y="520274"/>
                    </a:cubicBezTo>
                    <a:cubicBezTo>
                      <a:pt x="499392" y="514816"/>
                      <a:pt x="503516" y="512316"/>
                      <a:pt x="507516" y="509899"/>
                    </a:cubicBezTo>
                    <a:cubicBezTo>
                      <a:pt x="508308" y="509441"/>
                      <a:pt x="509099" y="508941"/>
                      <a:pt x="509933" y="508399"/>
                    </a:cubicBezTo>
                    <a:cubicBezTo>
                      <a:pt x="511724" y="507233"/>
                      <a:pt x="513516" y="506191"/>
                      <a:pt x="515182" y="505233"/>
                    </a:cubicBezTo>
                    <a:cubicBezTo>
                      <a:pt x="518515" y="503358"/>
                      <a:pt x="521932" y="501358"/>
                      <a:pt x="522057" y="499858"/>
                    </a:cubicBezTo>
                    <a:cubicBezTo>
                      <a:pt x="522098" y="499358"/>
                      <a:pt x="521807" y="497817"/>
                      <a:pt x="518099" y="494692"/>
                    </a:cubicBezTo>
                    <a:cubicBezTo>
                      <a:pt x="516932" y="493734"/>
                      <a:pt x="515182" y="492651"/>
                      <a:pt x="513307" y="491526"/>
                    </a:cubicBezTo>
                    <a:cubicBezTo>
                      <a:pt x="506641" y="487526"/>
                      <a:pt x="496559" y="481443"/>
                      <a:pt x="500558" y="469569"/>
                    </a:cubicBezTo>
                    <a:cubicBezTo>
                      <a:pt x="502517" y="463778"/>
                      <a:pt x="508891" y="460903"/>
                      <a:pt x="513807" y="460820"/>
                    </a:cubicBezTo>
                    <a:cubicBezTo>
                      <a:pt x="518974" y="460861"/>
                      <a:pt x="520390" y="462570"/>
                      <a:pt x="521807" y="464944"/>
                    </a:cubicBezTo>
                    <a:cubicBezTo>
                      <a:pt x="522432" y="466028"/>
                      <a:pt x="523140" y="467111"/>
                      <a:pt x="524807" y="468444"/>
                    </a:cubicBezTo>
                    <a:cubicBezTo>
                      <a:pt x="531514" y="473694"/>
                      <a:pt x="532014" y="473277"/>
                      <a:pt x="535097" y="470444"/>
                    </a:cubicBezTo>
                    <a:cubicBezTo>
                      <a:pt x="537097" y="468611"/>
                      <a:pt x="539847" y="466069"/>
                      <a:pt x="544722" y="463903"/>
                    </a:cubicBezTo>
                    <a:cubicBezTo>
                      <a:pt x="550055" y="461528"/>
                      <a:pt x="553596" y="461820"/>
                      <a:pt x="556221" y="461986"/>
                    </a:cubicBezTo>
                    <a:cubicBezTo>
                      <a:pt x="559262" y="462195"/>
                      <a:pt x="560762" y="462320"/>
                      <a:pt x="564428" y="457903"/>
                    </a:cubicBezTo>
                    <a:cubicBezTo>
                      <a:pt x="566220" y="455737"/>
                      <a:pt x="567637" y="453570"/>
                      <a:pt x="568970" y="451445"/>
                    </a:cubicBezTo>
                    <a:cubicBezTo>
                      <a:pt x="570678" y="448779"/>
                      <a:pt x="572345" y="446196"/>
                      <a:pt x="574594" y="443863"/>
                    </a:cubicBezTo>
                    <a:cubicBezTo>
                      <a:pt x="568012" y="439446"/>
                      <a:pt x="569803" y="431572"/>
                      <a:pt x="571178" y="425656"/>
                    </a:cubicBezTo>
                    <a:cubicBezTo>
                      <a:pt x="571928" y="422281"/>
                      <a:pt x="572761" y="418781"/>
                      <a:pt x="571928" y="416823"/>
                    </a:cubicBezTo>
                    <a:cubicBezTo>
                      <a:pt x="570261" y="412865"/>
                      <a:pt x="566345" y="411282"/>
                      <a:pt x="561845" y="409449"/>
                    </a:cubicBezTo>
                    <a:cubicBezTo>
                      <a:pt x="557679" y="407740"/>
                      <a:pt x="552971" y="405866"/>
                      <a:pt x="549471" y="401699"/>
                    </a:cubicBezTo>
                    <a:cubicBezTo>
                      <a:pt x="541680" y="392491"/>
                      <a:pt x="543763" y="388575"/>
                      <a:pt x="547555" y="384034"/>
                    </a:cubicBezTo>
                    <a:cubicBezTo>
                      <a:pt x="549388" y="381826"/>
                      <a:pt x="551096" y="379784"/>
                      <a:pt x="551221" y="375868"/>
                    </a:cubicBezTo>
                    <a:cubicBezTo>
                      <a:pt x="551346" y="371410"/>
                      <a:pt x="549638" y="367868"/>
                      <a:pt x="546263" y="365702"/>
                    </a:cubicBezTo>
                    <a:cubicBezTo>
                      <a:pt x="542097" y="362994"/>
                      <a:pt x="535639" y="362660"/>
                      <a:pt x="530889" y="364952"/>
                    </a:cubicBezTo>
                    <a:lnTo>
                      <a:pt x="527806" y="366452"/>
                    </a:lnTo>
                    <a:cubicBezTo>
                      <a:pt x="513599" y="373410"/>
                      <a:pt x="509349" y="374618"/>
                      <a:pt x="496684" y="359952"/>
                    </a:cubicBezTo>
                    <a:lnTo>
                      <a:pt x="494559" y="357536"/>
                    </a:lnTo>
                    <a:cubicBezTo>
                      <a:pt x="491684" y="354286"/>
                      <a:pt x="488434" y="350620"/>
                      <a:pt x="486268" y="346870"/>
                    </a:cubicBezTo>
                    <a:cubicBezTo>
                      <a:pt x="483435" y="341912"/>
                      <a:pt x="483393" y="339745"/>
                      <a:pt x="483351" y="337204"/>
                    </a:cubicBezTo>
                    <a:cubicBezTo>
                      <a:pt x="483351" y="335996"/>
                      <a:pt x="483310" y="334746"/>
                      <a:pt x="482935" y="332829"/>
                    </a:cubicBezTo>
                    <a:cubicBezTo>
                      <a:pt x="480768" y="322163"/>
                      <a:pt x="479560" y="322288"/>
                      <a:pt x="467769" y="323497"/>
                    </a:cubicBezTo>
                    <a:lnTo>
                      <a:pt x="465436" y="323747"/>
                    </a:lnTo>
                    <a:cubicBezTo>
                      <a:pt x="457978" y="324455"/>
                      <a:pt x="439563" y="323122"/>
                      <a:pt x="432313" y="317997"/>
                    </a:cubicBezTo>
                    <a:cubicBezTo>
                      <a:pt x="429064" y="315706"/>
                      <a:pt x="426981" y="310873"/>
                      <a:pt x="425272" y="306998"/>
                    </a:cubicBezTo>
                    <a:cubicBezTo>
                      <a:pt x="424856" y="306081"/>
                      <a:pt x="424522" y="305248"/>
                      <a:pt x="424147" y="304498"/>
                    </a:cubicBezTo>
                    <a:cubicBezTo>
                      <a:pt x="423981" y="304165"/>
                      <a:pt x="423689" y="303957"/>
                      <a:pt x="422981" y="303498"/>
                    </a:cubicBezTo>
                    <a:cubicBezTo>
                      <a:pt x="421814" y="302748"/>
                      <a:pt x="420064" y="301665"/>
                      <a:pt x="419273" y="298999"/>
                    </a:cubicBezTo>
                    <a:cubicBezTo>
                      <a:pt x="418606" y="296665"/>
                      <a:pt x="419523" y="294291"/>
                      <a:pt x="420356" y="292208"/>
                    </a:cubicBezTo>
                    <a:cubicBezTo>
                      <a:pt x="420731" y="291249"/>
                      <a:pt x="421356" y="289666"/>
                      <a:pt x="421231" y="289208"/>
                    </a:cubicBezTo>
                    <a:cubicBezTo>
                      <a:pt x="419398" y="285416"/>
                      <a:pt x="417481" y="285625"/>
                      <a:pt x="413648" y="286041"/>
                    </a:cubicBezTo>
                    <a:cubicBezTo>
                      <a:pt x="410899" y="286333"/>
                      <a:pt x="407482" y="286666"/>
                      <a:pt x="404024" y="284916"/>
                    </a:cubicBezTo>
                    <a:cubicBezTo>
                      <a:pt x="393858" y="279708"/>
                      <a:pt x="393108" y="267959"/>
                      <a:pt x="392483" y="258502"/>
                    </a:cubicBezTo>
                    <a:cubicBezTo>
                      <a:pt x="392400" y="257293"/>
                      <a:pt x="392317" y="256085"/>
                      <a:pt x="392233" y="254960"/>
                    </a:cubicBezTo>
                    <a:cubicBezTo>
                      <a:pt x="388983" y="253627"/>
                      <a:pt x="386400" y="251544"/>
                      <a:pt x="384067" y="249627"/>
                    </a:cubicBezTo>
                    <a:cubicBezTo>
                      <a:pt x="382401" y="248294"/>
                      <a:pt x="380859" y="247044"/>
                      <a:pt x="379234" y="246128"/>
                    </a:cubicBezTo>
                    <a:lnTo>
                      <a:pt x="377193" y="244961"/>
                    </a:lnTo>
                    <a:cubicBezTo>
                      <a:pt x="376568" y="244586"/>
                      <a:pt x="375901" y="244211"/>
                      <a:pt x="375693" y="244128"/>
                    </a:cubicBezTo>
                    <a:cubicBezTo>
                      <a:pt x="375568" y="244128"/>
                      <a:pt x="374984" y="244253"/>
                      <a:pt x="374443" y="244378"/>
                    </a:cubicBezTo>
                    <a:cubicBezTo>
                      <a:pt x="373401" y="244628"/>
                      <a:pt x="371901" y="244961"/>
                      <a:pt x="369485" y="245336"/>
                    </a:cubicBezTo>
                    <a:cubicBezTo>
                      <a:pt x="357736" y="247169"/>
                      <a:pt x="345112" y="246878"/>
                      <a:pt x="340487" y="230587"/>
                    </a:cubicBezTo>
                    <a:cubicBezTo>
                      <a:pt x="339737" y="227879"/>
                      <a:pt x="339279" y="225587"/>
                      <a:pt x="338904" y="223504"/>
                    </a:cubicBezTo>
                    <a:cubicBezTo>
                      <a:pt x="337779" y="217255"/>
                      <a:pt x="337196" y="214130"/>
                      <a:pt x="328488" y="210005"/>
                    </a:cubicBezTo>
                    <a:cubicBezTo>
                      <a:pt x="326488" y="209047"/>
                      <a:pt x="324530" y="208630"/>
                      <a:pt x="322489" y="208172"/>
                    </a:cubicBezTo>
                    <a:cubicBezTo>
                      <a:pt x="319072" y="207422"/>
                      <a:pt x="315531" y="206631"/>
                      <a:pt x="311823" y="203631"/>
                    </a:cubicBezTo>
                    <a:cubicBezTo>
                      <a:pt x="307156" y="199839"/>
                      <a:pt x="306448" y="196840"/>
                      <a:pt x="305781" y="193923"/>
                    </a:cubicBezTo>
                    <a:cubicBezTo>
                      <a:pt x="305406" y="192340"/>
                      <a:pt x="305073" y="190798"/>
                      <a:pt x="303990" y="188882"/>
                    </a:cubicBezTo>
                    <a:cubicBezTo>
                      <a:pt x="300698" y="183007"/>
                      <a:pt x="294574" y="177883"/>
                      <a:pt x="288116" y="172466"/>
                    </a:cubicBezTo>
                    <a:cubicBezTo>
                      <a:pt x="276034" y="162342"/>
                      <a:pt x="262326" y="150843"/>
                      <a:pt x="266076" y="131720"/>
                    </a:cubicBezTo>
                    <a:cubicBezTo>
                      <a:pt x="266618" y="128970"/>
                      <a:pt x="267618" y="127220"/>
                      <a:pt x="268534" y="125637"/>
                    </a:cubicBezTo>
                    <a:cubicBezTo>
                      <a:pt x="269743" y="123512"/>
                      <a:pt x="270701" y="121845"/>
                      <a:pt x="270326" y="117762"/>
                    </a:cubicBezTo>
                    <a:cubicBezTo>
                      <a:pt x="270159" y="115804"/>
                      <a:pt x="269201" y="114513"/>
                      <a:pt x="268201" y="113179"/>
                    </a:cubicBezTo>
                    <a:cubicBezTo>
                      <a:pt x="265909" y="110013"/>
                      <a:pt x="264285" y="106721"/>
                      <a:pt x="269243" y="101264"/>
                    </a:cubicBezTo>
                    <a:cubicBezTo>
                      <a:pt x="273117" y="96972"/>
                      <a:pt x="277575" y="97889"/>
                      <a:pt x="280825" y="98514"/>
                    </a:cubicBezTo>
                    <a:cubicBezTo>
                      <a:pt x="282533" y="98847"/>
                      <a:pt x="284033" y="99139"/>
                      <a:pt x="284783" y="98639"/>
                    </a:cubicBezTo>
                    <a:cubicBezTo>
                      <a:pt x="287700" y="96597"/>
                      <a:pt x="287366" y="95681"/>
                      <a:pt x="286325" y="92723"/>
                    </a:cubicBezTo>
                    <a:cubicBezTo>
                      <a:pt x="285616" y="90764"/>
                      <a:pt x="284783" y="88306"/>
                      <a:pt x="285116" y="85223"/>
                    </a:cubicBezTo>
                    <a:cubicBezTo>
                      <a:pt x="285908" y="78349"/>
                      <a:pt x="288699" y="75849"/>
                      <a:pt x="291699" y="73224"/>
                    </a:cubicBezTo>
                    <a:cubicBezTo>
                      <a:pt x="292991" y="72099"/>
                      <a:pt x="294282" y="70933"/>
                      <a:pt x="295657" y="69266"/>
                    </a:cubicBezTo>
                    <a:cubicBezTo>
                      <a:pt x="297532" y="67016"/>
                      <a:pt x="299074" y="64183"/>
                      <a:pt x="300740" y="61183"/>
                    </a:cubicBezTo>
                    <a:cubicBezTo>
                      <a:pt x="301990" y="58933"/>
                      <a:pt x="303240" y="56642"/>
                      <a:pt x="304698" y="54517"/>
                    </a:cubicBezTo>
                    <a:cubicBezTo>
                      <a:pt x="295741" y="51517"/>
                      <a:pt x="294199" y="44893"/>
                      <a:pt x="292907" y="38935"/>
                    </a:cubicBezTo>
                    <a:cubicBezTo>
                      <a:pt x="292158" y="35477"/>
                      <a:pt x="291366" y="31936"/>
                      <a:pt x="289241" y="28811"/>
                    </a:cubicBezTo>
                    <a:cubicBezTo>
                      <a:pt x="287158" y="25811"/>
                      <a:pt x="284283" y="24228"/>
                      <a:pt x="281200" y="22561"/>
                    </a:cubicBezTo>
                    <a:cubicBezTo>
                      <a:pt x="277575" y="20561"/>
                      <a:pt x="273534" y="18353"/>
                      <a:pt x="271701" y="13562"/>
                    </a:cubicBezTo>
                    <a:cubicBezTo>
                      <a:pt x="269243" y="13437"/>
                      <a:pt x="266534" y="13354"/>
                      <a:pt x="263660" y="13229"/>
                    </a:cubicBezTo>
                    <a:cubicBezTo>
                      <a:pt x="260118" y="13104"/>
                      <a:pt x="256285" y="12979"/>
                      <a:pt x="252286" y="12729"/>
                    </a:cubicBezTo>
                    <a:cubicBezTo>
                      <a:pt x="251494" y="14437"/>
                      <a:pt x="250369" y="16062"/>
                      <a:pt x="248661" y="17437"/>
                    </a:cubicBezTo>
                    <a:cubicBezTo>
                      <a:pt x="244120" y="21145"/>
                      <a:pt x="234953" y="27436"/>
                      <a:pt x="228829" y="26811"/>
                    </a:cubicBezTo>
                    <a:cubicBezTo>
                      <a:pt x="223871" y="26311"/>
                      <a:pt x="224746" y="23269"/>
                      <a:pt x="221371" y="21936"/>
                    </a:cubicBezTo>
                    <a:cubicBezTo>
                      <a:pt x="217163" y="20270"/>
                      <a:pt x="218246" y="21395"/>
                      <a:pt x="213622" y="21936"/>
                    </a:cubicBezTo>
                    <a:cubicBezTo>
                      <a:pt x="204581" y="23020"/>
                      <a:pt x="192957" y="25394"/>
                      <a:pt x="189124" y="14270"/>
                    </a:cubicBezTo>
                    <a:cubicBezTo>
                      <a:pt x="187582" y="9771"/>
                      <a:pt x="187790" y="7187"/>
                      <a:pt x="189082" y="5479"/>
                    </a:cubicBezTo>
                    <a:cubicBezTo>
                      <a:pt x="188582" y="5354"/>
                      <a:pt x="188040" y="5188"/>
                      <a:pt x="187540" y="5063"/>
                    </a:cubicBezTo>
                    <a:lnTo>
                      <a:pt x="185707" y="4563"/>
                    </a:lnTo>
                    <a:cubicBezTo>
                      <a:pt x="175041" y="1646"/>
                      <a:pt x="170667" y="438"/>
                      <a:pt x="164292" y="8437"/>
                    </a:cubicBezTo>
                    <a:cubicBezTo>
                      <a:pt x="155668" y="19312"/>
                      <a:pt x="148460" y="24769"/>
                      <a:pt x="137627" y="32560"/>
                    </a:cubicBezTo>
                    <a:cubicBezTo>
                      <a:pt x="127837" y="39560"/>
                      <a:pt x="118296" y="44143"/>
                      <a:pt x="108213" y="48976"/>
                    </a:cubicBezTo>
                    <a:cubicBezTo>
                      <a:pt x="105755" y="50142"/>
                      <a:pt x="103922" y="50476"/>
                      <a:pt x="102714" y="50684"/>
                    </a:cubicBezTo>
                    <a:cubicBezTo>
                      <a:pt x="102589" y="50726"/>
                      <a:pt x="102464" y="50726"/>
                      <a:pt x="102338" y="50726"/>
                    </a:cubicBezTo>
                    <a:cubicBezTo>
                      <a:pt x="102255" y="51767"/>
                      <a:pt x="102422" y="54017"/>
                      <a:pt x="102464" y="55059"/>
                    </a:cubicBezTo>
                    <a:cubicBezTo>
                      <a:pt x="102547" y="56434"/>
                      <a:pt x="103380" y="57767"/>
                      <a:pt x="104255" y="59142"/>
                    </a:cubicBezTo>
                    <a:cubicBezTo>
                      <a:pt x="105797" y="61600"/>
                      <a:pt x="107921" y="64933"/>
                      <a:pt x="105380" y="69058"/>
                    </a:cubicBezTo>
                    <a:cubicBezTo>
                      <a:pt x="103338" y="72349"/>
                      <a:pt x="99714" y="72599"/>
                      <a:pt x="96797" y="72849"/>
                    </a:cubicBezTo>
                    <a:cubicBezTo>
                      <a:pt x="94131" y="73057"/>
                      <a:pt x="92423" y="73266"/>
                      <a:pt x="91423" y="74432"/>
                    </a:cubicBezTo>
                    <a:cubicBezTo>
                      <a:pt x="88881" y="77515"/>
                      <a:pt x="89214" y="77849"/>
                      <a:pt x="91173" y="79807"/>
                    </a:cubicBezTo>
                    <a:cubicBezTo>
                      <a:pt x="92673" y="81307"/>
                      <a:pt x="94714" y="83348"/>
                      <a:pt x="95131" y="86848"/>
                    </a:cubicBezTo>
                    <a:cubicBezTo>
                      <a:pt x="95464" y="89723"/>
                      <a:pt x="94839" y="92056"/>
                      <a:pt x="93256" y="93722"/>
                    </a:cubicBezTo>
                    <a:cubicBezTo>
                      <a:pt x="90006" y="97139"/>
                      <a:pt x="83840" y="96806"/>
                      <a:pt x="77299" y="96431"/>
                    </a:cubicBezTo>
                    <a:cubicBezTo>
                      <a:pt x="75716" y="96347"/>
                      <a:pt x="74132" y="96264"/>
                      <a:pt x="72591" y="96222"/>
                    </a:cubicBezTo>
                    <a:cubicBezTo>
                      <a:pt x="69049" y="96139"/>
                      <a:pt x="67341" y="95472"/>
                      <a:pt x="66383" y="94972"/>
                    </a:cubicBezTo>
                    <a:cubicBezTo>
                      <a:pt x="65883" y="95347"/>
                      <a:pt x="65050" y="96056"/>
                      <a:pt x="64091" y="96847"/>
                    </a:cubicBezTo>
                    <a:cubicBezTo>
                      <a:pt x="63300" y="97514"/>
                      <a:pt x="62883" y="98430"/>
                      <a:pt x="62467" y="99430"/>
                    </a:cubicBezTo>
                    <a:cubicBezTo>
                      <a:pt x="61258" y="102180"/>
                      <a:pt x="59425" y="106347"/>
                      <a:pt x="52967" y="107055"/>
                    </a:cubicBezTo>
                    <a:cubicBezTo>
                      <a:pt x="52467" y="107096"/>
                      <a:pt x="51967" y="107138"/>
                      <a:pt x="51467" y="107138"/>
                    </a:cubicBezTo>
                    <a:cubicBezTo>
                      <a:pt x="45010" y="107138"/>
                      <a:pt x="39843" y="102430"/>
                      <a:pt x="34802" y="97847"/>
                    </a:cubicBezTo>
                    <a:cubicBezTo>
                      <a:pt x="31136" y="94514"/>
                      <a:pt x="27636" y="91306"/>
                      <a:pt x="24053" y="90306"/>
                    </a:cubicBezTo>
                    <a:cubicBezTo>
                      <a:pt x="21220" y="89514"/>
                      <a:pt x="18928" y="89306"/>
                      <a:pt x="16928" y="89139"/>
                    </a:cubicBezTo>
                    <a:cubicBezTo>
                      <a:pt x="16303" y="89098"/>
                      <a:pt x="15762" y="89014"/>
                      <a:pt x="15220" y="88931"/>
                    </a:cubicBezTo>
                    <a:lnTo>
                      <a:pt x="15387" y="89181"/>
                    </a:lnTo>
                    <a:cubicBezTo>
                      <a:pt x="13804" y="90473"/>
                      <a:pt x="5804" y="101597"/>
                      <a:pt x="5304" y="103888"/>
                    </a:cubicBezTo>
                    <a:cubicBezTo>
                      <a:pt x="5013" y="106680"/>
                      <a:pt x="6096" y="108096"/>
                      <a:pt x="7512" y="109846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" name="Полилиния: фигура 60">
                <a:extLst>
                  <a:ext uri="{FF2B5EF4-FFF2-40B4-BE49-F238E27FC236}">
                    <a16:creationId xmlns:a16="http://schemas.microsoft.com/office/drawing/2014/main" id="{0811EA56-9081-4B57-B29C-039444AC93D3}"/>
                  </a:ext>
                </a:extLst>
              </p:cNvPr>
              <p:cNvSpPr/>
              <p:nvPr/>
            </p:nvSpPr>
            <p:spPr>
              <a:xfrm>
                <a:off x="2481076" y="2871971"/>
                <a:ext cx="320809" cy="274979"/>
              </a:xfrm>
              <a:custGeom>
                <a:avLst/>
                <a:gdLst>
                  <a:gd name="connsiteX0" fmla="*/ 24217 w 320808"/>
                  <a:gd name="connsiteY0" fmla="*/ 113484 h 274979"/>
                  <a:gd name="connsiteX1" fmla="*/ 19801 w 320808"/>
                  <a:gd name="connsiteY1" fmla="*/ 114650 h 274979"/>
                  <a:gd name="connsiteX2" fmla="*/ 11343 w 320808"/>
                  <a:gd name="connsiteY2" fmla="*/ 116733 h 274979"/>
                  <a:gd name="connsiteX3" fmla="*/ 8760 w 320808"/>
                  <a:gd name="connsiteY3" fmla="*/ 118025 h 274979"/>
                  <a:gd name="connsiteX4" fmla="*/ 2344 w 320808"/>
                  <a:gd name="connsiteY4" fmla="*/ 122983 h 274979"/>
                  <a:gd name="connsiteX5" fmla="*/ 8468 w 320808"/>
                  <a:gd name="connsiteY5" fmla="*/ 134399 h 274979"/>
                  <a:gd name="connsiteX6" fmla="*/ 8135 w 320808"/>
                  <a:gd name="connsiteY6" fmla="*/ 135149 h 274979"/>
                  <a:gd name="connsiteX7" fmla="*/ 20717 w 320808"/>
                  <a:gd name="connsiteY7" fmla="*/ 150481 h 274979"/>
                  <a:gd name="connsiteX8" fmla="*/ 22092 w 320808"/>
                  <a:gd name="connsiteY8" fmla="*/ 157897 h 274979"/>
                  <a:gd name="connsiteX9" fmla="*/ 24092 w 320808"/>
                  <a:gd name="connsiteY9" fmla="*/ 164980 h 274979"/>
                  <a:gd name="connsiteX10" fmla="*/ 30841 w 320808"/>
                  <a:gd name="connsiteY10" fmla="*/ 167021 h 274979"/>
                  <a:gd name="connsiteX11" fmla="*/ 36966 w 320808"/>
                  <a:gd name="connsiteY11" fmla="*/ 166480 h 274979"/>
                  <a:gd name="connsiteX12" fmla="*/ 38257 w 320808"/>
                  <a:gd name="connsiteY12" fmla="*/ 166563 h 274979"/>
                  <a:gd name="connsiteX13" fmla="*/ 51173 w 320808"/>
                  <a:gd name="connsiteY13" fmla="*/ 170604 h 274979"/>
                  <a:gd name="connsiteX14" fmla="*/ 52465 w 320808"/>
                  <a:gd name="connsiteY14" fmla="*/ 171396 h 274979"/>
                  <a:gd name="connsiteX15" fmla="*/ 56798 w 320808"/>
                  <a:gd name="connsiteY15" fmla="*/ 174312 h 274979"/>
                  <a:gd name="connsiteX16" fmla="*/ 65005 w 320808"/>
                  <a:gd name="connsiteY16" fmla="*/ 177562 h 274979"/>
                  <a:gd name="connsiteX17" fmla="*/ 77463 w 320808"/>
                  <a:gd name="connsiteY17" fmla="*/ 181103 h 274979"/>
                  <a:gd name="connsiteX18" fmla="*/ 79379 w 320808"/>
                  <a:gd name="connsiteY18" fmla="*/ 181728 h 274979"/>
                  <a:gd name="connsiteX19" fmla="*/ 93587 w 320808"/>
                  <a:gd name="connsiteY19" fmla="*/ 184353 h 274979"/>
                  <a:gd name="connsiteX20" fmla="*/ 109002 w 320808"/>
                  <a:gd name="connsiteY20" fmla="*/ 187353 h 274979"/>
                  <a:gd name="connsiteX21" fmla="*/ 119293 w 320808"/>
                  <a:gd name="connsiteY21" fmla="*/ 198894 h 274979"/>
                  <a:gd name="connsiteX22" fmla="*/ 123584 w 320808"/>
                  <a:gd name="connsiteY22" fmla="*/ 206643 h 274979"/>
                  <a:gd name="connsiteX23" fmla="*/ 138417 w 320808"/>
                  <a:gd name="connsiteY23" fmla="*/ 207768 h 274979"/>
                  <a:gd name="connsiteX24" fmla="*/ 158998 w 320808"/>
                  <a:gd name="connsiteY24" fmla="*/ 209476 h 274979"/>
                  <a:gd name="connsiteX25" fmla="*/ 172456 w 320808"/>
                  <a:gd name="connsiteY25" fmla="*/ 204268 h 274979"/>
                  <a:gd name="connsiteX26" fmla="*/ 183371 w 320808"/>
                  <a:gd name="connsiteY26" fmla="*/ 200727 h 274979"/>
                  <a:gd name="connsiteX27" fmla="*/ 184746 w 320808"/>
                  <a:gd name="connsiteY27" fmla="*/ 196852 h 274979"/>
                  <a:gd name="connsiteX28" fmla="*/ 196329 w 320808"/>
                  <a:gd name="connsiteY28" fmla="*/ 188436 h 274979"/>
                  <a:gd name="connsiteX29" fmla="*/ 204203 w 320808"/>
                  <a:gd name="connsiteY29" fmla="*/ 195936 h 274979"/>
                  <a:gd name="connsiteX30" fmla="*/ 207036 w 320808"/>
                  <a:gd name="connsiteY30" fmla="*/ 199852 h 274979"/>
                  <a:gd name="connsiteX31" fmla="*/ 211411 w 320808"/>
                  <a:gd name="connsiteY31" fmla="*/ 201769 h 274979"/>
                  <a:gd name="connsiteX32" fmla="*/ 220285 w 320808"/>
                  <a:gd name="connsiteY32" fmla="*/ 207685 h 274979"/>
                  <a:gd name="connsiteX33" fmla="*/ 223118 w 320808"/>
                  <a:gd name="connsiteY33" fmla="*/ 219351 h 274979"/>
                  <a:gd name="connsiteX34" fmla="*/ 223660 w 320808"/>
                  <a:gd name="connsiteY34" fmla="*/ 224225 h 274979"/>
                  <a:gd name="connsiteX35" fmla="*/ 224077 w 320808"/>
                  <a:gd name="connsiteY35" fmla="*/ 228225 h 274979"/>
                  <a:gd name="connsiteX36" fmla="*/ 226868 w 320808"/>
                  <a:gd name="connsiteY36" fmla="*/ 235308 h 274979"/>
                  <a:gd name="connsiteX37" fmla="*/ 232784 w 320808"/>
                  <a:gd name="connsiteY37" fmla="*/ 232683 h 274979"/>
                  <a:gd name="connsiteX38" fmla="*/ 243450 w 320808"/>
                  <a:gd name="connsiteY38" fmla="*/ 229600 h 274979"/>
                  <a:gd name="connsiteX39" fmla="*/ 249783 w 320808"/>
                  <a:gd name="connsiteY39" fmla="*/ 241432 h 274979"/>
                  <a:gd name="connsiteX40" fmla="*/ 259324 w 320808"/>
                  <a:gd name="connsiteY40" fmla="*/ 250765 h 274979"/>
                  <a:gd name="connsiteX41" fmla="*/ 268865 w 320808"/>
                  <a:gd name="connsiteY41" fmla="*/ 247307 h 274979"/>
                  <a:gd name="connsiteX42" fmla="*/ 286364 w 320808"/>
                  <a:gd name="connsiteY42" fmla="*/ 250473 h 274979"/>
                  <a:gd name="connsiteX43" fmla="*/ 290238 w 320808"/>
                  <a:gd name="connsiteY43" fmla="*/ 257264 h 274979"/>
                  <a:gd name="connsiteX44" fmla="*/ 292655 w 320808"/>
                  <a:gd name="connsiteY44" fmla="*/ 261764 h 274979"/>
                  <a:gd name="connsiteX45" fmla="*/ 297863 w 320808"/>
                  <a:gd name="connsiteY45" fmla="*/ 264597 h 274979"/>
                  <a:gd name="connsiteX46" fmla="*/ 303321 w 320808"/>
                  <a:gd name="connsiteY46" fmla="*/ 266055 h 274979"/>
                  <a:gd name="connsiteX47" fmla="*/ 310320 w 320808"/>
                  <a:gd name="connsiteY47" fmla="*/ 270763 h 274979"/>
                  <a:gd name="connsiteX48" fmla="*/ 313487 w 320808"/>
                  <a:gd name="connsiteY48" fmla="*/ 273638 h 274979"/>
                  <a:gd name="connsiteX49" fmla="*/ 315237 w 320808"/>
                  <a:gd name="connsiteY49" fmla="*/ 274846 h 274979"/>
                  <a:gd name="connsiteX50" fmla="*/ 315487 w 320808"/>
                  <a:gd name="connsiteY50" fmla="*/ 270847 h 274979"/>
                  <a:gd name="connsiteX51" fmla="*/ 317903 w 320808"/>
                  <a:gd name="connsiteY51" fmla="*/ 264722 h 274979"/>
                  <a:gd name="connsiteX52" fmla="*/ 319819 w 320808"/>
                  <a:gd name="connsiteY52" fmla="*/ 258681 h 274979"/>
                  <a:gd name="connsiteX53" fmla="*/ 316903 w 320808"/>
                  <a:gd name="connsiteY53" fmla="*/ 252931 h 274979"/>
                  <a:gd name="connsiteX54" fmla="*/ 313195 w 320808"/>
                  <a:gd name="connsiteY54" fmla="*/ 246182 h 274979"/>
                  <a:gd name="connsiteX55" fmla="*/ 314070 w 320808"/>
                  <a:gd name="connsiteY55" fmla="*/ 239141 h 274979"/>
                  <a:gd name="connsiteX56" fmla="*/ 314362 w 320808"/>
                  <a:gd name="connsiteY56" fmla="*/ 232725 h 274979"/>
                  <a:gd name="connsiteX57" fmla="*/ 308945 w 320808"/>
                  <a:gd name="connsiteY57" fmla="*/ 227683 h 274979"/>
                  <a:gd name="connsiteX58" fmla="*/ 302862 w 320808"/>
                  <a:gd name="connsiteY58" fmla="*/ 223975 h 274979"/>
                  <a:gd name="connsiteX59" fmla="*/ 298613 w 320808"/>
                  <a:gd name="connsiteY59" fmla="*/ 215018 h 274979"/>
                  <a:gd name="connsiteX60" fmla="*/ 303029 w 320808"/>
                  <a:gd name="connsiteY60" fmla="*/ 208185 h 274979"/>
                  <a:gd name="connsiteX61" fmla="*/ 306654 w 320808"/>
                  <a:gd name="connsiteY61" fmla="*/ 202685 h 274979"/>
                  <a:gd name="connsiteX62" fmla="*/ 304779 w 320808"/>
                  <a:gd name="connsiteY62" fmla="*/ 199060 h 274979"/>
                  <a:gd name="connsiteX63" fmla="*/ 301488 w 320808"/>
                  <a:gd name="connsiteY63" fmla="*/ 189894 h 274979"/>
                  <a:gd name="connsiteX64" fmla="*/ 311445 w 320808"/>
                  <a:gd name="connsiteY64" fmla="*/ 174104 h 274979"/>
                  <a:gd name="connsiteX65" fmla="*/ 305321 w 320808"/>
                  <a:gd name="connsiteY65" fmla="*/ 162896 h 274979"/>
                  <a:gd name="connsiteX66" fmla="*/ 304696 w 320808"/>
                  <a:gd name="connsiteY66" fmla="*/ 157522 h 274979"/>
                  <a:gd name="connsiteX67" fmla="*/ 303071 w 320808"/>
                  <a:gd name="connsiteY67" fmla="*/ 150356 h 274979"/>
                  <a:gd name="connsiteX68" fmla="*/ 299279 w 320808"/>
                  <a:gd name="connsiteY68" fmla="*/ 147814 h 274979"/>
                  <a:gd name="connsiteX69" fmla="*/ 292613 w 320808"/>
                  <a:gd name="connsiteY69" fmla="*/ 142231 h 274979"/>
                  <a:gd name="connsiteX70" fmla="*/ 293238 w 320808"/>
                  <a:gd name="connsiteY70" fmla="*/ 125899 h 274979"/>
                  <a:gd name="connsiteX71" fmla="*/ 294946 w 320808"/>
                  <a:gd name="connsiteY71" fmla="*/ 112609 h 274979"/>
                  <a:gd name="connsiteX72" fmla="*/ 295238 w 320808"/>
                  <a:gd name="connsiteY72" fmla="*/ 108692 h 274979"/>
                  <a:gd name="connsiteX73" fmla="*/ 295321 w 320808"/>
                  <a:gd name="connsiteY73" fmla="*/ 106192 h 274979"/>
                  <a:gd name="connsiteX74" fmla="*/ 293363 w 320808"/>
                  <a:gd name="connsiteY74" fmla="*/ 105484 h 274979"/>
                  <a:gd name="connsiteX75" fmla="*/ 289905 w 320808"/>
                  <a:gd name="connsiteY75" fmla="*/ 103818 h 274979"/>
                  <a:gd name="connsiteX76" fmla="*/ 286197 w 320808"/>
                  <a:gd name="connsiteY76" fmla="*/ 95360 h 274979"/>
                  <a:gd name="connsiteX77" fmla="*/ 284780 w 320808"/>
                  <a:gd name="connsiteY77" fmla="*/ 90527 h 274979"/>
                  <a:gd name="connsiteX78" fmla="*/ 266074 w 320808"/>
                  <a:gd name="connsiteY78" fmla="*/ 84277 h 274979"/>
                  <a:gd name="connsiteX79" fmla="*/ 248450 w 320808"/>
                  <a:gd name="connsiteY79" fmla="*/ 82153 h 274979"/>
                  <a:gd name="connsiteX80" fmla="*/ 243659 w 320808"/>
                  <a:gd name="connsiteY80" fmla="*/ 67945 h 274979"/>
                  <a:gd name="connsiteX81" fmla="*/ 247283 w 320808"/>
                  <a:gd name="connsiteY81" fmla="*/ 56613 h 274979"/>
                  <a:gd name="connsiteX82" fmla="*/ 247908 w 320808"/>
                  <a:gd name="connsiteY82" fmla="*/ 42739 h 274979"/>
                  <a:gd name="connsiteX83" fmla="*/ 243575 w 320808"/>
                  <a:gd name="connsiteY83" fmla="*/ 40864 h 274979"/>
                  <a:gd name="connsiteX84" fmla="*/ 235742 w 320808"/>
                  <a:gd name="connsiteY84" fmla="*/ 36739 h 274979"/>
                  <a:gd name="connsiteX85" fmla="*/ 234743 w 320808"/>
                  <a:gd name="connsiteY85" fmla="*/ 29198 h 274979"/>
                  <a:gd name="connsiteX86" fmla="*/ 234826 w 320808"/>
                  <a:gd name="connsiteY86" fmla="*/ 26490 h 274979"/>
                  <a:gd name="connsiteX87" fmla="*/ 197495 w 320808"/>
                  <a:gd name="connsiteY87" fmla="*/ 39489 h 274979"/>
                  <a:gd name="connsiteX88" fmla="*/ 190413 w 320808"/>
                  <a:gd name="connsiteY88" fmla="*/ 34198 h 274979"/>
                  <a:gd name="connsiteX89" fmla="*/ 193954 w 320808"/>
                  <a:gd name="connsiteY89" fmla="*/ 26823 h 274979"/>
                  <a:gd name="connsiteX90" fmla="*/ 197120 w 320808"/>
                  <a:gd name="connsiteY90" fmla="*/ 21407 h 274979"/>
                  <a:gd name="connsiteX91" fmla="*/ 192871 w 320808"/>
                  <a:gd name="connsiteY91" fmla="*/ 19449 h 274979"/>
                  <a:gd name="connsiteX92" fmla="*/ 188996 w 320808"/>
                  <a:gd name="connsiteY92" fmla="*/ 19907 h 274979"/>
                  <a:gd name="connsiteX93" fmla="*/ 175247 w 320808"/>
                  <a:gd name="connsiteY93" fmla="*/ 22615 h 274979"/>
                  <a:gd name="connsiteX94" fmla="*/ 158040 w 320808"/>
                  <a:gd name="connsiteY94" fmla="*/ 25407 h 274979"/>
                  <a:gd name="connsiteX95" fmla="*/ 144749 w 320808"/>
                  <a:gd name="connsiteY95" fmla="*/ 12116 h 274979"/>
                  <a:gd name="connsiteX96" fmla="*/ 142416 w 320808"/>
                  <a:gd name="connsiteY96" fmla="*/ 4158 h 274979"/>
                  <a:gd name="connsiteX97" fmla="*/ 133834 w 320808"/>
                  <a:gd name="connsiteY97" fmla="*/ 2700 h 274979"/>
                  <a:gd name="connsiteX98" fmla="*/ 119835 w 320808"/>
                  <a:gd name="connsiteY98" fmla="*/ 11741 h 274979"/>
                  <a:gd name="connsiteX99" fmla="*/ 116752 w 320808"/>
                  <a:gd name="connsiteY99" fmla="*/ 13241 h 274979"/>
                  <a:gd name="connsiteX100" fmla="*/ 100711 w 320808"/>
                  <a:gd name="connsiteY100" fmla="*/ 5242 h 274979"/>
                  <a:gd name="connsiteX101" fmla="*/ 100919 w 320808"/>
                  <a:gd name="connsiteY101" fmla="*/ 4908 h 274979"/>
                  <a:gd name="connsiteX102" fmla="*/ 98586 w 320808"/>
                  <a:gd name="connsiteY102" fmla="*/ 6075 h 274979"/>
                  <a:gd name="connsiteX103" fmla="*/ 87462 w 320808"/>
                  <a:gd name="connsiteY103" fmla="*/ 5825 h 274979"/>
                  <a:gd name="connsiteX104" fmla="*/ 74421 w 320808"/>
                  <a:gd name="connsiteY104" fmla="*/ 9575 h 274979"/>
                  <a:gd name="connsiteX105" fmla="*/ 72672 w 320808"/>
                  <a:gd name="connsiteY105" fmla="*/ 16741 h 274979"/>
                  <a:gd name="connsiteX106" fmla="*/ 72963 w 320808"/>
                  <a:gd name="connsiteY106" fmla="*/ 22032 h 274979"/>
                  <a:gd name="connsiteX107" fmla="*/ 73755 w 320808"/>
                  <a:gd name="connsiteY107" fmla="*/ 23407 h 274979"/>
                  <a:gd name="connsiteX108" fmla="*/ 75213 w 320808"/>
                  <a:gd name="connsiteY108" fmla="*/ 29365 h 274979"/>
                  <a:gd name="connsiteX109" fmla="*/ 69338 w 320808"/>
                  <a:gd name="connsiteY109" fmla="*/ 32906 h 274979"/>
                  <a:gd name="connsiteX110" fmla="*/ 69297 w 320808"/>
                  <a:gd name="connsiteY110" fmla="*/ 32906 h 274979"/>
                  <a:gd name="connsiteX111" fmla="*/ 67047 w 320808"/>
                  <a:gd name="connsiteY111" fmla="*/ 36406 h 274979"/>
                  <a:gd name="connsiteX112" fmla="*/ 66672 w 320808"/>
                  <a:gd name="connsiteY112" fmla="*/ 42531 h 274979"/>
                  <a:gd name="connsiteX113" fmla="*/ 70547 w 320808"/>
                  <a:gd name="connsiteY113" fmla="*/ 48822 h 274979"/>
                  <a:gd name="connsiteX114" fmla="*/ 74671 w 320808"/>
                  <a:gd name="connsiteY114" fmla="*/ 55696 h 274979"/>
                  <a:gd name="connsiteX115" fmla="*/ 70713 w 320808"/>
                  <a:gd name="connsiteY115" fmla="*/ 67654 h 274979"/>
                  <a:gd name="connsiteX116" fmla="*/ 69588 w 320808"/>
                  <a:gd name="connsiteY116" fmla="*/ 68529 h 274979"/>
                  <a:gd name="connsiteX117" fmla="*/ 66005 w 320808"/>
                  <a:gd name="connsiteY117" fmla="*/ 69237 h 274979"/>
                  <a:gd name="connsiteX118" fmla="*/ 62422 w 320808"/>
                  <a:gd name="connsiteY118" fmla="*/ 69820 h 274979"/>
                  <a:gd name="connsiteX119" fmla="*/ 60506 w 320808"/>
                  <a:gd name="connsiteY119" fmla="*/ 72653 h 274979"/>
                  <a:gd name="connsiteX120" fmla="*/ 58589 w 320808"/>
                  <a:gd name="connsiteY120" fmla="*/ 76028 h 274979"/>
                  <a:gd name="connsiteX121" fmla="*/ 45799 w 320808"/>
                  <a:gd name="connsiteY121" fmla="*/ 84652 h 274979"/>
                  <a:gd name="connsiteX122" fmla="*/ 41757 w 320808"/>
                  <a:gd name="connsiteY122" fmla="*/ 85236 h 274979"/>
                  <a:gd name="connsiteX123" fmla="*/ 32925 w 320808"/>
                  <a:gd name="connsiteY123" fmla="*/ 87652 h 274979"/>
                  <a:gd name="connsiteX124" fmla="*/ 30216 w 320808"/>
                  <a:gd name="connsiteY124" fmla="*/ 98151 h 274979"/>
                  <a:gd name="connsiteX125" fmla="*/ 24217 w 320808"/>
                  <a:gd name="connsiteY125" fmla="*/ 113484 h 274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320808" h="274979">
                    <a:moveTo>
                      <a:pt x="24217" y="113484"/>
                    </a:moveTo>
                    <a:cubicBezTo>
                      <a:pt x="23550" y="113942"/>
                      <a:pt x="22675" y="114109"/>
                      <a:pt x="19801" y="114650"/>
                    </a:cubicBezTo>
                    <a:cubicBezTo>
                      <a:pt x="17217" y="115108"/>
                      <a:pt x="12926" y="115900"/>
                      <a:pt x="11343" y="116733"/>
                    </a:cubicBezTo>
                    <a:cubicBezTo>
                      <a:pt x="10468" y="117192"/>
                      <a:pt x="9593" y="117608"/>
                      <a:pt x="8760" y="118025"/>
                    </a:cubicBezTo>
                    <a:cubicBezTo>
                      <a:pt x="5760" y="119483"/>
                      <a:pt x="3760" y="120441"/>
                      <a:pt x="2344" y="122983"/>
                    </a:cubicBezTo>
                    <a:cubicBezTo>
                      <a:pt x="7468" y="127982"/>
                      <a:pt x="9301" y="131482"/>
                      <a:pt x="8468" y="134399"/>
                    </a:cubicBezTo>
                    <a:cubicBezTo>
                      <a:pt x="8385" y="134690"/>
                      <a:pt x="8260" y="134899"/>
                      <a:pt x="8135" y="135149"/>
                    </a:cubicBezTo>
                    <a:cubicBezTo>
                      <a:pt x="12218" y="139565"/>
                      <a:pt x="19592" y="148273"/>
                      <a:pt x="20717" y="150481"/>
                    </a:cubicBezTo>
                    <a:cubicBezTo>
                      <a:pt x="21967" y="152981"/>
                      <a:pt x="22050" y="155564"/>
                      <a:pt x="22092" y="157897"/>
                    </a:cubicBezTo>
                    <a:cubicBezTo>
                      <a:pt x="22134" y="160730"/>
                      <a:pt x="22175" y="162980"/>
                      <a:pt x="24092" y="164980"/>
                    </a:cubicBezTo>
                    <a:cubicBezTo>
                      <a:pt x="26717" y="167771"/>
                      <a:pt x="27967" y="167563"/>
                      <a:pt x="30841" y="167021"/>
                    </a:cubicBezTo>
                    <a:cubicBezTo>
                      <a:pt x="32466" y="166730"/>
                      <a:pt x="34466" y="166355"/>
                      <a:pt x="36966" y="166480"/>
                    </a:cubicBezTo>
                    <a:lnTo>
                      <a:pt x="38257" y="166563"/>
                    </a:lnTo>
                    <a:cubicBezTo>
                      <a:pt x="44924" y="166896"/>
                      <a:pt x="45299" y="167021"/>
                      <a:pt x="51173" y="170604"/>
                    </a:cubicBezTo>
                    <a:lnTo>
                      <a:pt x="52465" y="171396"/>
                    </a:lnTo>
                    <a:cubicBezTo>
                      <a:pt x="54506" y="172646"/>
                      <a:pt x="55798" y="173562"/>
                      <a:pt x="56798" y="174312"/>
                    </a:cubicBezTo>
                    <a:cubicBezTo>
                      <a:pt x="58923" y="175854"/>
                      <a:pt x="59714" y="176437"/>
                      <a:pt x="65005" y="177562"/>
                    </a:cubicBezTo>
                    <a:cubicBezTo>
                      <a:pt x="69588" y="178520"/>
                      <a:pt x="73588" y="179854"/>
                      <a:pt x="77463" y="181103"/>
                    </a:cubicBezTo>
                    <a:lnTo>
                      <a:pt x="79379" y="181728"/>
                    </a:lnTo>
                    <a:cubicBezTo>
                      <a:pt x="83546" y="183062"/>
                      <a:pt x="88670" y="183728"/>
                      <a:pt x="93587" y="184353"/>
                    </a:cubicBezTo>
                    <a:cubicBezTo>
                      <a:pt x="98961" y="185020"/>
                      <a:pt x="104544" y="185728"/>
                      <a:pt x="109002" y="187353"/>
                    </a:cubicBezTo>
                    <a:cubicBezTo>
                      <a:pt x="116377" y="190061"/>
                      <a:pt x="117918" y="194769"/>
                      <a:pt x="119293" y="198894"/>
                    </a:cubicBezTo>
                    <a:cubicBezTo>
                      <a:pt x="120210" y="201644"/>
                      <a:pt x="121043" y="204268"/>
                      <a:pt x="123584" y="206643"/>
                    </a:cubicBezTo>
                    <a:cubicBezTo>
                      <a:pt x="127417" y="210226"/>
                      <a:pt x="131709" y="209393"/>
                      <a:pt x="138417" y="207768"/>
                    </a:cubicBezTo>
                    <a:cubicBezTo>
                      <a:pt x="144583" y="206268"/>
                      <a:pt x="152082" y="204393"/>
                      <a:pt x="158998" y="209476"/>
                    </a:cubicBezTo>
                    <a:cubicBezTo>
                      <a:pt x="162290" y="205268"/>
                      <a:pt x="167664" y="204727"/>
                      <a:pt x="172456" y="204268"/>
                    </a:cubicBezTo>
                    <a:cubicBezTo>
                      <a:pt x="176747" y="203852"/>
                      <a:pt x="180830" y="203435"/>
                      <a:pt x="183371" y="200727"/>
                    </a:cubicBezTo>
                    <a:cubicBezTo>
                      <a:pt x="184038" y="200019"/>
                      <a:pt x="184413" y="198394"/>
                      <a:pt x="184746" y="196852"/>
                    </a:cubicBezTo>
                    <a:cubicBezTo>
                      <a:pt x="185580" y="193061"/>
                      <a:pt x="186996" y="186645"/>
                      <a:pt x="196329" y="188436"/>
                    </a:cubicBezTo>
                    <a:cubicBezTo>
                      <a:pt x="200037" y="189145"/>
                      <a:pt x="202245" y="192769"/>
                      <a:pt x="204203" y="195936"/>
                    </a:cubicBezTo>
                    <a:cubicBezTo>
                      <a:pt x="205161" y="197519"/>
                      <a:pt x="206161" y="199185"/>
                      <a:pt x="207036" y="199852"/>
                    </a:cubicBezTo>
                    <a:cubicBezTo>
                      <a:pt x="208286" y="200810"/>
                      <a:pt x="209745" y="201269"/>
                      <a:pt x="211411" y="201769"/>
                    </a:cubicBezTo>
                    <a:cubicBezTo>
                      <a:pt x="214203" y="202602"/>
                      <a:pt x="217661" y="203643"/>
                      <a:pt x="220285" y="207685"/>
                    </a:cubicBezTo>
                    <a:cubicBezTo>
                      <a:pt x="222452" y="211018"/>
                      <a:pt x="222827" y="215434"/>
                      <a:pt x="223118" y="219351"/>
                    </a:cubicBezTo>
                    <a:cubicBezTo>
                      <a:pt x="223243" y="221142"/>
                      <a:pt x="223368" y="222850"/>
                      <a:pt x="223660" y="224225"/>
                    </a:cubicBezTo>
                    <a:cubicBezTo>
                      <a:pt x="223910" y="225433"/>
                      <a:pt x="223993" y="226767"/>
                      <a:pt x="224077" y="228225"/>
                    </a:cubicBezTo>
                    <a:cubicBezTo>
                      <a:pt x="224327" y="232475"/>
                      <a:pt x="224660" y="234558"/>
                      <a:pt x="226868" y="235308"/>
                    </a:cubicBezTo>
                    <a:cubicBezTo>
                      <a:pt x="228701" y="235933"/>
                      <a:pt x="230118" y="234933"/>
                      <a:pt x="232784" y="232683"/>
                    </a:cubicBezTo>
                    <a:cubicBezTo>
                      <a:pt x="235368" y="230516"/>
                      <a:pt x="238867" y="227517"/>
                      <a:pt x="243450" y="229600"/>
                    </a:cubicBezTo>
                    <a:cubicBezTo>
                      <a:pt x="248658" y="231975"/>
                      <a:pt x="249283" y="237224"/>
                      <a:pt x="249783" y="241432"/>
                    </a:cubicBezTo>
                    <a:cubicBezTo>
                      <a:pt x="250450" y="247140"/>
                      <a:pt x="251116" y="250973"/>
                      <a:pt x="259324" y="250765"/>
                    </a:cubicBezTo>
                    <a:cubicBezTo>
                      <a:pt x="263574" y="250723"/>
                      <a:pt x="266282" y="248973"/>
                      <a:pt x="268865" y="247307"/>
                    </a:cubicBezTo>
                    <a:cubicBezTo>
                      <a:pt x="274198" y="243890"/>
                      <a:pt x="278573" y="242141"/>
                      <a:pt x="286364" y="250473"/>
                    </a:cubicBezTo>
                    <a:cubicBezTo>
                      <a:pt x="288197" y="252431"/>
                      <a:pt x="289280" y="255015"/>
                      <a:pt x="290238" y="257264"/>
                    </a:cubicBezTo>
                    <a:cubicBezTo>
                      <a:pt x="290988" y="259097"/>
                      <a:pt x="291738" y="260806"/>
                      <a:pt x="292655" y="261764"/>
                    </a:cubicBezTo>
                    <a:cubicBezTo>
                      <a:pt x="295071" y="264264"/>
                      <a:pt x="296071" y="264389"/>
                      <a:pt x="297863" y="264597"/>
                    </a:cubicBezTo>
                    <a:cubicBezTo>
                      <a:pt x="299238" y="264764"/>
                      <a:pt x="300946" y="264972"/>
                      <a:pt x="303321" y="266055"/>
                    </a:cubicBezTo>
                    <a:cubicBezTo>
                      <a:pt x="307445" y="267972"/>
                      <a:pt x="308695" y="269097"/>
                      <a:pt x="310320" y="270763"/>
                    </a:cubicBezTo>
                    <a:cubicBezTo>
                      <a:pt x="311070" y="271513"/>
                      <a:pt x="311903" y="272388"/>
                      <a:pt x="313487" y="273638"/>
                    </a:cubicBezTo>
                    <a:cubicBezTo>
                      <a:pt x="314070" y="274096"/>
                      <a:pt x="314653" y="274471"/>
                      <a:pt x="315237" y="274846"/>
                    </a:cubicBezTo>
                    <a:cubicBezTo>
                      <a:pt x="315237" y="273430"/>
                      <a:pt x="315278" y="272013"/>
                      <a:pt x="315487" y="270847"/>
                    </a:cubicBezTo>
                    <a:cubicBezTo>
                      <a:pt x="315903" y="268388"/>
                      <a:pt x="316986" y="266472"/>
                      <a:pt x="317903" y="264722"/>
                    </a:cubicBezTo>
                    <a:cubicBezTo>
                      <a:pt x="319028" y="262639"/>
                      <a:pt x="319944" y="260972"/>
                      <a:pt x="319819" y="258681"/>
                    </a:cubicBezTo>
                    <a:cubicBezTo>
                      <a:pt x="319694" y="256389"/>
                      <a:pt x="318403" y="254806"/>
                      <a:pt x="316903" y="252931"/>
                    </a:cubicBezTo>
                    <a:cubicBezTo>
                      <a:pt x="315445" y="251140"/>
                      <a:pt x="313778" y="249057"/>
                      <a:pt x="313195" y="246182"/>
                    </a:cubicBezTo>
                    <a:cubicBezTo>
                      <a:pt x="312570" y="243182"/>
                      <a:pt x="313403" y="240932"/>
                      <a:pt x="314070" y="239141"/>
                    </a:cubicBezTo>
                    <a:cubicBezTo>
                      <a:pt x="314820" y="237141"/>
                      <a:pt x="315403" y="235599"/>
                      <a:pt x="314362" y="232725"/>
                    </a:cubicBezTo>
                    <a:cubicBezTo>
                      <a:pt x="313070" y="229183"/>
                      <a:pt x="311445" y="228558"/>
                      <a:pt x="308945" y="227683"/>
                    </a:cubicBezTo>
                    <a:cubicBezTo>
                      <a:pt x="307112" y="227017"/>
                      <a:pt x="304862" y="226183"/>
                      <a:pt x="302862" y="223975"/>
                    </a:cubicBezTo>
                    <a:cubicBezTo>
                      <a:pt x="299779" y="220517"/>
                      <a:pt x="298446" y="217684"/>
                      <a:pt x="298613" y="215018"/>
                    </a:cubicBezTo>
                    <a:cubicBezTo>
                      <a:pt x="298821" y="211851"/>
                      <a:pt x="301071" y="209893"/>
                      <a:pt x="303029" y="208185"/>
                    </a:cubicBezTo>
                    <a:cubicBezTo>
                      <a:pt x="305279" y="206226"/>
                      <a:pt x="306654" y="204893"/>
                      <a:pt x="306654" y="202685"/>
                    </a:cubicBezTo>
                    <a:cubicBezTo>
                      <a:pt x="306654" y="201519"/>
                      <a:pt x="305987" y="200602"/>
                      <a:pt x="304779" y="199060"/>
                    </a:cubicBezTo>
                    <a:cubicBezTo>
                      <a:pt x="303196" y="197061"/>
                      <a:pt x="301029" y="194311"/>
                      <a:pt x="301488" y="189894"/>
                    </a:cubicBezTo>
                    <a:cubicBezTo>
                      <a:pt x="301821" y="187061"/>
                      <a:pt x="307904" y="178312"/>
                      <a:pt x="311445" y="174104"/>
                    </a:cubicBezTo>
                    <a:cubicBezTo>
                      <a:pt x="308820" y="172562"/>
                      <a:pt x="306987" y="169479"/>
                      <a:pt x="305321" y="162896"/>
                    </a:cubicBezTo>
                    <a:cubicBezTo>
                      <a:pt x="304862" y="161063"/>
                      <a:pt x="304779" y="159272"/>
                      <a:pt x="304696" y="157522"/>
                    </a:cubicBezTo>
                    <a:cubicBezTo>
                      <a:pt x="304571" y="154814"/>
                      <a:pt x="304446" y="152481"/>
                      <a:pt x="303071" y="150356"/>
                    </a:cubicBezTo>
                    <a:cubicBezTo>
                      <a:pt x="302154" y="148898"/>
                      <a:pt x="300946" y="148439"/>
                      <a:pt x="299279" y="147814"/>
                    </a:cubicBezTo>
                    <a:cubicBezTo>
                      <a:pt x="297071" y="146981"/>
                      <a:pt x="294363" y="145898"/>
                      <a:pt x="292613" y="142231"/>
                    </a:cubicBezTo>
                    <a:cubicBezTo>
                      <a:pt x="290113" y="136982"/>
                      <a:pt x="291697" y="131357"/>
                      <a:pt x="293238" y="125899"/>
                    </a:cubicBezTo>
                    <a:cubicBezTo>
                      <a:pt x="294488" y="121483"/>
                      <a:pt x="295780" y="116942"/>
                      <a:pt x="294946" y="112609"/>
                    </a:cubicBezTo>
                    <a:cubicBezTo>
                      <a:pt x="294696" y="111192"/>
                      <a:pt x="294988" y="109859"/>
                      <a:pt x="295238" y="108692"/>
                    </a:cubicBezTo>
                    <a:cubicBezTo>
                      <a:pt x="295530" y="107359"/>
                      <a:pt x="295655" y="106692"/>
                      <a:pt x="295321" y="106192"/>
                    </a:cubicBezTo>
                    <a:cubicBezTo>
                      <a:pt x="295071" y="105776"/>
                      <a:pt x="294530" y="105651"/>
                      <a:pt x="293363" y="105484"/>
                    </a:cubicBezTo>
                    <a:cubicBezTo>
                      <a:pt x="292280" y="105317"/>
                      <a:pt x="290780" y="105109"/>
                      <a:pt x="289905" y="103818"/>
                    </a:cubicBezTo>
                    <a:cubicBezTo>
                      <a:pt x="287405" y="100068"/>
                      <a:pt x="286864" y="97985"/>
                      <a:pt x="286197" y="95360"/>
                    </a:cubicBezTo>
                    <a:cubicBezTo>
                      <a:pt x="285864" y="94068"/>
                      <a:pt x="285489" y="92568"/>
                      <a:pt x="284780" y="90527"/>
                    </a:cubicBezTo>
                    <a:cubicBezTo>
                      <a:pt x="282031" y="82653"/>
                      <a:pt x="275864" y="82903"/>
                      <a:pt x="266074" y="84277"/>
                    </a:cubicBezTo>
                    <a:cubicBezTo>
                      <a:pt x="259657" y="85194"/>
                      <a:pt x="252991" y="86111"/>
                      <a:pt x="248450" y="82153"/>
                    </a:cubicBezTo>
                    <a:cubicBezTo>
                      <a:pt x="245283" y="79403"/>
                      <a:pt x="243700" y="74778"/>
                      <a:pt x="243659" y="67945"/>
                    </a:cubicBezTo>
                    <a:cubicBezTo>
                      <a:pt x="243617" y="63779"/>
                      <a:pt x="245492" y="60154"/>
                      <a:pt x="247283" y="56613"/>
                    </a:cubicBezTo>
                    <a:cubicBezTo>
                      <a:pt x="250283" y="50738"/>
                      <a:pt x="251783" y="47197"/>
                      <a:pt x="247908" y="42739"/>
                    </a:cubicBezTo>
                    <a:cubicBezTo>
                      <a:pt x="246950" y="41656"/>
                      <a:pt x="245658" y="41322"/>
                      <a:pt x="243575" y="40864"/>
                    </a:cubicBezTo>
                    <a:cubicBezTo>
                      <a:pt x="241117" y="40322"/>
                      <a:pt x="238076" y="39656"/>
                      <a:pt x="235742" y="36739"/>
                    </a:cubicBezTo>
                    <a:cubicBezTo>
                      <a:pt x="233493" y="33906"/>
                      <a:pt x="234243" y="31073"/>
                      <a:pt x="234743" y="29198"/>
                    </a:cubicBezTo>
                    <a:cubicBezTo>
                      <a:pt x="235118" y="27865"/>
                      <a:pt x="235284" y="27157"/>
                      <a:pt x="234826" y="26490"/>
                    </a:cubicBezTo>
                    <a:cubicBezTo>
                      <a:pt x="227743" y="32698"/>
                      <a:pt x="207745" y="41114"/>
                      <a:pt x="197495" y="39489"/>
                    </a:cubicBezTo>
                    <a:cubicBezTo>
                      <a:pt x="192829" y="38739"/>
                      <a:pt x="191079" y="36198"/>
                      <a:pt x="190413" y="34198"/>
                    </a:cubicBezTo>
                    <a:cubicBezTo>
                      <a:pt x="189371" y="31031"/>
                      <a:pt x="191913" y="28698"/>
                      <a:pt x="193954" y="26823"/>
                    </a:cubicBezTo>
                    <a:cubicBezTo>
                      <a:pt x="196287" y="24657"/>
                      <a:pt x="197704" y="23240"/>
                      <a:pt x="197120" y="21407"/>
                    </a:cubicBezTo>
                    <a:cubicBezTo>
                      <a:pt x="196287" y="18782"/>
                      <a:pt x="195829" y="18866"/>
                      <a:pt x="192871" y="19449"/>
                    </a:cubicBezTo>
                    <a:cubicBezTo>
                      <a:pt x="191704" y="19657"/>
                      <a:pt x="190413" y="19907"/>
                      <a:pt x="188996" y="19907"/>
                    </a:cubicBezTo>
                    <a:cubicBezTo>
                      <a:pt x="184788" y="19907"/>
                      <a:pt x="180163" y="21241"/>
                      <a:pt x="175247" y="22615"/>
                    </a:cubicBezTo>
                    <a:cubicBezTo>
                      <a:pt x="169498" y="24240"/>
                      <a:pt x="163581" y="25907"/>
                      <a:pt x="158040" y="25407"/>
                    </a:cubicBezTo>
                    <a:cubicBezTo>
                      <a:pt x="145499" y="24240"/>
                      <a:pt x="145083" y="17533"/>
                      <a:pt x="144749" y="12116"/>
                    </a:cubicBezTo>
                    <a:cubicBezTo>
                      <a:pt x="144583" y="9158"/>
                      <a:pt x="144374" y="6325"/>
                      <a:pt x="142416" y="4158"/>
                    </a:cubicBezTo>
                    <a:cubicBezTo>
                      <a:pt x="140291" y="1825"/>
                      <a:pt x="136125" y="2242"/>
                      <a:pt x="133834" y="2700"/>
                    </a:cubicBezTo>
                    <a:cubicBezTo>
                      <a:pt x="127751" y="3950"/>
                      <a:pt x="121043" y="8242"/>
                      <a:pt x="119835" y="11741"/>
                    </a:cubicBezTo>
                    <a:cubicBezTo>
                      <a:pt x="119376" y="12991"/>
                      <a:pt x="118001" y="13658"/>
                      <a:pt x="116752" y="13241"/>
                    </a:cubicBezTo>
                    <a:cubicBezTo>
                      <a:pt x="110710" y="11158"/>
                      <a:pt x="105502" y="8158"/>
                      <a:pt x="100711" y="5242"/>
                    </a:cubicBezTo>
                    <a:lnTo>
                      <a:pt x="100919" y="4908"/>
                    </a:lnTo>
                    <a:cubicBezTo>
                      <a:pt x="100211" y="5325"/>
                      <a:pt x="99461" y="5742"/>
                      <a:pt x="98586" y="6075"/>
                    </a:cubicBezTo>
                    <a:cubicBezTo>
                      <a:pt x="94628" y="7533"/>
                      <a:pt x="90837" y="6617"/>
                      <a:pt x="87462" y="5825"/>
                    </a:cubicBezTo>
                    <a:cubicBezTo>
                      <a:pt x="82337" y="4617"/>
                      <a:pt x="78629" y="3742"/>
                      <a:pt x="74421" y="9575"/>
                    </a:cubicBezTo>
                    <a:cubicBezTo>
                      <a:pt x="72130" y="12741"/>
                      <a:pt x="72297" y="14074"/>
                      <a:pt x="72672" y="16741"/>
                    </a:cubicBezTo>
                    <a:cubicBezTo>
                      <a:pt x="72838" y="18116"/>
                      <a:pt x="73088" y="19866"/>
                      <a:pt x="72963" y="22032"/>
                    </a:cubicBezTo>
                    <a:cubicBezTo>
                      <a:pt x="72922" y="22407"/>
                      <a:pt x="73088" y="22657"/>
                      <a:pt x="73755" y="23407"/>
                    </a:cubicBezTo>
                    <a:cubicBezTo>
                      <a:pt x="74630" y="24449"/>
                      <a:pt x="76338" y="26365"/>
                      <a:pt x="75213" y="29365"/>
                    </a:cubicBezTo>
                    <a:cubicBezTo>
                      <a:pt x="73921" y="32948"/>
                      <a:pt x="70922" y="32990"/>
                      <a:pt x="69338" y="32906"/>
                    </a:cubicBezTo>
                    <a:lnTo>
                      <a:pt x="69297" y="32906"/>
                    </a:lnTo>
                    <a:cubicBezTo>
                      <a:pt x="68422" y="34573"/>
                      <a:pt x="67630" y="35614"/>
                      <a:pt x="67047" y="36406"/>
                    </a:cubicBezTo>
                    <a:cubicBezTo>
                      <a:pt x="66005" y="37781"/>
                      <a:pt x="65755" y="38114"/>
                      <a:pt x="66672" y="42531"/>
                    </a:cubicBezTo>
                    <a:cubicBezTo>
                      <a:pt x="67089" y="44614"/>
                      <a:pt x="68880" y="46739"/>
                      <a:pt x="70547" y="48822"/>
                    </a:cubicBezTo>
                    <a:cubicBezTo>
                      <a:pt x="72380" y="51072"/>
                      <a:pt x="74130" y="53196"/>
                      <a:pt x="74671" y="55696"/>
                    </a:cubicBezTo>
                    <a:cubicBezTo>
                      <a:pt x="76171" y="62612"/>
                      <a:pt x="75338" y="64071"/>
                      <a:pt x="70713" y="67654"/>
                    </a:cubicBezTo>
                    <a:lnTo>
                      <a:pt x="69588" y="68529"/>
                    </a:lnTo>
                    <a:cubicBezTo>
                      <a:pt x="68547" y="69362"/>
                      <a:pt x="67297" y="69279"/>
                      <a:pt x="66005" y="69237"/>
                    </a:cubicBezTo>
                    <a:cubicBezTo>
                      <a:pt x="64797" y="69195"/>
                      <a:pt x="63214" y="69154"/>
                      <a:pt x="62422" y="69820"/>
                    </a:cubicBezTo>
                    <a:cubicBezTo>
                      <a:pt x="61214" y="70778"/>
                      <a:pt x="60964" y="71528"/>
                      <a:pt x="60506" y="72653"/>
                    </a:cubicBezTo>
                    <a:cubicBezTo>
                      <a:pt x="60131" y="73612"/>
                      <a:pt x="59672" y="74820"/>
                      <a:pt x="58589" y="76028"/>
                    </a:cubicBezTo>
                    <a:cubicBezTo>
                      <a:pt x="53590" y="81736"/>
                      <a:pt x="52715" y="82527"/>
                      <a:pt x="45799" y="84652"/>
                    </a:cubicBezTo>
                    <a:cubicBezTo>
                      <a:pt x="44757" y="84986"/>
                      <a:pt x="43382" y="85111"/>
                      <a:pt x="41757" y="85236"/>
                    </a:cubicBezTo>
                    <a:cubicBezTo>
                      <a:pt x="38757" y="85527"/>
                      <a:pt x="34633" y="85902"/>
                      <a:pt x="32925" y="87652"/>
                    </a:cubicBezTo>
                    <a:cubicBezTo>
                      <a:pt x="30008" y="90610"/>
                      <a:pt x="30091" y="94110"/>
                      <a:pt x="30216" y="98151"/>
                    </a:cubicBezTo>
                    <a:cubicBezTo>
                      <a:pt x="30508" y="103193"/>
                      <a:pt x="30633" y="109192"/>
                      <a:pt x="24217" y="113484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2" name="Полилиния: фигура 61">
                <a:extLst>
                  <a:ext uri="{FF2B5EF4-FFF2-40B4-BE49-F238E27FC236}">
                    <a16:creationId xmlns:a16="http://schemas.microsoft.com/office/drawing/2014/main" id="{20CA5C53-3F67-4629-B859-34875068972E}"/>
                  </a:ext>
                </a:extLst>
              </p:cNvPr>
              <p:cNvSpPr/>
              <p:nvPr/>
            </p:nvSpPr>
            <p:spPr>
              <a:xfrm>
                <a:off x="2204500" y="3683433"/>
                <a:ext cx="291645" cy="279146"/>
              </a:xfrm>
              <a:custGeom>
                <a:avLst/>
                <a:gdLst>
                  <a:gd name="connsiteX0" fmla="*/ 288336 w 291644"/>
                  <a:gd name="connsiteY0" fmla="*/ 253617 h 279145"/>
                  <a:gd name="connsiteX1" fmla="*/ 284378 w 291644"/>
                  <a:gd name="connsiteY1" fmla="*/ 256116 h 279145"/>
                  <a:gd name="connsiteX2" fmla="*/ 278003 w 291644"/>
                  <a:gd name="connsiteY2" fmla="*/ 260408 h 279145"/>
                  <a:gd name="connsiteX3" fmla="*/ 273378 w 291644"/>
                  <a:gd name="connsiteY3" fmla="*/ 259408 h 279145"/>
                  <a:gd name="connsiteX4" fmla="*/ 243256 w 291644"/>
                  <a:gd name="connsiteY4" fmla="*/ 243701 h 279145"/>
                  <a:gd name="connsiteX5" fmla="*/ 241672 w 291644"/>
                  <a:gd name="connsiteY5" fmla="*/ 236743 h 279145"/>
                  <a:gd name="connsiteX6" fmla="*/ 237131 w 291644"/>
                  <a:gd name="connsiteY6" fmla="*/ 224660 h 279145"/>
                  <a:gd name="connsiteX7" fmla="*/ 220424 w 291644"/>
                  <a:gd name="connsiteY7" fmla="*/ 223827 h 279145"/>
                  <a:gd name="connsiteX8" fmla="*/ 215716 w 291644"/>
                  <a:gd name="connsiteY8" fmla="*/ 225994 h 279145"/>
                  <a:gd name="connsiteX9" fmla="*/ 204467 w 291644"/>
                  <a:gd name="connsiteY9" fmla="*/ 224744 h 279145"/>
                  <a:gd name="connsiteX10" fmla="*/ 197009 w 291644"/>
                  <a:gd name="connsiteY10" fmla="*/ 221702 h 279145"/>
                  <a:gd name="connsiteX11" fmla="*/ 187927 w 291644"/>
                  <a:gd name="connsiteY11" fmla="*/ 220869 h 279145"/>
                  <a:gd name="connsiteX12" fmla="*/ 177761 w 291644"/>
                  <a:gd name="connsiteY12" fmla="*/ 219702 h 279145"/>
                  <a:gd name="connsiteX13" fmla="*/ 166761 w 291644"/>
                  <a:gd name="connsiteY13" fmla="*/ 218786 h 279145"/>
                  <a:gd name="connsiteX14" fmla="*/ 164595 w 291644"/>
                  <a:gd name="connsiteY14" fmla="*/ 227785 h 279145"/>
                  <a:gd name="connsiteX15" fmla="*/ 164512 w 291644"/>
                  <a:gd name="connsiteY15" fmla="*/ 230368 h 279145"/>
                  <a:gd name="connsiteX16" fmla="*/ 163428 w 291644"/>
                  <a:gd name="connsiteY16" fmla="*/ 236076 h 279145"/>
                  <a:gd name="connsiteX17" fmla="*/ 162262 w 291644"/>
                  <a:gd name="connsiteY17" fmla="*/ 240951 h 279145"/>
                  <a:gd name="connsiteX18" fmla="*/ 163178 w 291644"/>
                  <a:gd name="connsiteY18" fmla="*/ 247909 h 279145"/>
                  <a:gd name="connsiteX19" fmla="*/ 163845 w 291644"/>
                  <a:gd name="connsiteY19" fmla="*/ 251450 h 279145"/>
                  <a:gd name="connsiteX20" fmla="*/ 163512 w 291644"/>
                  <a:gd name="connsiteY20" fmla="*/ 253533 h 279145"/>
                  <a:gd name="connsiteX21" fmla="*/ 163095 w 291644"/>
                  <a:gd name="connsiteY21" fmla="*/ 253533 h 279145"/>
                  <a:gd name="connsiteX22" fmla="*/ 157637 w 291644"/>
                  <a:gd name="connsiteY22" fmla="*/ 254367 h 279145"/>
                  <a:gd name="connsiteX23" fmla="*/ 151179 w 291644"/>
                  <a:gd name="connsiteY23" fmla="*/ 260491 h 279145"/>
                  <a:gd name="connsiteX24" fmla="*/ 148763 w 291644"/>
                  <a:gd name="connsiteY24" fmla="*/ 264033 h 279145"/>
                  <a:gd name="connsiteX25" fmla="*/ 135930 w 291644"/>
                  <a:gd name="connsiteY25" fmla="*/ 267824 h 279145"/>
                  <a:gd name="connsiteX26" fmla="*/ 124765 w 291644"/>
                  <a:gd name="connsiteY26" fmla="*/ 270407 h 279145"/>
                  <a:gd name="connsiteX27" fmla="*/ 111766 w 291644"/>
                  <a:gd name="connsiteY27" fmla="*/ 271324 h 279145"/>
                  <a:gd name="connsiteX28" fmla="*/ 100183 w 291644"/>
                  <a:gd name="connsiteY28" fmla="*/ 270490 h 279145"/>
                  <a:gd name="connsiteX29" fmla="*/ 89434 w 291644"/>
                  <a:gd name="connsiteY29" fmla="*/ 275032 h 279145"/>
                  <a:gd name="connsiteX30" fmla="*/ 81143 w 291644"/>
                  <a:gd name="connsiteY30" fmla="*/ 278823 h 279145"/>
                  <a:gd name="connsiteX31" fmla="*/ 63019 w 291644"/>
                  <a:gd name="connsiteY31" fmla="*/ 274448 h 279145"/>
                  <a:gd name="connsiteX32" fmla="*/ 55145 w 291644"/>
                  <a:gd name="connsiteY32" fmla="*/ 270740 h 279145"/>
                  <a:gd name="connsiteX33" fmla="*/ 44979 w 291644"/>
                  <a:gd name="connsiteY33" fmla="*/ 265032 h 279145"/>
                  <a:gd name="connsiteX34" fmla="*/ 41104 w 291644"/>
                  <a:gd name="connsiteY34" fmla="*/ 260908 h 279145"/>
                  <a:gd name="connsiteX35" fmla="*/ 27105 w 291644"/>
                  <a:gd name="connsiteY35" fmla="*/ 250158 h 279145"/>
                  <a:gd name="connsiteX36" fmla="*/ 27105 w 291644"/>
                  <a:gd name="connsiteY36" fmla="*/ 250075 h 279145"/>
                  <a:gd name="connsiteX37" fmla="*/ 27189 w 291644"/>
                  <a:gd name="connsiteY37" fmla="*/ 249909 h 279145"/>
                  <a:gd name="connsiteX38" fmla="*/ 18189 w 291644"/>
                  <a:gd name="connsiteY38" fmla="*/ 244534 h 279145"/>
                  <a:gd name="connsiteX39" fmla="*/ 9357 w 291644"/>
                  <a:gd name="connsiteY39" fmla="*/ 234118 h 279145"/>
                  <a:gd name="connsiteX40" fmla="*/ 9690 w 291644"/>
                  <a:gd name="connsiteY40" fmla="*/ 219078 h 279145"/>
                  <a:gd name="connsiteX41" fmla="*/ 11023 w 291644"/>
                  <a:gd name="connsiteY41" fmla="*/ 206495 h 279145"/>
                  <a:gd name="connsiteX42" fmla="*/ 5149 w 291644"/>
                  <a:gd name="connsiteY42" fmla="*/ 190455 h 279145"/>
                  <a:gd name="connsiteX43" fmla="*/ 8274 w 291644"/>
                  <a:gd name="connsiteY43" fmla="*/ 183247 h 279145"/>
                  <a:gd name="connsiteX44" fmla="*/ 15231 w 291644"/>
                  <a:gd name="connsiteY44" fmla="*/ 181581 h 279145"/>
                  <a:gd name="connsiteX45" fmla="*/ 15565 w 291644"/>
                  <a:gd name="connsiteY45" fmla="*/ 181497 h 279145"/>
                  <a:gd name="connsiteX46" fmla="*/ 27230 w 291644"/>
                  <a:gd name="connsiteY46" fmla="*/ 180414 h 279145"/>
                  <a:gd name="connsiteX47" fmla="*/ 27980 w 291644"/>
                  <a:gd name="connsiteY47" fmla="*/ 170581 h 279145"/>
                  <a:gd name="connsiteX48" fmla="*/ 27980 w 291644"/>
                  <a:gd name="connsiteY48" fmla="*/ 164123 h 279145"/>
                  <a:gd name="connsiteX49" fmla="*/ 31688 w 291644"/>
                  <a:gd name="connsiteY49" fmla="*/ 161290 h 279145"/>
                  <a:gd name="connsiteX50" fmla="*/ 36063 w 291644"/>
                  <a:gd name="connsiteY50" fmla="*/ 158416 h 279145"/>
                  <a:gd name="connsiteX51" fmla="*/ 40521 w 291644"/>
                  <a:gd name="connsiteY51" fmla="*/ 147333 h 279145"/>
                  <a:gd name="connsiteX52" fmla="*/ 45896 w 291644"/>
                  <a:gd name="connsiteY52" fmla="*/ 138334 h 279145"/>
                  <a:gd name="connsiteX53" fmla="*/ 50020 w 291644"/>
                  <a:gd name="connsiteY53" fmla="*/ 138334 h 279145"/>
                  <a:gd name="connsiteX54" fmla="*/ 59353 w 291644"/>
                  <a:gd name="connsiteY54" fmla="*/ 136917 h 279145"/>
                  <a:gd name="connsiteX55" fmla="*/ 66477 w 291644"/>
                  <a:gd name="connsiteY55" fmla="*/ 123002 h 279145"/>
                  <a:gd name="connsiteX56" fmla="*/ 64311 w 291644"/>
                  <a:gd name="connsiteY56" fmla="*/ 117627 h 279145"/>
                  <a:gd name="connsiteX57" fmla="*/ 62561 w 291644"/>
                  <a:gd name="connsiteY57" fmla="*/ 111586 h 279145"/>
                  <a:gd name="connsiteX58" fmla="*/ 64478 w 291644"/>
                  <a:gd name="connsiteY58" fmla="*/ 100670 h 279145"/>
                  <a:gd name="connsiteX59" fmla="*/ 67936 w 291644"/>
                  <a:gd name="connsiteY59" fmla="*/ 95045 h 279145"/>
                  <a:gd name="connsiteX60" fmla="*/ 73810 w 291644"/>
                  <a:gd name="connsiteY60" fmla="*/ 98170 h 279145"/>
                  <a:gd name="connsiteX61" fmla="*/ 78768 w 291644"/>
                  <a:gd name="connsiteY61" fmla="*/ 101461 h 279145"/>
                  <a:gd name="connsiteX62" fmla="*/ 80435 w 291644"/>
                  <a:gd name="connsiteY62" fmla="*/ 102378 h 279145"/>
                  <a:gd name="connsiteX63" fmla="*/ 81685 w 291644"/>
                  <a:gd name="connsiteY63" fmla="*/ 100961 h 279145"/>
                  <a:gd name="connsiteX64" fmla="*/ 84018 w 291644"/>
                  <a:gd name="connsiteY64" fmla="*/ 98712 h 279145"/>
                  <a:gd name="connsiteX65" fmla="*/ 92225 w 291644"/>
                  <a:gd name="connsiteY65" fmla="*/ 80838 h 279145"/>
                  <a:gd name="connsiteX66" fmla="*/ 80810 w 291644"/>
                  <a:gd name="connsiteY66" fmla="*/ 73630 h 279145"/>
                  <a:gd name="connsiteX67" fmla="*/ 74185 w 291644"/>
                  <a:gd name="connsiteY67" fmla="*/ 71131 h 279145"/>
                  <a:gd name="connsiteX68" fmla="*/ 73852 w 291644"/>
                  <a:gd name="connsiteY68" fmla="*/ 60465 h 279145"/>
                  <a:gd name="connsiteX69" fmla="*/ 76102 w 291644"/>
                  <a:gd name="connsiteY69" fmla="*/ 56423 h 279145"/>
                  <a:gd name="connsiteX70" fmla="*/ 80476 w 291644"/>
                  <a:gd name="connsiteY70" fmla="*/ 56257 h 279145"/>
                  <a:gd name="connsiteX71" fmla="*/ 89892 w 291644"/>
                  <a:gd name="connsiteY71" fmla="*/ 53590 h 279145"/>
                  <a:gd name="connsiteX72" fmla="*/ 91226 w 291644"/>
                  <a:gd name="connsiteY72" fmla="*/ 46132 h 279145"/>
                  <a:gd name="connsiteX73" fmla="*/ 91559 w 291644"/>
                  <a:gd name="connsiteY73" fmla="*/ 42091 h 279145"/>
                  <a:gd name="connsiteX74" fmla="*/ 93975 w 291644"/>
                  <a:gd name="connsiteY74" fmla="*/ 35133 h 279145"/>
                  <a:gd name="connsiteX75" fmla="*/ 96642 w 291644"/>
                  <a:gd name="connsiteY75" fmla="*/ 26926 h 279145"/>
                  <a:gd name="connsiteX76" fmla="*/ 97142 w 291644"/>
                  <a:gd name="connsiteY76" fmla="*/ 22801 h 279145"/>
                  <a:gd name="connsiteX77" fmla="*/ 100100 w 291644"/>
                  <a:gd name="connsiteY77" fmla="*/ 18843 h 279145"/>
                  <a:gd name="connsiteX78" fmla="*/ 108849 w 291644"/>
                  <a:gd name="connsiteY78" fmla="*/ 21968 h 279145"/>
                  <a:gd name="connsiteX79" fmla="*/ 119848 w 291644"/>
                  <a:gd name="connsiteY79" fmla="*/ 28009 h 279145"/>
                  <a:gd name="connsiteX80" fmla="*/ 126223 w 291644"/>
                  <a:gd name="connsiteY80" fmla="*/ 20051 h 279145"/>
                  <a:gd name="connsiteX81" fmla="*/ 127223 w 291644"/>
                  <a:gd name="connsiteY81" fmla="*/ 16926 h 279145"/>
                  <a:gd name="connsiteX82" fmla="*/ 127639 w 291644"/>
                  <a:gd name="connsiteY82" fmla="*/ 16593 h 279145"/>
                  <a:gd name="connsiteX83" fmla="*/ 128389 w 291644"/>
                  <a:gd name="connsiteY83" fmla="*/ 16760 h 279145"/>
                  <a:gd name="connsiteX84" fmla="*/ 133347 w 291644"/>
                  <a:gd name="connsiteY84" fmla="*/ 16343 h 279145"/>
                  <a:gd name="connsiteX85" fmla="*/ 138889 w 291644"/>
                  <a:gd name="connsiteY85" fmla="*/ 9719 h 279145"/>
                  <a:gd name="connsiteX86" fmla="*/ 144347 w 291644"/>
                  <a:gd name="connsiteY86" fmla="*/ 3677 h 279145"/>
                  <a:gd name="connsiteX87" fmla="*/ 165512 w 291644"/>
                  <a:gd name="connsiteY87" fmla="*/ 10218 h 279145"/>
                  <a:gd name="connsiteX88" fmla="*/ 169386 w 291644"/>
                  <a:gd name="connsiteY88" fmla="*/ 16343 h 279145"/>
                  <a:gd name="connsiteX89" fmla="*/ 169053 w 291644"/>
                  <a:gd name="connsiteY89" fmla="*/ 20384 h 279145"/>
                  <a:gd name="connsiteX90" fmla="*/ 168886 w 291644"/>
                  <a:gd name="connsiteY90" fmla="*/ 22801 h 279145"/>
                  <a:gd name="connsiteX91" fmla="*/ 174678 w 291644"/>
                  <a:gd name="connsiteY91" fmla="*/ 33550 h 279145"/>
                  <a:gd name="connsiteX92" fmla="*/ 184677 w 291644"/>
                  <a:gd name="connsiteY92" fmla="*/ 34467 h 279145"/>
                  <a:gd name="connsiteX93" fmla="*/ 192218 w 291644"/>
                  <a:gd name="connsiteY93" fmla="*/ 41674 h 279145"/>
                  <a:gd name="connsiteX94" fmla="*/ 190135 w 291644"/>
                  <a:gd name="connsiteY94" fmla="*/ 51757 h 279145"/>
                  <a:gd name="connsiteX95" fmla="*/ 187343 w 291644"/>
                  <a:gd name="connsiteY95" fmla="*/ 63839 h 279145"/>
                  <a:gd name="connsiteX96" fmla="*/ 197176 w 291644"/>
                  <a:gd name="connsiteY96" fmla="*/ 75755 h 279145"/>
                  <a:gd name="connsiteX97" fmla="*/ 205050 w 291644"/>
                  <a:gd name="connsiteY97" fmla="*/ 76338 h 279145"/>
                  <a:gd name="connsiteX98" fmla="*/ 210175 w 291644"/>
                  <a:gd name="connsiteY98" fmla="*/ 76588 h 279145"/>
                  <a:gd name="connsiteX99" fmla="*/ 217299 w 291644"/>
                  <a:gd name="connsiteY99" fmla="*/ 88171 h 279145"/>
                  <a:gd name="connsiteX100" fmla="*/ 222341 w 291644"/>
                  <a:gd name="connsiteY100" fmla="*/ 97253 h 279145"/>
                  <a:gd name="connsiteX101" fmla="*/ 229798 w 291644"/>
                  <a:gd name="connsiteY101" fmla="*/ 108919 h 279145"/>
                  <a:gd name="connsiteX102" fmla="*/ 234590 w 291644"/>
                  <a:gd name="connsiteY102" fmla="*/ 115877 h 279145"/>
                  <a:gd name="connsiteX103" fmla="*/ 237964 w 291644"/>
                  <a:gd name="connsiteY103" fmla="*/ 120502 h 279145"/>
                  <a:gd name="connsiteX104" fmla="*/ 238798 w 291644"/>
                  <a:gd name="connsiteY104" fmla="*/ 133751 h 279145"/>
                  <a:gd name="connsiteX105" fmla="*/ 235173 w 291644"/>
                  <a:gd name="connsiteY105" fmla="*/ 134251 h 279145"/>
                  <a:gd name="connsiteX106" fmla="*/ 233506 w 291644"/>
                  <a:gd name="connsiteY106" fmla="*/ 133751 h 279145"/>
                  <a:gd name="connsiteX107" fmla="*/ 232506 w 291644"/>
                  <a:gd name="connsiteY107" fmla="*/ 135167 h 279145"/>
                  <a:gd name="connsiteX108" fmla="*/ 230257 w 291644"/>
                  <a:gd name="connsiteY108" fmla="*/ 144167 h 279145"/>
                  <a:gd name="connsiteX109" fmla="*/ 244714 w 291644"/>
                  <a:gd name="connsiteY109" fmla="*/ 158374 h 279145"/>
                  <a:gd name="connsiteX110" fmla="*/ 249005 w 291644"/>
                  <a:gd name="connsiteY110" fmla="*/ 161124 h 279145"/>
                  <a:gd name="connsiteX111" fmla="*/ 261588 w 291644"/>
                  <a:gd name="connsiteY111" fmla="*/ 179747 h 279145"/>
                  <a:gd name="connsiteX112" fmla="*/ 270587 w 291644"/>
                  <a:gd name="connsiteY112" fmla="*/ 196038 h 279145"/>
                  <a:gd name="connsiteX113" fmla="*/ 278545 w 291644"/>
                  <a:gd name="connsiteY113" fmla="*/ 200912 h 279145"/>
                  <a:gd name="connsiteX114" fmla="*/ 283336 w 291644"/>
                  <a:gd name="connsiteY114" fmla="*/ 203412 h 279145"/>
                  <a:gd name="connsiteX115" fmla="*/ 285252 w 291644"/>
                  <a:gd name="connsiteY115" fmla="*/ 205745 h 279145"/>
                  <a:gd name="connsiteX116" fmla="*/ 284669 w 291644"/>
                  <a:gd name="connsiteY116" fmla="*/ 206579 h 279145"/>
                  <a:gd name="connsiteX117" fmla="*/ 282003 w 291644"/>
                  <a:gd name="connsiteY117" fmla="*/ 212786 h 279145"/>
                  <a:gd name="connsiteX118" fmla="*/ 285294 w 291644"/>
                  <a:gd name="connsiteY118" fmla="*/ 221786 h 279145"/>
                  <a:gd name="connsiteX119" fmla="*/ 288127 w 291644"/>
                  <a:gd name="connsiteY119" fmla="*/ 222952 h 279145"/>
                  <a:gd name="connsiteX120" fmla="*/ 288877 w 291644"/>
                  <a:gd name="connsiteY120" fmla="*/ 231077 h 279145"/>
                  <a:gd name="connsiteX121" fmla="*/ 288336 w 291644"/>
                  <a:gd name="connsiteY121" fmla="*/ 253617 h 279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91644" h="279145">
                    <a:moveTo>
                      <a:pt x="288336" y="253617"/>
                    </a:moveTo>
                    <a:cubicBezTo>
                      <a:pt x="287669" y="254700"/>
                      <a:pt x="286169" y="255366"/>
                      <a:pt x="284378" y="256116"/>
                    </a:cubicBezTo>
                    <a:cubicBezTo>
                      <a:pt x="282211" y="257033"/>
                      <a:pt x="279753" y="258033"/>
                      <a:pt x="278003" y="260408"/>
                    </a:cubicBezTo>
                    <a:cubicBezTo>
                      <a:pt x="276503" y="260074"/>
                      <a:pt x="274962" y="259741"/>
                      <a:pt x="273378" y="259408"/>
                    </a:cubicBezTo>
                    <a:cubicBezTo>
                      <a:pt x="262213" y="256991"/>
                      <a:pt x="249630" y="254200"/>
                      <a:pt x="243256" y="243701"/>
                    </a:cubicBezTo>
                    <a:cubicBezTo>
                      <a:pt x="242089" y="241784"/>
                      <a:pt x="241839" y="239326"/>
                      <a:pt x="241672" y="236743"/>
                    </a:cubicBezTo>
                    <a:cubicBezTo>
                      <a:pt x="241256" y="232785"/>
                      <a:pt x="240923" y="228369"/>
                      <a:pt x="237131" y="224660"/>
                    </a:cubicBezTo>
                    <a:cubicBezTo>
                      <a:pt x="230673" y="218369"/>
                      <a:pt x="225215" y="221202"/>
                      <a:pt x="220424" y="223827"/>
                    </a:cubicBezTo>
                    <a:cubicBezTo>
                      <a:pt x="218924" y="224577"/>
                      <a:pt x="217299" y="225410"/>
                      <a:pt x="215716" y="225994"/>
                    </a:cubicBezTo>
                    <a:cubicBezTo>
                      <a:pt x="210591" y="227827"/>
                      <a:pt x="208175" y="226577"/>
                      <a:pt x="204467" y="224744"/>
                    </a:cubicBezTo>
                    <a:cubicBezTo>
                      <a:pt x="202467" y="223661"/>
                      <a:pt x="200092" y="222494"/>
                      <a:pt x="197009" y="221702"/>
                    </a:cubicBezTo>
                    <a:cubicBezTo>
                      <a:pt x="193801" y="220869"/>
                      <a:pt x="190885" y="220869"/>
                      <a:pt x="187927" y="220869"/>
                    </a:cubicBezTo>
                    <a:cubicBezTo>
                      <a:pt x="184552" y="220869"/>
                      <a:pt x="181385" y="220869"/>
                      <a:pt x="177761" y="219702"/>
                    </a:cubicBezTo>
                    <a:cubicBezTo>
                      <a:pt x="172303" y="218036"/>
                      <a:pt x="169011" y="217119"/>
                      <a:pt x="166761" y="218786"/>
                    </a:cubicBezTo>
                    <a:cubicBezTo>
                      <a:pt x="164678" y="220286"/>
                      <a:pt x="164595" y="223161"/>
                      <a:pt x="164595" y="227785"/>
                    </a:cubicBezTo>
                    <a:lnTo>
                      <a:pt x="164512" y="230368"/>
                    </a:lnTo>
                    <a:cubicBezTo>
                      <a:pt x="164512" y="232452"/>
                      <a:pt x="164012" y="234243"/>
                      <a:pt x="163428" y="236076"/>
                    </a:cubicBezTo>
                    <a:cubicBezTo>
                      <a:pt x="163012" y="237576"/>
                      <a:pt x="162512" y="239201"/>
                      <a:pt x="162262" y="240951"/>
                    </a:cubicBezTo>
                    <a:cubicBezTo>
                      <a:pt x="161929" y="243367"/>
                      <a:pt x="162595" y="245826"/>
                      <a:pt x="163178" y="247909"/>
                    </a:cubicBezTo>
                    <a:cubicBezTo>
                      <a:pt x="163595" y="249242"/>
                      <a:pt x="163928" y="250658"/>
                      <a:pt x="163845" y="251450"/>
                    </a:cubicBezTo>
                    <a:cubicBezTo>
                      <a:pt x="163762" y="252617"/>
                      <a:pt x="163595" y="253283"/>
                      <a:pt x="163512" y="253533"/>
                    </a:cubicBezTo>
                    <a:lnTo>
                      <a:pt x="163095" y="253533"/>
                    </a:lnTo>
                    <a:cubicBezTo>
                      <a:pt x="161845" y="253450"/>
                      <a:pt x="159970" y="253450"/>
                      <a:pt x="157637" y="254367"/>
                    </a:cubicBezTo>
                    <a:cubicBezTo>
                      <a:pt x="153346" y="256033"/>
                      <a:pt x="152179" y="258408"/>
                      <a:pt x="151179" y="260491"/>
                    </a:cubicBezTo>
                    <a:cubicBezTo>
                      <a:pt x="150596" y="261741"/>
                      <a:pt x="150096" y="262824"/>
                      <a:pt x="148763" y="264033"/>
                    </a:cubicBezTo>
                    <a:cubicBezTo>
                      <a:pt x="145971" y="266366"/>
                      <a:pt x="140888" y="267157"/>
                      <a:pt x="135930" y="267824"/>
                    </a:cubicBezTo>
                    <a:cubicBezTo>
                      <a:pt x="131972" y="268407"/>
                      <a:pt x="127973" y="268990"/>
                      <a:pt x="124765" y="270407"/>
                    </a:cubicBezTo>
                    <a:cubicBezTo>
                      <a:pt x="119057" y="272907"/>
                      <a:pt x="115849" y="272240"/>
                      <a:pt x="111766" y="271324"/>
                    </a:cubicBezTo>
                    <a:cubicBezTo>
                      <a:pt x="108641" y="270657"/>
                      <a:pt x="105141" y="269824"/>
                      <a:pt x="100183" y="270490"/>
                    </a:cubicBezTo>
                    <a:cubicBezTo>
                      <a:pt x="95975" y="270990"/>
                      <a:pt x="92725" y="272990"/>
                      <a:pt x="89434" y="275032"/>
                    </a:cubicBezTo>
                    <a:cubicBezTo>
                      <a:pt x="86643" y="276698"/>
                      <a:pt x="84059" y="278323"/>
                      <a:pt x="81143" y="278823"/>
                    </a:cubicBezTo>
                    <a:cubicBezTo>
                      <a:pt x="73435" y="280240"/>
                      <a:pt x="69644" y="278656"/>
                      <a:pt x="63019" y="274448"/>
                    </a:cubicBezTo>
                    <a:cubicBezTo>
                      <a:pt x="60520" y="272865"/>
                      <a:pt x="57728" y="271782"/>
                      <a:pt x="55145" y="270740"/>
                    </a:cubicBezTo>
                    <a:cubicBezTo>
                      <a:pt x="51437" y="269324"/>
                      <a:pt x="47854" y="267991"/>
                      <a:pt x="44979" y="265032"/>
                    </a:cubicBezTo>
                    <a:cubicBezTo>
                      <a:pt x="43646" y="263699"/>
                      <a:pt x="42396" y="262283"/>
                      <a:pt x="41104" y="260908"/>
                    </a:cubicBezTo>
                    <a:cubicBezTo>
                      <a:pt x="36896" y="256366"/>
                      <a:pt x="32897" y="252075"/>
                      <a:pt x="27105" y="250158"/>
                    </a:cubicBezTo>
                    <a:lnTo>
                      <a:pt x="27105" y="250075"/>
                    </a:lnTo>
                    <a:cubicBezTo>
                      <a:pt x="27189" y="249992"/>
                      <a:pt x="27189" y="249992"/>
                      <a:pt x="27189" y="249909"/>
                    </a:cubicBezTo>
                    <a:cubicBezTo>
                      <a:pt x="27439" y="246784"/>
                      <a:pt x="23814" y="245700"/>
                      <a:pt x="18189" y="244534"/>
                    </a:cubicBezTo>
                    <a:cubicBezTo>
                      <a:pt x="9440" y="242784"/>
                      <a:pt x="10315" y="243284"/>
                      <a:pt x="9357" y="234118"/>
                    </a:cubicBezTo>
                    <a:cubicBezTo>
                      <a:pt x="8773" y="228243"/>
                      <a:pt x="7690" y="224036"/>
                      <a:pt x="9690" y="219078"/>
                    </a:cubicBezTo>
                    <a:cubicBezTo>
                      <a:pt x="11940" y="213453"/>
                      <a:pt x="15898" y="212786"/>
                      <a:pt x="11023" y="206495"/>
                    </a:cubicBezTo>
                    <a:cubicBezTo>
                      <a:pt x="4732" y="198371"/>
                      <a:pt x="-1392" y="201537"/>
                      <a:pt x="5149" y="190455"/>
                    </a:cubicBezTo>
                    <a:cubicBezTo>
                      <a:pt x="5232" y="190288"/>
                      <a:pt x="8190" y="183330"/>
                      <a:pt x="8274" y="183247"/>
                    </a:cubicBezTo>
                    <a:cubicBezTo>
                      <a:pt x="10940" y="182414"/>
                      <a:pt x="13315" y="181914"/>
                      <a:pt x="15231" y="181581"/>
                    </a:cubicBezTo>
                    <a:cubicBezTo>
                      <a:pt x="15315" y="181581"/>
                      <a:pt x="15481" y="181581"/>
                      <a:pt x="15565" y="181497"/>
                    </a:cubicBezTo>
                    <a:cubicBezTo>
                      <a:pt x="23272" y="180414"/>
                      <a:pt x="26064" y="182497"/>
                      <a:pt x="27230" y="180414"/>
                    </a:cubicBezTo>
                    <a:cubicBezTo>
                      <a:pt x="28980" y="177289"/>
                      <a:pt x="28480" y="173789"/>
                      <a:pt x="27980" y="170581"/>
                    </a:cubicBezTo>
                    <a:cubicBezTo>
                      <a:pt x="27564" y="168165"/>
                      <a:pt x="27147" y="165790"/>
                      <a:pt x="27980" y="164123"/>
                    </a:cubicBezTo>
                    <a:cubicBezTo>
                      <a:pt x="28647" y="162790"/>
                      <a:pt x="29814" y="162123"/>
                      <a:pt x="31688" y="161290"/>
                    </a:cubicBezTo>
                    <a:cubicBezTo>
                      <a:pt x="33105" y="160624"/>
                      <a:pt x="34730" y="159790"/>
                      <a:pt x="36063" y="158416"/>
                    </a:cubicBezTo>
                    <a:cubicBezTo>
                      <a:pt x="39104" y="155291"/>
                      <a:pt x="39854" y="151041"/>
                      <a:pt x="40521" y="147333"/>
                    </a:cubicBezTo>
                    <a:cubicBezTo>
                      <a:pt x="41438" y="142292"/>
                      <a:pt x="42104" y="139375"/>
                      <a:pt x="45896" y="138334"/>
                    </a:cubicBezTo>
                    <a:cubicBezTo>
                      <a:pt x="47229" y="137917"/>
                      <a:pt x="48479" y="138167"/>
                      <a:pt x="50020" y="138334"/>
                    </a:cubicBezTo>
                    <a:cubicBezTo>
                      <a:pt x="52437" y="138667"/>
                      <a:pt x="55562" y="139167"/>
                      <a:pt x="59353" y="136917"/>
                    </a:cubicBezTo>
                    <a:cubicBezTo>
                      <a:pt x="65727" y="133209"/>
                      <a:pt x="67852" y="129209"/>
                      <a:pt x="66477" y="123002"/>
                    </a:cubicBezTo>
                    <a:cubicBezTo>
                      <a:pt x="65977" y="120752"/>
                      <a:pt x="65061" y="119044"/>
                      <a:pt x="64311" y="117627"/>
                    </a:cubicBezTo>
                    <a:cubicBezTo>
                      <a:pt x="63228" y="115794"/>
                      <a:pt x="62394" y="114336"/>
                      <a:pt x="62561" y="111586"/>
                    </a:cubicBezTo>
                    <a:cubicBezTo>
                      <a:pt x="62644" y="108461"/>
                      <a:pt x="63561" y="103378"/>
                      <a:pt x="64478" y="100670"/>
                    </a:cubicBezTo>
                    <a:cubicBezTo>
                      <a:pt x="66061" y="96045"/>
                      <a:pt x="67394" y="95212"/>
                      <a:pt x="67936" y="95045"/>
                    </a:cubicBezTo>
                    <a:cubicBezTo>
                      <a:pt x="69102" y="94712"/>
                      <a:pt x="71560" y="96462"/>
                      <a:pt x="73810" y="98170"/>
                    </a:cubicBezTo>
                    <a:cubicBezTo>
                      <a:pt x="75310" y="99170"/>
                      <a:pt x="77018" y="100420"/>
                      <a:pt x="78768" y="101461"/>
                    </a:cubicBezTo>
                    <a:lnTo>
                      <a:pt x="80435" y="102378"/>
                    </a:lnTo>
                    <a:lnTo>
                      <a:pt x="81685" y="100961"/>
                    </a:lnTo>
                    <a:cubicBezTo>
                      <a:pt x="82351" y="100295"/>
                      <a:pt x="83184" y="99462"/>
                      <a:pt x="84018" y="98712"/>
                    </a:cubicBezTo>
                    <a:cubicBezTo>
                      <a:pt x="88642" y="94337"/>
                      <a:pt x="94850" y="88462"/>
                      <a:pt x="92225" y="80838"/>
                    </a:cubicBezTo>
                    <a:cubicBezTo>
                      <a:pt x="90226" y="75130"/>
                      <a:pt x="85018" y="74297"/>
                      <a:pt x="80810" y="73630"/>
                    </a:cubicBezTo>
                    <a:cubicBezTo>
                      <a:pt x="77852" y="73214"/>
                      <a:pt x="75352" y="72797"/>
                      <a:pt x="74185" y="71131"/>
                    </a:cubicBezTo>
                    <a:cubicBezTo>
                      <a:pt x="73019" y="69547"/>
                      <a:pt x="72685" y="64839"/>
                      <a:pt x="73852" y="60465"/>
                    </a:cubicBezTo>
                    <a:cubicBezTo>
                      <a:pt x="74518" y="58132"/>
                      <a:pt x="75518" y="56673"/>
                      <a:pt x="76102" y="56423"/>
                    </a:cubicBezTo>
                    <a:cubicBezTo>
                      <a:pt x="77268" y="55923"/>
                      <a:pt x="78768" y="56090"/>
                      <a:pt x="80476" y="56257"/>
                    </a:cubicBezTo>
                    <a:cubicBezTo>
                      <a:pt x="83268" y="56590"/>
                      <a:pt x="86934" y="57090"/>
                      <a:pt x="89892" y="53590"/>
                    </a:cubicBezTo>
                    <a:cubicBezTo>
                      <a:pt x="90726" y="52674"/>
                      <a:pt x="90892" y="51257"/>
                      <a:pt x="91226" y="46132"/>
                    </a:cubicBezTo>
                    <a:cubicBezTo>
                      <a:pt x="91309" y="44633"/>
                      <a:pt x="91476" y="42591"/>
                      <a:pt x="91559" y="42091"/>
                    </a:cubicBezTo>
                    <a:cubicBezTo>
                      <a:pt x="92142" y="39758"/>
                      <a:pt x="93059" y="37466"/>
                      <a:pt x="93975" y="35133"/>
                    </a:cubicBezTo>
                    <a:cubicBezTo>
                      <a:pt x="94975" y="32467"/>
                      <a:pt x="95975" y="29759"/>
                      <a:pt x="96642" y="26926"/>
                    </a:cubicBezTo>
                    <a:cubicBezTo>
                      <a:pt x="97058" y="25176"/>
                      <a:pt x="97142" y="23801"/>
                      <a:pt x="97142" y="22801"/>
                    </a:cubicBezTo>
                    <a:cubicBezTo>
                      <a:pt x="97225" y="20884"/>
                      <a:pt x="97308" y="20551"/>
                      <a:pt x="100100" y="18843"/>
                    </a:cubicBezTo>
                    <a:cubicBezTo>
                      <a:pt x="104141" y="16426"/>
                      <a:pt x="105641" y="17926"/>
                      <a:pt x="108849" y="21968"/>
                    </a:cubicBezTo>
                    <a:cubicBezTo>
                      <a:pt x="111349" y="25092"/>
                      <a:pt x="114474" y="28925"/>
                      <a:pt x="119848" y="28009"/>
                    </a:cubicBezTo>
                    <a:cubicBezTo>
                      <a:pt x="124973" y="27259"/>
                      <a:pt x="125723" y="22884"/>
                      <a:pt x="126223" y="20051"/>
                    </a:cubicBezTo>
                    <a:cubicBezTo>
                      <a:pt x="126473" y="18801"/>
                      <a:pt x="126723" y="17384"/>
                      <a:pt x="127223" y="16926"/>
                    </a:cubicBezTo>
                    <a:cubicBezTo>
                      <a:pt x="127556" y="16593"/>
                      <a:pt x="127639" y="16593"/>
                      <a:pt x="127639" y="16593"/>
                    </a:cubicBezTo>
                    <a:cubicBezTo>
                      <a:pt x="127806" y="16593"/>
                      <a:pt x="128139" y="16676"/>
                      <a:pt x="128389" y="16760"/>
                    </a:cubicBezTo>
                    <a:cubicBezTo>
                      <a:pt x="129389" y="17093"/>
                      <a:pt x="131264" y="17760"/>
                      <a:pt x="133347" y="16343"/>
                    </a:cubicBezTo>
                    <a:cubicBezTo>
                      <a:pt x="136014" y="14427"/>
                      <a:pt x="137555" y="11885"/>
                      <a:pt x="138889" y="9719"/>
                    </a:cubicBezTo>
                    <a:cubicBezTo>
                      <a:pt x="140305" y="7302"/>
                      <a:pt x="141680" y="5177"/>
                      <a:pt x="144347" y="3677"/>
                    </a:cubicBezTo>
                    <a:cubicBezTo>
                      <a:pt x="151221" y="53"/>
                      <a:pt x="157679" y="4344"/>
                      <a:pt x="165512" y="10218"/>
                    </a:cubicBezTo>
                    <a:cubicBezTo>
                      <a:pt x="169636" y="13426"/>
                      <a:pt x="169636" y="13510"/>
                      <a:pt x="169386" y="16343"/>
                    </a:cubicBezTo>
                    <a:cubicBezTo>
                      <a:pt x="169220" y="17426"/>
                      <a:pt x="169136" y="18676"/>
                      <a:pt x="169053" y="20384"/>
                    </a:cubicBezTo>
                    <a:cubicBezTo>
                      <a:pt x="169053" y="21217"/>
                      <a:pt x="168970" y="22051"/>
                      <a:pt x="168886" y="22801"/>
                    </a:cubicBezTo>
                    <a:cubicBezTo>
                      <a:pt x="168553" y="26259"/>
                      <a:pt x="168136" y="31009"/>
                      <a:pt x="174678" y="33550"/>
                    </a:cubicBezTo>
                    <a:cubicBezTo>
                      <a:pt x="178802" y="35133"/>
                      <a:pt x="182219" y="34717"/>
                      <a:pt x="184677" y="34467"/>
                    </a:cubicBezTo>
                    <a:cubicBezTo>
                      <a:pt x="188552" y="34050"/>
                      <a:pt x="189968" y="33883"/>
                      <a:pt x="192218" y="41674"/>
                    </a:cubicBezTo>
                    <a:cubicBezTo>
                      <a:pt x="193551" y="46132"/>
                      <a:pt x="192051" y="48632"/>
                      <a:pt x="190135" y="51757"/>
                    </a:cubicBezTo>
                    <a:cubicBezTo>
                      <a:pt x="188218" y="54882"/>
                      <a:pt x="186010" y="58465"/>
                      <a:pt x="187343" y="63839"/>
                    </a:cubicBezTo>
                    <a:cubicBezTo>
                      <a:pt x="188677" y="69130"/>
                      <a:pt x="192551" y="73755"/>
                      <a:pt x="197176" y="75755"/>
                    </a:cubicBezTo>
                    <a:cubicBezTo>
                      <a:pt x="199759" y="76922"/>
                      <a:pt x="202550" y="76588"/>
                      <a:pt x="205050" y="76338"/>
                    </a:cubicBezTo>
                    <a:cubicBezTo>
                      <a:pt x="207050" y="76088"/>
                      <a:pt x="209008" y="75922"/>
                      <a:pt x="210175" y="76588"/>
                    </a:cubicBezTo>
                    <a:cubicBezTo>
                      <a:pt x="212341" y="77922"/>
                      <a:pt x="215133" y="83546"/>
                      <a:pt x="217299" y="88171"/>
                    </a:cubicBezTo>
                    <a:cubicBezTo>
                      <a:pt x="219049" y="91712"/>
                      <a:pt x="220674" y="95129"/>
                      <a:pt x="222341" y="97253"/>
                    </a:cubicBezTo>
                    <a:cubicBezTo>
                      <a:pt x="225549" y="101295"/>
                      <a:pt x="227549" y="104544"/>
                      <a:pt x="229798" y="108919"/>
                    </a:cubicBezTo>
                    <a:cubicBezTo>
                      <a:pt x="231215" y="111669"/>
                      <a:pt x="232923" y="113794"/>
                      <a:pt x="234590" y="115877"/>
                    </a:cubicBezTo>
                    <a:cubicBezTo>
                      <a:pt x="235756" y="117377"/>
                      <a:pt x="236923" y="118835"/>
                      <a:pt x="237964" y="120502"/>
                    </a:cubicBezTo>
                    <a:cubicBezTo>
                      <a:pt x="239798" y="123460"/>
                      <a:pt x="240923" y="131084"/>
                      <a:pt x="238798" y="133751"/>
                    </a:cubicBezTo>
                    <a:cubicBezTo>
                      <a:pt x="238548" y="134084"/>
                      <a:pt x="237798" y="135084"/>
                      <a:pt x="235173" y="134251"/>
                    </a:cubicBezTo>
                    <a:lnTo>
                      <a:pt x="233506" y="133751"/>
                    </a:lnTo>
                    <a:lnTo>
                      <a:pt x="232506" y="135167"/>
                    </a:lnTo>
                    <a:cubicBezTo>
                      <a:pt x="230423" y="138209"/>
                      <a:pt x="229632" y="141125"/>
                      <a:pt x="230257" y="144167"/>
                    </a:cubicBezTo>
                    <a:cubicBezTo>
                      <a:pt x="231590" y="150458"/>
                      <a:pt x="238923" y="154832"/>
                      <a:pt x="244714" y="158374"/>
                    </a:cubicBezTo>
                    <a:cubicBezTo>
                      <a:pt x="246297" y="159374"/>
                      <a:pt x="247839" y="160290"/>
                      <a:pt x="249005" y="161124"/>
                    </a:cubicBezTo>
                    <a:cubicBezTo>
                      <a:pt x="255880" y="165998"/>
                      <a:pt x="258671" y="172623"/>
                      <a:pt x="261588" y="179747"/>
                    </a:cubicBezTo>
                    <a:cubicBezTo>
                      <a:pt x="263838" y="185205"/>
                      <a:pt x="266212" y="190830"/>
                      <a:pt x="270587" y="196038"/>
                    </a:cubicBezTo>
                    <a:cubicBezTo>
                      <a:pt x="272920" y="198871"/>
                      <a:pt x="275878" y="199996"/>
                      <a:pt x="278545" y="200912"/>
                    </a:cubicBezTo>
                    <a:cubicBezTo>
                      <a:pt x="280461" y="201662"/>
                      <a:pt x="282086" y="202245"/>
                      <a:pt x="283336" y="203412"/>
                    </a:cubicBezTo>
                    <a:cubicBezTo>
                      <a:pt x="285003" y="205079"/>
                      <a:pt x="285252" y="205745"/>
                      <a:pt x="285252" y="205745"/>
                    </a:cubicBezTo>
                    <a:cubicBezTo>
                      <a:pt x="285252" y="205828"/>
                      <a:pt x="284919" y="206329"/>
                      <a:pt x="284669" y="206579"/>
                    </a:cubicBezTo>
                    <a:cubicBezTo>
                      <a:pt x="283753" y="207828"/>
                      <a:pt x="282336" y="209620"/>
                      <a:pt x="282003" y="212786"/>
                    </a:cubicBezTo>
                    <a:cubicBezTo>
                      <a:pt x="281503" y="217994"/>
                      <a:pt x="283503" y="220494"/>
                      <a:pt x="285294" y="221786"/>
                    </a:cubicBezTo>
                    <a:cubicBezTo>
                      <a:pt x="286127" y="222286"/>
                      <a:pt x="287127" y="222702"/>
                      <a:pt x="288127" y="222952"/>
                    </a:cubicBezTo>
                    <a:cubicBezTo>
                      <a:pt x="288294" y="225285"/>
                      <a:pt x="288544" y="227993"/>
                      <a:pt x="288877" y="231077"/>
                    </a:cubicBezTo>
                    <a:cubicBezTo>
                      <a:pt x="289586" y="238743"/>
                      <a:pt x="290794" y="249409"/>
                      <a:pt x="288336" y="253617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: фигура 62">
                <a:extLst>
                  <a:ext uri="{FF2B5EF4-FFF2-40B4-BE49-F238E27FC236}">
                    <a16:creationId xmlns:a16="http://schemas.microsoft.com/office/drawing/2014/main" id="{BF5FF76B-7412-423E-A2EA-083CCEC4C5CB}"/>
                  </a:ext>
                </a:extLst>
              </p:cNvPr>
              <p:cNvSpPr/>
              <p:nvPr/>
            </p:nvSpPr>
            <p:spPr>
              <a:xfrm>
                <a:off x="2236553" y="3437160"/>
                <a:ext cx="179153" cy="212484"/>
              </a:xfrm>
              <a:custGeom>
                <a:avLst/>
                <a:gdLst>
                  <a:gd name="connsiteX0" fmla="*/ 37966 w 179153"/>
                  <a:gd name="connsiteY0" fmla="*/ 33216 h 212483"/>
                  <a:gd name="connsiteX1" fmla="*/ 34299 w 179153"/>
                  <a:gd name="connsiteY1" fmla="*/ 34883 h 212483"/>
                  <a:gd name="connsiteX2" fmla="*/ 21509 w 179153"/>
                  <a:gd name="connsiteY2" fmla="*/ 42965 h 212483"/>
                  <a:gd name="connsiteX3" fmla="*/ 14218 w 179153"/>
                  <a:gd name="connsiteY3" fmla="*/ 40549 h 212483"/>
                  <a:gd name="connsiteX4" fmla="*/ 8926 w 179153"/>
                  <a:gd name="connsiteY4" fmla="*/ 38841 h 212483"/>
                  <a:gd name="connsiteX5" fmla="*/ 2344 w 179153"/>
                  <a:gd name="connsiteY5" fmla="*/ 47757 h 212483"/>
                  <a:gd name="connsiteX6" fmla="*/ 2927 w 179153"/>
                  <a:gd name="connsiteY6" fmla="*/ 49757 h 212483"/>
                  <a:gd name="connsiteX7" fmla="*/ 17926 w 179153"/>
                  <a:gd name="connsiteY7" fmla="*/ 64047 h 212483"/>
                  <a:gd name="connsiteX8" fmla="*/ 25675 w 179153"/>
                  <a:gd name="connsiteY8" fmla="*/ 68380 h 212483"/>
                  <a:gd name="connsiteX9" fmla="*/ 30133 w 179153"/>
                  <a:gd name="connsiteY9" fmla="*/ 82629 h 212483"/>
                  <a:gd name="connsiteX10" fmla="*/ 28883 w 179153"/>
                  <a:gd name="connsiteY10" fmla="*/ 91754 h 212483"/>
                  <a:gd name="connsiteX11" fmla="*/ 46257 w 179153"/>
                  <a:gd name="connsiteY11" fmla="*/ 107211 h 212483"/>
                  <a:gd name="connsiteX12" fmla="*/ 51715 w 179153"/>
                  <a:gd name="connsiteY12" fmla="*/ 110877 h 212483"/>
                  <a:gd name="connsiteX13" fmla="*/ 58298 w 179153"/>
                  <a:gd name="connsiteY13" fmla="*/ 127459 h 212483"/>
                  <a:gd name="connsiteX14" fmla="*/ 55131 w 179153"/>
                  <a:gd name="connsiteY14" fmla="*/ 136000 h 212483"/>
                  <a:gd name="connsiteX15" fmla="*/ 61464 w 179153"/>
                  <a:gd name="connsiteY15" fmla="*/ 165081 h 212483"/>
                  <a:gd name="connsiteX16" fmla="*/ 65380 w 179153"/>
                  <a:gd name="connsiteY16" fmla="*/ 169581 h 212483"/>
                  <a:gd name="connsiteX17" fmla="*/ 70380 w 179153"/>
                  <a:gd name="connsiteY17" fmla="*/ 176122 h 212483"/>
                  <a:gd name="connsiteX18" fmla="*/ 68505 w 179153"/>
                  <a:gd name="connsiteY18" fmla="*/ 185996 h 212483"/>
                  <a:gd name="connsiteX19" fmla="*/ 66797 w 179153"/>
                  <a:gd name="connsiteY19" fmla="*/ 189913 h 212483"/>
                  <a:gd name="connsiteX20" fmla="*/ 71130 w 179153"/>
                  <a:gd name="connsiteY20" fmla="*/ 197871 h 212483"/>
                  <a:gd name="connsiteX21" fmla="*/ 80588 w 179153"/>
                  <a:gd name="connsiteY21" fmla="*/ 201662 h 212483"/>
                  <a:gd name="connsiteX22" fmla="*/ 85337 w 179153"/>
                  <a:gd name="connsiteY22" fmla="*/ 210244 h 212483"/>
                  <a:gd name="connsiteX23" fmla="*/ 89629 w 179153"/>
                  <a:gd name="connsiteY23" fmla="*/ 206703 h 212483"/>
                  <a:gd name="connsiteX24" fmla="*/ 101503 w 179153"/>
                  <a:gd name="connsiteY24" fmla="*/ 200537 h 212483"/>
                  <a:gd name="connsiteX25" fmla="*/ 110085 w 179153"/>
                  <a:gd name="connsiteY25" fmla="*/ 203078 h 212483"/>
                  <a:gd name="connsiteX26" fmla="*/ 113127 w 179153"/>
                  <a:gd name="connsiteY26" fmla="*/ 204537 h 212483"/>
                  <a:gd name="connsiteX27" fmla="*/ 129709 w 179153"/>
                  <a:gd name="connsiteY27" fmla="*/ 188788 h 212483"/>
                  <a:gd name="connsiteX28" fmla="*/ 148249 w 179153"/>
                  <a:gd name="connsiteY28" fmla="*/ 162915 h 212483"/>
                  <a:gd name="connsiteX29" fmla="*/ 153165 w 179153"/>
                  <a:gd name="connsiteY29" fmla="*/ 157707 h 212483"/>
                  <a:gd name="connsiteX30" fmla="*/ 156749 w 179153"/>
                  <a:gd name="connsiteY30" fmla="*/ 153332 h 212483"/>
                  <a:gd name="connsiteX31" fmla="*/ 164456 w 179153"/>
                  <a:gd name="connsiteY31" fmla="*/ 148541 h 212483"/>
                  <a:gd name="connsiteX32" fmla="*/ 169248 w 179153"/>
                  <a:gd name="connsiteY32" fmla="*/ 145791 h 212483"/>
                  <a:gd name="connsiteX33" fmla="*/ 169039 w 179153"/>
                  <a:gd name="connsiteY33" fmla="*/ 144833 h 212483"/>
                  <a:gd name="connsiteX34" fmla="*/ 170456 w 179153"/>
                  <a:gd name="connsiteY34" fmla="*/ 144625 h 212483"/>
                  <a:gd name="connsiteX35" fmla="*/ 171289 w 179153"/>
                  <a:gd name="connsiteY35" fmla="*/ 135125 h 212483"/>
                  <a:gd name="connsiteX36" fmla="*/ 169581 w 179153"/>
                  <a:gd name="connsiteY36" fmla="*/ 124751 h 212483"/>
                  <a:gd name="connsiteX37" fmla="*/ 175080 w 179153"/>
                  <a:gd name="connsiteY37" fmla="*/ 118543 h 212483"/>
                  <a:gd name="connsiteX38" fmla="*/ 177914 w 179153"/>
                  <a:gd name="connsiteY38" fmla="*/ 113169 h 212483"/>
                  <a:gd name="connsiteX39" fmla="*/ 173122 w 179153"/>
                  <a:gd name="connsiteY39" fmla="*/ 108169 h 212483"/>
                  <a:gd name="connsiteX40" fmla="*/ 169872 w 179153"/>
                  <a:gd name="connsiteY40" fmla="*/ 106127 h 212483"/>
                  <a:gd name="connsiteX41" fmla="*/ 168414 w 179153"/>
                  <a:gd name="connsiteY41" fmla="*/ 106086 h 212483"/>
                  <a:gd name="connsiteX42" fmla="*/ 162831 w 179153"/>
                  <a:gd name="connsiteY42" fmla="*/ 104253 h 212483"/>
                  <a:gd name="connsiteX43" fmla="*/ 160748 w 179153"/>
                  <a:gd name="connsiteY43" fmla="*/ 98920 h 212483"/>
                  <a:gd name="connsiteX44" fmla="*/ 160373 w 179153"/>
                  <a:gd name="connsiteY44" fmla="*/ 97211 h 212483"/>
                  <a:gd name="connsiteX45" fmla="*/ 159290 w 179153"/>
                  <a:gd name="connsiteY45" fmla="*/ 94670 h 212483"/>
                  <a:gd name="connsiteX46" fmla="*/ 158207 w 179153"/>
                  <a:gd name="connsiteY46" fmla="*/ 91712 h 212483"/>
                  <a:gd name="connsiteX47" fmla="*/ 156832 w 179153"/>
                  <a:gd name="connsiteY47" fmla="*/ 91004 h 212483"/>
                  <a:gd name="connsiteX48" fmla="*/ 152957 w 179153"/>
                  <a:gd name="connsiteY48" fmla="*/ 88045 h 212483"/>
                  <a:gd name="connsiteX49" fmla="*/ 150957 w 179153"/>
                  <a:gd name="connsiteY49" fmla="*/ 71922 h 212483"/>
                  <a:gd name="connsiteX50" fmla="*/ 151041 w 179153"/>
                  <a:gd name="connsiteY50" fmla="*/ 64214 h 212483"/>
                  <a:gd name="connsiteX51" fmla="*/ 148332 w 179153"/>
                  <a:gd name="connsiteY51" fmla="*/ 61839 h 212483"/>
                  <a:gd name="connsiteX52" fmla="*/ 142916 w 179153"/>
                  <a:gd name="connsiteY52" fmla="*/ 52965 h 212483"/>
                  <a:gd name="connsiteX53" fmla="*/ 146499 w 179153"/>
                  <a:gd name="connsiteY53" fmla="*/ 44090 h 212483"/>
                  <a:gd name="connsiteX54" fmla="*/ 148957 w 179153"/>
                  <a:gd name="connsiteY54" fmla="*/ 40049 h 212483"/>
                  <a:gd name="connsiteX55" fmla="*/ 148124 w 179153"/>
                  <a:gd name="connsiteY55" fmla="*/ 29008 h 212483"/>
                  <a:gd name="connsiteX56" fmla="*/ 146833 w 179153"/>
                  <a:gd name="connsiteY56" fmla="*/ 19009 h 212483"/>
                  <a:gd name="connsiteX57" fmla="*/ 133500 w 179153"/>
                  <a:gd name="connsiteY57" fmla="*/ 12926 h 212483"/>
                  <a:gd name="connsiteX58" fmla="*/ 125709 w 179153"/>
                  <a:gd name="connsiteY58" fmla="*/ 8343 h 212483"/>
                  <a:gd name="connsiteX59" fmla="*/ 109794 w 179153"/>
                  <a:gd name="connsiteY59" fmla="*/ 7552 h 212483"/>
                  <a:gd name="connsiteX60" fmla="*/ 85712 w 179153"/>
                  <a:gd name="connsiteY60" fmla="*/ 2344 h 212483"/>
                  <a:gd name="connsiteX61" fmla="*/ 84421 w 179153"/>
                  <a:gd name="connsiteY61" fmla="*/ 3635 h 212483"/>
                  <a:gd name="connsiteX62" fmla="*/ 78504 w 179153"/>
                  <a:gd name="connsiteY62" fmla="*/ 12384 h 212483"/>
                  <a:gd name="connsiteX63" fmla="*/ 81629 w 179153"/>
                  <a:gd name="connsiteY63" fmla="*/ 17217 h 212483"/>
                  <a:gd name="connsiteX64" fmla="*/ 82171 w 179153"/>
                  <a:gd name="connsiteY64" fmla="*/ 20217 h 212483"/>
                  <a:gd name="connsiteX65" fmla="*/ 74005 w 179153"/>
                  <a:gd name="connsiteY65" fmla="*/ 27092 h 212483"/>
                  <a:gd name="connsiteX66" fmla="*/ 58131 w 179153"/>
                  <a:gd name="connsiteY66" fmla="*/ 19009 h 212483"/>
                  <a:gd name="connsiteX67" fmla="*/ 53340 w 179153"/>
                  <a:gd name="connsiteY67" fmla="*/ 15134 h 212483"/>
                  <a:gd name="connsiteX68" fmla="*/ 41174 w 179153"/>
                  <a:gd name="connsiteY68" fmla="*/ 13509 h 212483"/>
                  <a:gd name="connsiteX69" fmla="*/ 40424 w 179153"/>
                  <a:gd name="connsiteY69" fmla="*/ 18259 h 212483"/>
                  <a:gd name="connsiteX70" fmla="*/ 42590 w 179153"/>
                  <a:gd name="connsiteY70" fmla="*/ 25217 h 212483"/>
                  <a:gd name="connsiteX71" fmla="*/ 37966 w 179153"/>
                  <a:gd name="connsiteY71" fmla="*/ 33216 h 212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179153" h="212483">
                    <a:moveTo>
                      <a:pt x="37966" y="33216"/>
                    </a:moveTo>
                    <a:cubicBezTo>
                      <a:pt x="37133" y="33341"/>
                      <a:pt x="36091" y="33466"/>
                      <a:pt x="34299" y="34883"/>
                    </a:cubicBezTo>
                    <a:cubicBezTo>
                      <a:pt x="25342" y="41716"/>
                      <a:pt x="22884" y="42799"/>
                      <a:pt x="21509" y="42965"/>
                    </a:cubicBezTo>
                    <a:cubicBezTo>
                      <a:pt x="18134" y="43382"/>
                      <a:pt x="15967" y="41799"/>
                      <a:pt x="14218" y="40549"/>
                    </a:cubicBezTo>
                    <a:cubicBezTo>
                      <a:pt x="12509" y="39341"/>
                      <a:pt x="11260" y="38466"/>
                      <a:pt x="8926" y="38841"/>
                    </a:cubicBezTo>
                    <a:cubicBezTo>
                      <a:pt x="5052" y="39549"/>
                      <a:pt x="3343" y="42841"/>
                      <a:pt x="2344" y="47757"/>
                    </a:cubicBezTo>
                    <a:cubicBezTo>
                      <a:pt x="2802" y="48298"/>
                      <a:pt x="3052" y="49048"/>
                      <a:pt x="2927" y="49757"/>
                    </a:cubicBezTo>
                    <a:cubicBezTo>
                      <a:pt x="1719" y="55923"/>
                      <a:pt x="10718" y="60423"/>
                      <a:pt x="17926" y="64047"/>
                    </a:cubicBezTo>
                    <a:cubicBezTo>
                      <a:pt x="20884" y="65547"/>
                      <a:pt x="23675" y="66922"/>
                      <a:pt x="25675" y="68380"/>
                    </a:cubicBezTo>
                    <a:cubicBezTo>
                      <a:pt x="33799" y="74255"/>
                      <a:pt x="33508" y="77921"/>
                      <a:pt x="30133" y="82629"/>
                    </a:cubicBezTo>
                    <a:cubicBezTo>
                      <a:pt x="28425" y="85004"/>
                      <a:pt x="26925" y="87087"/>
                      <a:pt x="28883" y="91754"/>
                    </a:cubicBezTo>
                    <a:cubicBezTo>
                      <a:pt x="31258" y="97378"/>
                      <a:pt x="39924" y="103044"/>
                      <a:pt x="46257" y="107211"/>
                    </a:cubicBezTo>
                    <a:cubicBezTo>
                      <a:pt x="48298" y="108544"/>
                      <a:pt x="50173" y="109794"/>
                      <a:pt x="51715" y="110877"/>
                    </a:cubicBezTo>
                    <a:cubicBezTo>
                      <a:pt x="61881" y="118293"/>
                      <a:pt x="61506" y="121793"/>
                      <a:pt x="58298" y="127459"/>
                    </a:cubicBezTo>
                    <a:cubicBezTo>
                      <a:pt x="57048" y="129626"/>
                      <a:pt x="55673" y="132084"/>
                      <a:pt x="55131" y="136000"/>
                    </a:cubicBezTo>
                    <a:cubicBezTo>
                      <a:pt x="54465" y="140791"/>
                      <a:pt x="59048" y="159665"/>
                      <a:pt x="61464" y="165081"/>
                    </a:cubicBezTo>
                    <a:cubicBezTo>
                      <a:pt x="62131" y="166498"/>
                      <a:pt x="63756" y="168081"/>
                      <a:pt x="65380" y="169581"/>
                    </a:cubicBezTo>
                    <a:cubicBezTo>
                      <a:pt x="67505" y="171581"/>
                      <a:pt x="69672" y="173622"/>
                      <a:pt x="70380" y="176122"/>
                    </a:cubicBezTo>
                    <a:cubicBezTo>
                      <a:pt x="71755" y="180997"/>
                      <a:pt x="69963" y="183788"/>
                      <a:pt x="68505" y="185996"/>
                    </a:cubicBezTo>
                    <a:cubicBezTo>
                      <a:pt x="67672" y="187288"/>
                      <a:pt x="66964" y="188371"/>
                      <a:pt x="66797" y="189913"/>
                    </a:cubicBezTo>
                    <a:cubicBezTo>
                      <a:pt x="65964" y="197204"/>
                      <a:pt x="67297" y="197371"/>
                      <a:pt x="71130" y="197871"/>
                    </a:cubicBezTo>
                    <a:cubicBezTo>
                      <a:pt x="73796" y="198204"/>
                      <a:pt x="77421" y="198662"/>
                      <a:pt x="80588" y="201662"/>
                    </a:cubicBezTo>
                    <a:cubicBezTo>
                      <a:pt x="83754" y="204662"/>
                      <a:pt x="85004" y="207536"/>
                      <a:pt x="85337" y="210244"/>
                    </a:cubicBezTo>
                    <a:cubicBezTo>
                      <a:pt x="86962" y="209161"/>
                      <a:pt x="88337" y="207911"/>
                      <a:pt x="89629" y="206703"/>
                    </a:cubicBezTo>
                    <a:cubicBezTo>
                      <a:pt x="92628" y="203953"/>
                      <a:pt x="95670" y="201078"/>
                      <a:pt x="101503" y="200537"/>
                    </a:cubicBezTo>
                    <a:cubicBezTo>
                      <a:pt x="105377" y="200204"/>
                      <a:pt x="108002" y="201787"/>
                      <a:pt x="110085" y="203078"/>
                    </a:cubicBezTo>
                    <a:cubicBezTo>
                      <a:pt x="111210" y="203787"/>
                      <a:pt x="112210" y="204412"/>
                      <a:pt x="113127" y="204537"/>
                    </a:cubicBezTo>
                    <a:cubicBezTo>
                      <a:pt x="122543" y="205912"/>
                      <a:pt x="125876" y="200828"/>
                      <a:pt x="129709" y="188788"/>
                    </a:cubicBezTo>
                    <a:cubicBezTo>
                      <a:pt x="134125" y="174997"/>
                      <a:pt x="136542" y="171623"/>
                      <a:pt x="148249" y="162915"/>
                    </a:cubicBezTo>
                    <a:cubicBezTo>
                      <a:pt x="150749" y="161082"/>
                      <a:pt x="151874" y="159498"/>
                      <a:pt x="153165" y="157707"/>
                    </a:cubicBezTo>
                    <a:cubicBezTo>
                      <a:pt x="154082" y="156415"/>
                      <a:pt x="155165" y="154957"/>
                      <a:pt x="156749" y="153332"/>
                    </a:cubicBezTo>
                    <a:cubicBezTo>
                      <a:pt x="159040" y="151041"/>
                      <a:pt x="161915" y="149708"/>
                      <a:pt x="164456" y="148541"/>
                    </a:cubicBezTo>
                    <a:cubicBezTo>
                      <a:pt x="166331" y="147666"/>
                      <a:pt x="167998" y="146833"/>
                      <a:pt x="169248" y="145791"/>
                    </a:cubicBezTo>
                    <a:lnTo>
                      <a:pt x="169039" y="144833"/>
                    </a:lnTo>
                    <a:cubicBezTo>
                      <a:pt x="169539" y="144750"/>
                      <a:pt x="169997" y="144666"/>
                      <a:pt x="170456" y="144625"/>
                    </a:cubicBezTo>
                    <a:cubicBezTo>
                      <a:pt x="173914" y="140791"/>
                      <a:pt x="172956" y="138583"/>
                      <a:pt x="171289" y="135125"/>
                    </a:cubicBezTo>
                    <a:cubicBezTo>
                      <a:pt x="169997" y="132417"/>
                      <a:pt x="168373" y="129042"/>
                      <a:pt x="169581" y="124751"/>
                    </a:cubicBezTo>
                    <a:cubicBezTo>
                      <a:pt x="170539" y="121293"/>
                      <a:pt x="173039" y="119751"/>
                      <a:pt x="175080" y="118543"/>
                    </a:cubicBezTo>
                    <a:cubicBezTo>
                      <a:pt x="177455" y="117085"/>
                      <a:pt x="178539" y="116418"/>
                      <a:pt x="177914" y="113169"/>
                    </a:cubicBezTo>
                    <a:cubicBezTo>
                      <a:pt x="177455" y="110669"/>
                      <a:pt x="175789" y="109627"/>
                      <a:pt x="173122" y="108169"/>
                    </a:cubicBezTo>
                    <a:cubicBezTo>
                      <a:pt x="171997" y="107544"/>
                      <a:pt x="170872" y="106877"/>
                      <a:pt x="169872" y="106127"/>
                    </a:cubicBezTo>
                    <a:cubicBezTo>
                      <a:pt x="169706" y="106086"/>
                      <a:pt x="168914" y="106086"/>
                      <a:pt x="168414" y="106086"/>
                    </a:cubicBezTo>
                    <a:cubicBezTo>
                      <a:pt x="166748" y="106086"/>
                      <a:pt x="164498" y="106086"/>
                      <a:pt x="162831" y="104253"/>
                    </a:cubicBezTo>
                    <a:cubicBezTo>
                      <a:pt x="161331" y="102586"/>
                      <a:pt x="160998" y="100544"/>
                      <a:pt x="160748" y="98920"/>
                    </a:cubicBezTo>
                    <a:cubicBezTo>
                      <a:pt x="160665" y="98336"/>
                      <a:pt x="160498" y="97461"/>
                      <a:pt x="160373" y="97211"/>
                    </a:cubicBezTo>
                    <a:cubicBezTo>
                      <a:pt x="160040" y="96795"/>
                      <a:pt x="159957" y="96503"/>
                      <a:pt x="159290" y="94670"/>
                    </a:cubicBezTo>
                    <a:cubicBezTo>
                      <a:pt x="158915" y="93545"/>
                      <a:pt x="158457" y="92212"/>
                      <a:pt x="158207" y="91712"/>
                    </a:cubicBezTo>
                    <a:cubicBezTo>
                      <a:pt x="158123" y="91670"/>
                      <a:pt x="157332" y="91253"/>
                      <a:pt x="156832" y="91004"/>
                    </a:cubicBezTo>
                    <a:cubicBezTo>
                      <a:pt x="155457" y="90295"/>
                      <a:pt x="153874" y="89504"/>
                      <a:pt x="152957" y="88045"/>
                    </a:cubicBezTo>
                    <a:cubicBezTo>
                      <a:pt x="148083" y="80379"/>
                      <a:pt x="149666" y="75713"/>
                      <a:pt x="150957" y="71922"/>
                    </a:cubicBezTo>
                    <a:cubicBezTo>
                      <a:pt x="151874" y="69214"/>
                      <a:pt x="152499" y="67255"/>
                      <a:pt x="151041" y="64214"/>
                    </a:cubicBezTo>
                    <a:cubicBezTo>
                      <a:pt x="150457" y="62964"/>
                      <a:pt x="149624" y="62506"/>
                      <a:pt x="148332" y="61839"/>
                    </a:cubicBezTo>
                    <a:cubicBezTo>
                      <a:pt x="146124" y="60672"/>
                      <a:pt x="143166" y="59048"/>
                      <a:pt x="142916" y="52965"/>
                    </a:cubicBezTo>
                    <a:cubicBezTo>
                      <a:pt x="142750" y="49007"/>
                      <a:pt x="144749" y="46382"/>
                      <a:pt x="146499" y="44090"/>
                    </a:cubicBezTo>
                    <a:cubicBezTo>
                      <a:pt x="147499" y="42757"/>
                      <a:pt x="148499" y="41466"/>
                      <a:pt x="148957" y="40049"/>
                    </a:cubicBezTo>
                    <a:cubicBezTo>
                      <a:pt x="150082" y="36549"/>
                      <a:pt x="149124" y="32883"/>
                      <a:pt x="148124" y="29008"/>
                    </a:cubicBezTo>
                    <a:cubicBezTo>
                      <a:pt x="147291" y="25759"/>
                      <a:pt x="146458" y="22384"/>
                      <a:pt x="146833" y="19009"/>
                    </a:cubicBezTo>
                    <a:cubicBezTo>
                      <a:pt x="141458" y="18426"/>
                      <a:pt x="137292" y="15593"/>
                      <a:pt x="133500" y="12926"/>
                    </a:cubicBezTo>
                    <a:cubicBezTo>
                      <a:pt x="130917" y="11135"/>
                      <a:pt x="128501" y="9426"/>
                      <a:pt x="125709" y="8343"/>
                    </a:cubicBezTo>
                    <a:cubicBezTo>
                      <a:pt x="120460" y="6260"/>
                      <a:pt x="115293" y="6885"/>
                      <a:pt x="109794" y="7552"/>
                    </a:cubicBezTo>
                    <a:cubicBezTo>
                      <a:pt x="102336" y="8468"/>
                      <a:pt x="93878" y="9385"/>
                      <a:pt x="85712" y="2344"/>
                    </a:cubicBezTo>
                    <a:cubicBezTo>
                      <a:pt x="85296" y="2802"/>
                      <a:pt x="84879" y="3219"/>
                      <a:pt x="84421" y="3635"/>
                    </a:cubicBezTo>
                    <a:cubicBezTo>
                      <a:pt x="81338" y="6760"/>
                      <a:pt x="78421" y="9718"/>
                      <a:pt x="78504" y="12384"/>
                    </a:cubicBezTo>
                    <a:cubicBezTo>
                      <a:pt x="78546" y="13843"/>
                      <a:pt x="79629" y="15468"/>
                      <a:pt x="81629" y="17217"/>
                    </a:cubicBezTo>
                    <a:cubicBezTo>
                      <a:pt x="82504" y="17967"/>
                      <a:pt x="82712" y="19217"/>
                      <a:pt x="82171" y="20217"/>
                    </a:cubicBezTo>
                    <a:cubicBezTo>
                      <a:pt x="79963" y="24217"/>
                      <a:pt x="77213" y="26550"/>
                      <a:pt x="74005" y="27092"/>
                    </a:cubicBezTo>
                    <a:cubicBezTo>
                      <a:pt x="68214" y="28092"/>
                      <a:pt x="62631" y="23050"/>
                      <a:pt x="58131" y="19009"/>
                    </a:cubicBezTo>
                    <a:cubicBezTo>
                      <a:pt x="56339" y="17384"/>
                      <a:pt x="54631" y="15843"/>
                      <a:pt x="53340" y="15134"/>
                    </a:cubicBezTo>
                    <a:cubicBezTo>
                      <a:pt x="48382" y="12260"/>
                      <a:pt x="44299" y="10301"/>
                      <a:pt x="41174" y="13509"/>
                    </a:cubicBezTo>
                    <a:cubicBezTo>
                      <a:pt x="38841" y="15843"/>
                      <a:pt x="39132" y="16259"/>
                      <a:pt x="40424" y="18259"/>
                    </a:cubicBezTo>
                    <a:cubicBezTo>
                      <a:pt x="41466" y="19842"/>
                      <a:pt x="42924" y="22009"/>
                      <a:pt x="42590" y="25217"/>
                    </a:cubicBezTo>
                    <a:cubicBezTo>
                      <a:pt x="41966" y="30466"/>
                      <a:pt x="41632" y="32675"/>
                      <a:pt x="37966" y="33216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: фигура 63">
                <a:extLst>
                  <a:ext uri="{FF2B5EF4-FFF2-40B4-BE49-F238E27FC236}">
                    <a16:creationId xmlns:a16="http://schemas.microsoft.com/office/drawing/2014/main" id="{530108AA-E801-4AE5-8409-19A3010028B1}"/>
                  </a:ext>
                </a:extLst>
              </p:cNvPr>
              <p:cNvSpPr/>
              <p:nvPr/>
            </p:nvSpPr>
            <p:spPr>
              <a:xfrm>
                <a:off x="2114742" y="3485269"/>
                <a:ext cx="229149" cy="245815"/>
              </a:xfrm>
              <a:custGeom>
                <a:avLst/>
                <a:gdLst>
                  <a:gd name="connsiteX0" fmla="*/ 23163 w 229149"/>
                  <a:gd name="connsiteY0" fmla="*/ 112681 h 245814"/>
                  <a:gd name="connsiteX1" fmla="*/ 35995 w 229149"/>
                  <a:gd name="connsiteY1" fmla="*/ 125222 h 245814"/>
                  <a:gd name="connsiteX2" fmla="*/ 37245 w 229149"/>
                  <a:gd name="connsiteY2" fmla="*/ 126847 h 245814"/>
                  <a:gd name="connsiteX3" fmla="*/ 47119 w 229149"/>
                  <a:gd name="connsiteY3" fmla="*/ 134221 h 245814"/>
                  <a:gd name="connsiteX4" fmla="*/ 53619 w 229149"/>
                  <a:gd name="connsiteY4" fmla="*/ 129847 h 245814"/>
                  <a:gd name="connsiteX5" fmla="*/ 68784 w 229149"/>
                  <a:gd name="connsiteY5" fmla="*/ 125639 h 245814"/>
                  <a:gd name="connsiteX6" fmla="*/ 76242 w 229149"/>
                  <a:gd name="connsiteY6" fmla="*/ 142096 h 245814"/>
                  <a:gd name="connsiteX7" fmla="*/ 79283 w 229149"/>
                  <a:gd name="connsiteY7" fmla="*/ 152053 h 245814"/>
                  <a:gd name="connsiteX8" fmla="*/ 79867 w 229149"/>
                  <a:gd name="connsiteY8" fmla="*/ 153012 h 245814"/>
                  <a:gd name="connsiteX9" fmla="*/ 87033 w 229149"/>
                  <a:gd name="connsiteY9" fmla="*/ 163469 h 245814"/>
                  <a:gd name="connsiteX10" fmla="*/ 92032 w 229149"/>
                  <a:gd name="connsiteY10" fmla="*/ 166427 h 245814"/>
                  <a:gd name="connsiteX11" fmla="*/ 96240 w 229149"/>
                  <a:gd name="connsiteY11" fmla="*/ 167719 h 245814"/>
                  <a:gd name="connsiteX12" fmla="*/ 104781 w 229149"/>
                  <a:gd name="connsiteY12" fmla="*/ 172927 h 245814"/>
                  <a:gd name="connsiteX13" fmla="*/ 117239 w 229149"/>
                  <a:gd name="connsiteY13" fmla="*/ 178885 h 245814"/>
                  <a:gd name="connsiteX14" fmla="*/ 124155 w 229149"/>
                  <a:gd name="connsiteY14" fmla="*/ 178885 h 245814"/>
                  <a:gd name="connsiteX15" fmla="*/ 142320 w 229149"/>
                  <a:gd name="connsiteY15" fmla="*/ 182426 h 245814"/>
                  <a:gd name="connsiteX16" fmla="*/ 147820 w 229149"/>
                  <a:gd name="connsiteY16" fmla="*/ 190300 h 245814"/>
                  <a:gd name="connsiteX17" fmla="*/ 149486 w 229149"/>
                  <a:gd name="connsiteY17" fmla="*/ 194092 h 245814"/>
                  <a:gd name="connsiteX18" fmla="*/ 159777 w 229149"/>
                  <a:gd name="connsiteY18" fmla="*/ 203883 h 245814"/>
                  <a:gd name="connsiteX19" fmla="*/ 172401 w 229149"/>
                  <a:gd name="connsiteY19" fmla="*/ 224589 h 245814"/>
                  <a:gd name="connsiteX20" fmla="*/ 172485 w 229149"/>
                  <a:gd name="connsiteY20" fmla="*/ 229339 h 245814"/>
                  <a:gd name="connsiteX21" fmla="*/ 176026 w 229149"/>
                  <a:gd name="connsiteY21" fmla="*/ 244296 h 245814"/>
                  <a:gd name="connsiteX22" fmla="*/ 176068 w 229149"/>
                  <a:gd name="connsiteY22" fmla="*/ 243713 h 245814"/>
                  <a:gd name="connsiteX23" fmla="*/ 176568 w 229149"/>
                  <a:gd name="connsiteY23" fmla="*/ 238797 h 245814"/>
                  <a:gd name="connsiteX24" fmla="*/ 179151 w 229149"/>
                  <a:gd name="connsiteY24" fmla="*/ 231256 h 245814"/>
                  <a:gd name="connsiteX25" fmla="*/ 181692 w 229149"/>
                  <a:gd name="connsiteY25" fmla="*/ 223715 h 245814"/>
                  <a:gd name="connsiteX26" fmla="*/ 182067 w 229149"/>
                  <a:gd name="connsiteY26" fmla="*/ 220507 h 245814"/>
                  <a:gd name="connsiteX27" fmla="*/ 187317 w 229149"/>
                  <a:gd name="connsiteY27" fmla="*/ 212632 h 245814"/>
                  <a:gd name="connsiteX28" fmla="*/ 202316 w 229149"/>
                  <a:gd name="connsiteY28" fmla="*/ 216840 h 245814"/>
                  <a:gd name="connsiteX29" fmla="*/ 208774 w 229149"/>
                  <a:gd name="connsiteY29" fmla="*/ 221215 h 245814"/>
                  <a:gd name="connsiteX30" fmla="*/ 211190 w 229149"/>
                  <a:gd name="connsiteY30" fmla="*/ 217174 h 245814"/>
                  <a:gd name="connsiteX31" fmla="*/ 213607 w 229149"/>
                  <a:gd name="connsiteY31" fmla="*/ 211341 h 245814"/>
                  <a:gd name="connsiteX32" fmla="*/ 219648 w 229149"/>
                  <a:gd name="connsiteY32" fmla="*/ 210174 h 245814"/>
                  <a:gd name="connsiteX33" fmla="*/ 220273 w 229149"/>
                  <a:gd name="connsiteY33" fmla="*/ 210382 h 245814"/>
                  <a:gd name="connsiteX34" fmla="*/ 224397 w 229149"/>
                  <a:gd name="connsiteY34" fmla="*/ 205216 h 245814"/>
                  <a:gd name="connsiteX35" fmla="*/ 227522 w 229149"/>
                  <a:gd name="connsiteY35" fmla="*/ 200800 h 245814"/>
                  <a:gd name="connsiteX36" fmla="*/ 224939 w 229149"/>
                  <a:gd name="connsiteY36" fmla="*/ 199508 h 245814"/>
                  <a:gd name="connsiteX37" fmla="*/ 201233 w 229149"/>
                  <a:gd name="connsiteY37" fmla="*/ 181051 h 245814"/>
                  <a:gd name="connsiteX38" fmla="*/ 201357 w 229149"/>
                  <a:gd name="connsiteY38" fmla="*/ 169011 h 245814"/>
                  <a:gd name="connsiteX39" fmla="*/ 198941 w 229149"/>
                  <a:gd name="connsiteY39" fmla="*/ 157053 h 245814"/>
                  <a:gd name="connsiteX40" fmla="*/ 192192 w 229149"/>
                  <a:gd name="connsiteY40" fmla="*/ 154553 h 245814"/>
                  <a:gd name="connsiteX41" fmla="*/ 183651 w 229149"/>
                  <a:gd name="connsiteY41" fmla="*/ 141262 h 245814"/>
                  <a:gd name="connsiteX42" fmla="*/ 186150 w 229149"/>
                  <a:gd name="connsiteY42" fmla="*/ 135263 h 245814"/>
                  <a:gd name="connsiteX43" fmla="*/ 187400 w 229149"/>
                  <a:gd name="connsiteY43" fmla="*/ 129347 h 245814"/>
                  <a:gd name="connsiteX44" fmla="*/ 183734 w 229149"/>
                  <a:gd name="connsiteY44" fmla="*/ 125014 h 245814"/>
                  <a:gd name="connsiteX45" fmla="*/ 178734 w 229149"/>
                  <a:gd name="connsiteY45" fmla="*/ 118931 h 245814"/>
                  <a:gd name="connsiteX46" fmla="*/ 172026 w 229149"/>
                  <a:gd name="connsiteY46" fmla="*/ 87183 h 245814"/>
                  <a:gd name="connsiteX47" fmla="*/ 175776 w 229149"/>
                  <a:gd name="connsiteY47" fmla="*/ 76934 h 245814"/>
                  <a:gd name="connsiteX48" fmla="*/ 170568 w 229149"/>
                  <a:gd name="connsiteY48" fmla="*/ 66685 h 245814"/>
                  <a:gd name="connsiteX49" fmla="*/ 165319 w 229149"/>
                  <a:gd name="connsiteY49" fmla="*/ 63144 h 245814"/>
                  <a:gd name="connsiteX50" fmla="*/ 146153 w 229149"/>
                  <a:gd name="connsiteY50" fmla="*/ 45520 h 245814"/>
                  <a:gd name="connsiteX51" fmla="*/ 147903 w 229149"/>
                  <a:gd name="connsiteY51" fmla="*/ 31646 h 245814"/>
                  <a:gd name="connsiteX52" fmla="*/ 144528 w 229149"/>
                  <a:gd name="connsiteY52" fmla="*/ 24188 h 245814"/>
                  <a:gd name="connsiteX53" fmla="*/ 137446 w 229149"/>
                  <a:gd name="connsiteY53" fmla="*/ 20272 h 245814"/>
                  <a:gd name="connsiteX54" fmla="*/ 119614 w 229149"/>
                  <a:gd name="connsiteY54" fmla="*/ 3023 h 245814"/>
                  <a:gd name="connsiteX55" fmla="*/ 113031 w 229149"/>
                  <a:gd name="connsiteY55" fmla="*/ 5898 h 245814"/>
                  <a:gd name="connsiteX56" fmla="*/ 104656 w 229149"/>
                  <a:gd name="connsiteY56" fmla="*/ 9106 h 245814"/>
                  <a:gd name="connsiteX57" fmla="*/ 104615 w 229149"/>
                  <a:gd name="connsiteY57" fmla="*/ 9106 h 245814"/>
                  <a:gd name="connsiteX58" fmla="*/ 101157 w 229149"/>
                  <a:gd name="connsiteY58" fmla="*/ 6773 h 245814"/>
                  <a:gd name="connsiteX59" fmla="*/ 96949 w 229149"/>
                  <a:gd name="connsiteY59" fmla="*/ 3648 h 245814"/>
                  <a:gd name="connsiteX60" fmla="*/ 96907 w 229149"/>
                  <a:gd name="connsiteY60" fmla="*/ 3648 h 245814"/>
                  <a:gd name="connsiteX61" fmla="*/ 95449 w 229149"/>
                  <a:gd name="connsiteY61" fmla="*/ 5648 h 245814"/>
                  <a:gd name="connsiteX62" fmla="*/ 89824 w 229149"/>
                  <a:gd name="connsiteY62" fmla="*/ 10189 h 245814"/>
                  <a:gd name="connsiteX63" fmla="*/ 78950 w 229149"/>
                  <a:gd name="connsiteY63" fmla="*/ 6648 h 245814"/>
                  <a:gd name="connsiteX64" fmla="*/ 69784 w 229149"/>
                  <a:gd name="connsiteY64" fmla="*/ 3523 h 245814"/>
                  <a:gd name="connsiteX65" fmla="*/ 63285 w 229149"/>
                  <a:gd name="connsiteY65" fmla="*/ 4898 h 245814"/>
                  <a:gd name="connsiteX66" fmla="*/ 57618 w 229149"/>
                  <a:gd name="connsiteY66" fmla="*/ 6273 h 245814"/>
                  <a:gd name="connsiteX67" fmla="*/ 53744 w 229149"/>
                  <a:gd name="connsiteY67" fmla="*/ 12064 h 245814"/>
                  <a:gd name="connsiteX68" fmla="*/ 38703 w 229149"/>
                  <a:gd name="connsiteY68" fmla="*/ 3981 h 245814"/>
                  <a:gd name="connsiteX69" fmla="*/ 28287 w 229149"/>
                  <a:gd name="connsiteY69" fmla="*/ 14314 h 245814"/>
                  <a:gd name="connsiteX70" fmla="*/ 15830 w 229149"/>
                  <a:gd name="connsiteY70" fmla="*/ 27605 h 245814"/>
                  <a:gd name="connsiteX71" fmla="*/ 12205 w 229149"/>
                  <a:gd name="connsiteY71" fmla="*/ 35771 h 245814"/>
                  <a:gd name="connsiteX72" fmla="*/ 2998 w 229149"/>
                  <a:gd name="connsiteY72" fmla="*/ 37062 h 245814"/>
                  <a:gd name="connsiteX73" fmla="*/ 16538 w 229149"/>
                  <a:gd name="connsiteY73" fmla="*/ 51894 h 245814"/>
                  <a:gd name="connsiteX74" fmla="*/ 19163 w 229149"/>
                  <a:gd name="connsiteY74" fmla="*/ 71268 h 245814"/>
                  <a:gd name="connsiteX75" fmla="*/ 29621 w 229149"/>
                  <a:gd name="connsiteY75" fmla="*/ 83767 h 245814"/>
                  <a:gd name="connsiteX76" fmla="*/ 25954 w 229149"/>
                  <a:gd name="connsiteY76" fmla="*/ 96683 h 245814"/>
                  <a:gd name="connsiteX77" fmla="*/ 24204 w 229149"/>
                  <a:gd name="connsiteY77" fmla="*/ 100807 h 245814"/>
                  <a:gd name="connsiteX78" fmla="*/ 30454 w 229149"/>
                  <a:gd name="connsiteY78" fmla="*/ 103807 h 245814"/>
                  <a:gd name="connsiteX79" fmla="*/ 23163 w 229149"/>
                  <a:gd name="connsiteY79" fmla="*/ 112681 h 245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229149" h="245814">
                    <a:moveTo>
                      <a:pt x="23163" y="112681"/>
                    </a:moveTo>
                    <a:cubicBezTo>
                      <a:pt x="28037" y="116139"/>
                      <a:pt x="31912" y="120139"/>
                      <a:pt x="35995" y="125222"/>
                    </a:cubicBezTo>
                    <a:lnTo>
                      <a:pt x="37245" y="126847"/>
                    </a:lnTo>
                    <a:cubicBezTo>
                      <a:pt x="40078" y="130513"/>
                      <a:pt x="43328" y="134596"/>
                      <a:pt x="47119" y="134221"/>
                    </a:cubicBezTo>
                    <a:cubicBezTo>
                      <a:pt x="49244" y="133971"/>
                      <a:pt x="51369" y="131972"/>
                      <a:pt x="53619" y="129847"/>
                    </a:cubicBezTo>
                    <a:cubicBezTo>
                      <a:pt x="57243" y="126430"/>
                      <a:pt x="62201" y="121722"/>
                      <a:pt x="68784" y="125639"/>
                    </a:cubicBezTo>
                    <a:cubicBezTo>
                      <a:pt x="73034" y="128180"/>
                      <a:pt x="74659" y="135263"/>
                      <a:pt x="76242" y="142096"/>
                    </a:cubicBezTo>
                    <a:cubicBezTo>
                      <a:pt x="77117" y="145970"/>
                      <a:pt x="78075" y="150012"/>
                      <a:pt x="79283" y="152053"/>
                    </a:cubicBezTo>
                    <a:lnTo>
                      <a:pt x="79867" y="153012"/>
                    </a:lnTo>
                    <a:cubicBezTo>
                      <a:pt x="81992" y="156636"/>
                      <a:pt x="84450" y="160720"/>
                      <a:pt x="87033" y="163469"/>
                    </a:cubicBezTo>
                    <a:cubicBezTo>
                      <a:pt x="89241" y="165802"/>
                      <a:pt x="90199" y="166011"/>
                      <a:pt x="92032" y="166427"/>
                    </a:cubicBezTo>
                    <a:cubicBezTo>
                      <a:pt x="93116" y="166677"/>
                      <a:pt x="94449" y="166969"/>
                      <a:pt x="96240" y="167719"/>
                    </a:cubicBezTo>
                    <a:cubicBezTo>
                      <a:pt x="99407" y="169011"/>
                      <a:pt x="102157" y="171010"/>
                      <a:pt x="104781" y="172927"/>
                    </a:cubicBezTo>
                    <a:cubicBezTo>
                      <a:pt x="108656" y="175760"/>
                      <a:pt x="112364" y="178426"/>
                      <a:pt x="117239" y="178885"/>
                    </a:cubicBezTo>
                    <a:cubicBezTo>
                      <a:pt x="119405" y="179093"/>
                      <a:pt x="121697" y="179010"/>
                      <a:pt x="124155" y="178885"/>
                    </a:cubicBezTo>
                    <a:cubicBezTo>
                      <a:pt x="129988" y="178635"/>
                      <a:pt x="136571" y="178385"/>
                      <a:pt x="142320" y="182426"/>
                    </a:cubicBezTo>
                    <a:cubicBezTo>
                      <a:pt x="145778" y="184926"/>
                      <a:pt x="146820" y="187634"/>
                      <a:pt x="147820" y="190300"/>
                    </a:cubicBezTo>
                    <a:cubicBezTo>
                      <a:pt x="148278" y="191509"/>
                      <a:pt x="148736" y="192759"/>
                      <a:pt x="149486" y="194092"/>
                    </a:cubicBezTo>
                    <a:cubicBezTo>
                      <a:pt x="152028" y="198508"/>
                      <a:pt x="155611" y="201008"/>
                      <a:pt x="159777" y="203883"/>
                    </a:cubicBezTo>
                    <a:cubicBezTo>
                      <a:pt x="168902" y="210257"/>
                      <a:pt x="171818" y="212841"/>
                      <a:pt x="172401" y="224589"/>
                    </a:cubicBezTo>
                    <a:cubicBezTo>
                      <a:pt x="172485" y="226090"/>
                      <a:pt x="172485" y="227714"/>
                      <a:pt x="172485" y="229339"/>
                    </a:cubicBezTo>
                    <a:cubicBezTo>
                      <a:pt x="172485" y="236214"/>
                      <a:pt x="172818" y="241297"/>
                      <a:pt x="176026" y="244296"/>
                    </a:cubicBezTo>
                    <a:cubicBezTo>
                      <a:pt x="176026" y="244088"/>
                      <a:pt x="176068" y="243880"/>
                      <a:pt x="176068" y="243713"/>
                    </a:cubicBezTo>
                    <a:cubicBezTo>
                      <a:pt x="176234" y="241255"/>
                      <a:pt x="176359" y="239672"/>
                      <a:pt x="176568" y="238797"/>
                    </a:cubicBezTo>
                    <a:cubicBezTo>
                      <a:pt x="177234" y="236172"/>
                      <a:pt x="178193" y="233672"/>
                      <a:pt x="179151" y="231256"/>
                    </a:cubicBezTo>
                    <a:cubicBezTo>
                      <a:pt x="180151" y="228673"/>
                      <a:pt x="181109" y="226256"/>
                      <a:pt x="181692" y="223715"/>
                    </a:cubicBezTo>
                    <a:cubicBezTo>
                      <a:pt x="181984" y="222423"/>
                      <a:pt x="182026" y="221423"/>
                      <a:pt x="182067" y="220507"/>
                    </a:cubicBezTo>
                    <a:cubicBezTo>
                      <a:pt x="182192" y="217507"/>
                      <a:pt x="182609" y="215465"/>
                      <a:pt x="187317" y="212632"/>
                    </a:cubicBezTo>
                    <a:cubicBezTo>
                      <a:pt x="195150" y="207924"/>
                      <a:pt x="199441" y="213299"/>
                      <a:pt x="202316" y="216840"/>
                    </a:cubicBezTo>
                    <a:cubicBezTo>
                      <a:pt x="204691" y="219798"/>
                      <a:pt x="206274" y="221590"/>
                      <a:pt x="208774" y="221215"/>
                    </a:cubicBezTo>
                    <a:cubicBezTo>
                      <a:pt x="210315" y="220965"/>
                      <a:pt x="210648" y="220173"/>
                      <a:pt x="211190" y="217174"/>
                    </a:cubicBezTo>
                    <a:cubicBezTo>
                      <a:pt x="211565" y="215174"/>
                      <a:pt x="211940" y="212924"/>
                      <a:pt x="213607" y="211341"/>
                    </a:cubicBezTo>
                    <a:cubicBezTo>
                      <a:pt x="216106" y="208966"/>
                      <a:pt x="218481" y="209799"/>
                      <a:pt x="219648" y="210174"/>
                    </a:cubicBezTo>
                    <a:cubicBezTo>
                      <a:pt x="219856" y="210257"/>
                      <a:pt x="220189" y="210341"/>
                      <a:pt x="220273" y="210382"/>
                    </a:cubicBezTo>
                    <a:cubicBezTo>
                      <a:pt x="222106" y="209007"/>
                      <a:pt x="223189" y="207258"/>
                      <a:pt x="224397" y="205216"/>
                    </a:cubicBezTo>
                    <a:cubicBezTo>
                      <a:pt x="225272" y="203758"/>
                      <a:pt x="226231" y="202258"/>
                      <a:pt x="227522" y="200800"/>
                    </a:cubicBezTo>
                    <a:cubicBezTo>
                      <a:pt x="226689" y="200383"/>
                      <a:pt x="225814" y="199925"/>
                      <a:pt x="224939" y="199508"/>
                    </a:cubicBezTo>
                    <a:cubicBezTo>
                      <a:pt x="215940" y="195008"/>
                      <a:pt x="204774" y="189384"/>
                      <a:pt x="201233" y="181051"/>
                    </a:cubicBezTo>
                    <a:cubicBezTo>
                      <a:pt x="199316" y="176510"/>
                      <a:pt x="200399" y="172552"/>
                      <a:pt x="201357" y="169011"/>
                    </a:cubicBezTo>
                    <a:cubicBezTo>
                      <a:pt x="202566" y="164552"/>
                      <a:pt x="203441" y="161344"/>
                      <a:pt x="198941" y="157053"/>
                    </a:cubicBezTo>
                    <a:cubicBezTo>
                      <a:pt x="196941" y="155136"/>
                      <a:pt x="194650" y="154845"/>
                      <a:pt x="192192" y="154553"/>
                    </a:cubicBezTo>
                    <a:cubicBezTo>
                      <a:pt x="186775" y="153845"/>
                      <a:pt x="182401" y="152387"/>
                      <a:pt x="183651" y="141262"/>
                    </a:cubicBezTo>
                    <a:cubicBezTo>
                      <a:pt x="183942" y="138596"/>
                      <a:pt x="185150" y="136763"/>
                      <a:pt x="186150" y="135263"/>
                    </a:cubicBezTo>
                    <a:cubicBezTo>
                      <a:pt x="187442" y="133305"/>
                      <a:pt x="188192" y="132138"/>
                      <a:pt x="187400" y="129347"/>
                    </a:cubicBezTo>
                    <a:cubicBezTo>
                      <a:pt x="187067" y="128139"/>
                      <a:pt x="185359" y="126514"/>
                      <a:pt x="183734" y="125014"/>
                    </a:cubicBezTo>
                    <a:cubicBezTo>
                      <a:pt x="181776" y="123181"/>
                      <a:pt x="179776" y="121264"/>
                      <a:pt x="178734" y="118931"/>
                    </a:cubicBezTo>
                    <a:cubicBezTo>
                      <a:pt x="176193" y="113265"/>
                      <a:pt x="171151" y="93308"/>
                      <a:pt x="172026" y="87183"/>
                    </a:cubicBezTo>
                    <a:cubicBezTo>
                      <a:pt x="172693" y="82392"/>
                      <a:pt x="174485" y="79226"/>
                      <a:pt x="175776" y="76934"/>
                    </a:cubicBezTo>
                    <a:cubicBezTo>
                      <a:pt x="177859" y="73226"/>
                      <a:pt x="178359" y="72351"/>
                      <a:pt x="170568" y="66685"/>
                    </a:cubicBezTo>
                    <a:cubicBezTo>
                      <a:pt x="169110" y="65602"/>
                      <a:pt x="167277" y="64435"/>
                      <a:pt x="165319" y="63144"/>
                    </a:cubicBezTo>
                    <a:cubicBezTo>
                      <a:pt x="158111" y="58394"/>
                      <a:pt x="149111" y="52478"/>
                      <a:pt x="146153" y="45520"/>
                    </a:cubicBezTo>
                    <a:cubicBezTo>
                      <a:pt x="143112" y="38312"/>
                      <a:pt x="145987" y="34312"/>
                      <a:pt x="147903" y="31646"/>
                    </a:cubicBezTo>
                    <a:cubicBezTo>
                      <a:pt x="149695" y="29146"/>
                      <a:pt x="150278" y="28313"/>
                      <a:pt x="144528" y="24188"/>
                    </a:cubicBezTo>
                    <a:cubicBezTo>
                      <a:pt x="142862" y="22980"/>
                      <a:pt x="140237" y="21647"/>
                      <a:pt x="137446" y="20272"/>
                    </a:cubicBezTo>
                    <a:cubicBezTo>
                      <a:pt x="129446" y="16272"/>
                      <a:pt x="119655" y="11356"/>
                      <a:pt x="119614" y="3023"/>
                    </a:cubicBezTo>
                    <a:cubicBezTo>
                      <a:pt x="117114" y="3315"/>
                      <a:pt x="115114" y="4565"/>
                      <a:pt x="113031" y="5898"/>
                    </a:cubicBezTo>
                    <a:cubicBezTo>
                      <a:pt x="110573" y="7439"/>
                      <a:pt x="108031" y="9064"/>
                      <a:pt x="104656" y="9106"/>
                    </a:cubicBezTo>
                    <a:lnTo>
                      <a:pt x="104615" y="9106"/>
                    </a:lnTo>
                    <a:cubicBezTo>
                      <a:pt x="103073" y="9106"/>
                      <a:pt x="102157" y="7981"/>
                      <a:pt x="101157" y="6773"/>
                    </a:cubicBezTo>
                    <a:cubicBezTo>
                      <a:pt x="100074" y="5440"/>
                      <a:pt x="98615" y="3648"/>
                      <a:pt x="96949" y="3648"/>
                    </a:cubicBezTo>
                    <a:lnTo>
                      <a:pt x="96907" y="3648"/>
                    </a:lnTo>
                    <a:cubicBezTo>
                      <a:pt x="96574" y="3773"/>
                      <a:pt x="95865" y="4940"/>
                      <a:pt x="95449" y="5648"/>
                    </a:cubicBezTo>
                    <a:cubicBezTo>
                      <a:pt x="94324" y="7481"/>
                      <a:pt x="92782" y="9981"/>
                      <a:pt x="89824" y="10189"/>
                    </a:cubicBezTo>
                    <a:cubicBezTo>
                      <a:pt x="85283" y="10481"/>
                      <a:pt x="81908" y="8439"/>
                      <a:pt x="78950" y="6648"/>
                    </a:cubicBezTo>
                    <a:cubicBezTo>
                      <a:pt x="76159" y="4940"/>
                      <a:pt x="73451" y="3315"/>
                      <a:pt x="69784" y="3523"/>
                    </a:cubicBezTo>
                    <a:cubicBezTo>
                      <a:pt x="67993" y="3606"/>
                      <a:pt x="65701" y="4231"/>
                      <a:pt x="63285" y="4898"/>
                    </a:cubicBezTo>
                    <a:cubicBezTo>
                      <a:pt x="61451" y="5398"/>
                      <a:pt x="59535" y="5939"/>
                      <a:pt x="57618" y="6273"/>
                    </a:cubicBezTo>
                    <a:cubicBezTo>
                      <a:pt x="56910" y="8648"/>
                      <a:pt x="55744" y="10772"/>
                      <a:pt x="53744" y="12064"/>
                    </a:cubicBezTo>
                    <a:cubicBezTo>
                      <a:pt x="45453" y="17480"/>
                      <a:pt x="44203" y="7148"/>
                      <a:pt x="38703" y="3981"/>
                    </a:cubicBezTo>
                    <a:cubicBezTo>
                      <a:pt x="29204" y="-1435"/>
                      <a:pt x="29787" y="7773"/>
                      <a:pt x="28287" y="14314"/>
                    </a:cubicBezTo>
                    <a:cubicBezTo>
                      <a:pt x="25996" y="24480"/>
                      <a:pt x="20455" y="21063"/>
                      <a:pt x="15830" y="27605"/>
                    </a:cubicBezTo>
                    <a:cubicBezTo>
                      <a:pt x="13330" y="31146"/>
                      <a:pt x="17163" y="32771"/>
                      <a:pt x="12205" y="35771"/>
                    </a:cubicBezTo>
                    <a:cubicBezTo>
                      <a:pt x="9789" y="37229"/>
                      <a:pt x="4497" y="34896"/>
                      <a:pt x="2998" y="37062"/>
                    </a:cubicBezTo>
                    <a:cubicBezTo>
                      <a:pt x="-960" y="42895"/>
                      <a:pt x="14247" y="47395"/>
                      <a:pt x="16538" y="51894"/>
                    </a:cubicBezTo>
                    <a:cubicBezTo>
                      <a:pt x="20496" y="59769"/>
                      <a:pt x="11997" y="65102"/>
                      <a:pt x="19163" y="71268"/>
                    </a:cubicBezTo>
                    <a:cubicBezTo>
                      <a:pt x="25496" y="76767"/>
                      <a:pt x="34162" y="73059"/>
                      <a:pt x="29621" y="83767"/>
                    </a:cubicBezTo>
                    <a:cubicBezTo>
                      <a:pt x="26954" y="90058"/>
                      <a:pt x="25079" y="89141"/>
                      <a:pt x="25954" y="96683"/>
                    </a:cubicBezTo>
                    <a:cubicBezTo>
                      <a:pt x="26204" y="98724"/>
                      <a:pt x="22621" y="98141"/>
                      <a:pt x="24204" y="100807"/>
                    </a:cubicBezTo>
                    <a:cubicBezTo>
                      <a:pt x="25329" y="102724"/>
                      <a:pt x="29371" y="102057"/>
                      <a:pt x="30454" y="103807"/>
                    </a:cubicBezTo>
                    <a:cubicBezTo>
                      <a:pt x="33495" y="108557"/>
                      <a:pt x="27912" y="110682"/>
                      <a:pt x="23163" y="112681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: фигура 64">
                <a:extLst>
                  <a:ext uri="{FF2B5EF4-FFF2-40B4-BE49-F238E27FC236}">
                    <a16:creationId xmlns:a16="http://schemas.microsoft.com/office/drawing/2014/main" id="{704808A1-A6BA-4DF8-A10A-929BF41F6556}"/>
                  </a:ext>
                </a:extLst>
              </p:cNvPr>
              <p:cNvSpPr/>
              <p:nvPr/>
            </p:nvSpPr>
            <p:spPr>
              <a:xfrm>
                <a:off x="2404249" y="3007943"/>
                <a:ext cx="445800" cy="337474"/>
              </a:xfrm>
              <a:custGeom>
                <a:avLst/>
                <a:gdLst>
                  <a:gd name="connsiteX0" fmla="*/ 13468 w 445799"/>
                  <a:gd name="connsiteY0" fmla="*/ 128542 h 337474"/>
                  <a:gd name="connsiteX1" fmla="*/ 22342 w 445799"/>
                  <a:gd name="connsiteY1" fmla="*/ 141750 h 337474"/>
                  <a:gd name="connsiteX2" fmla="*/ 32175 w 445799"/>
                  <a:gd name="connsiteY2" fmla="*/ 156207 h 337474"/>
                  <a:gd name="connsiteX3" fmla="*/ 32633 w 445799"/>
                  <a:gd name="connsiteY3" fmla="*/ 157207 h 337474"/>
                  <a:gd name="connsiteX4" fmla="*/ 50090 w 445799"/>
                  <a:gd name="connsiteY4" fmla="*/ 183288 h 337474"/>
                  <a:gd name="connsiteX5" fmla="*/ 60381 w 445799"/>
                  <a:gd name="connsiteY5" fmla="*/ 187205 h 337474"/>
                  <a:gd name="connsiteX6" fmla="*/ 63006 w 445799"/>
                  <a:gd name="connsiteY6" fmla="*/ 188121 h 337474"/>
                  <a:gd name="connsiteX7" fmla="*/ 63922 w 445799"/>
                  <a:gd name="connsiteY7" fmla="*/ 188455 h 337474"/>
                  <a:gd name="connsiteX8" fmla="*/ 76296 w 445799"/>
                  <a:gd name="connsiteY8" fmla="*/ 191579 h 337474"/>
                  <a:gd name="connsiteX9" fmla="*/ 80796 w 445799"/>
                  <a:gd name="connsiteY9" fmla="*/ 191913 h 337474"/>
                  <a:gd name="connsiteX10" fmla="*/ 89212 w 445799"/>
                  <a:gd name="connsiteY10" fmla="*/ 192996 h 337474"/>
                  <a:gd name="connsiteX11" fmla="*/ 92378 w 445799"/>
                  <a:gd name="connsiteY11" fmla="*/ 195496 h 337474"/>
                  <a:gd name="connsiteX12" fmla="*/ 94878 w 445799"/>
                  <a:gd name="connsiteY12" fmla="*/ 197745 h 337474"/>
                  <a:gd name="connsiteX13" fmla="*/ 96961 w 445799"/>
                  <a:gd name="connsiteY13" fmla="*/ 197162 h 337474"/>
                  <a:gd name="connsiteX14" fmla="*/ 101878 w 445799"/>
                  <a:gd name="connsiteY14" fmla="*/ 196329 h 337474"/>
                  <a:gd name="connsiteX15" fmla="*/ 120668 w 445799"/>
                  <a:gd name="connsiteY15" fmla="*/ 217619 h 337474"/>
                  <a:gd name="connsiteX16" fmla="*/ 121168 w 445799"/>
                  <a:gd name="connsiteY16" fmla="*/ 219619 h 337474"/>
                  <a:gd name="connsiteX17" fmla="*/ 133209 w 445799"/>
                  <a:gd name="connsiteY17" fmla="*/ 240700 h 337474"/>
                  <a:gd name="connsiteX18" fmla="*/ 142750 w 445799"/>
                  <a:gd name="connsiteY18" fmla="*/ 257408 h 337474"/>
                  <a:gd name="connsiteX19" fmla="*/ 153082 w 445799"/>
                  <a:gd name="connsiteY19" fmla="*/ 256116 h 337474"/>
                  <a:gd name="connsiteX20" fmla="*/ 159332 w 445799"/>
                  <a:gd name="connsiteY20" fmla="*/ 255824 h 337474"/>
                  <a:gd name="connsiteX21" fmla="*/ 163040 w 445799"/>
                  <a:gd name="connsiteY21" fmla="*/ 254325 h 337474"/>
                  <a:gd name="connsiteX22" fmla="*/ 173039 w 445799"/>
                  <a:gd name="connsiteY22" fmla="*/ 251491 h 337474"/>
                  <a:gd name="connsiteX23" fmla="*/ 179330 w 445799"/>
                  <a:gd name="connsiteY23" fmla="*/ 253491 h 337474"/>
                  <a:gd name="connsiteX24" fmla="*/ 184580 w 445799"/>
                  <a:gd name="connsiteY24" fmla="*/ 251950 h 337474"/>
                  <a:gd name="connsiteX25" fmla="*/ 187579 w 445799"/>
                  <a:gd name="connsiteY25" fmla="*/ 248575 h 337474"/>
                  <a:gd name="connsiteX26" fmla="*/ 199745 w 445799"/>
                  <a:gd name="connsiteY26" fmla="*/ 243617 h 337474"/>
                  <a:gd name="connsiteX27" fmla="*/ 205953 w 445799"/>
                  <a:gd name="connsiteY27" fmla="*/ 254033 h 337474"/>
                  <a:gd name="connsiteX28" fmla="*/ 205745 w 445799"/>
                  <a:gd name="connsiteY28" fmla="*/ 257491 h 337474"/>
                  <a:gd name="connsiteX29" fmla="*/ 205745 w 445799"/>
                  <a:gd name="connsiteY29" fmla="*/ 262866 h 337474"/>
                  <a:gd name="connsiteX30" fmla="*/ 207661 w 445799"/>
                  <a:gd name="connsiteY30" fmla="*/ 269990 h 337474"/>
                  <a:gd name="connsiteX31" fmla="*/ 221494 w 445799"/>
                  <a:gd name="connsiteY31" fmla="*/ 281447 h 337474"/>
                  <a:gd name="connsiteX32" fmla="*/ 228868 w 445799"/>
                  <a:gd name="connsiteY32" fmla="*/ 283864 h 337474"/>
                  <a:gd name="connsiteX33" fmla="*/ 235243 w 445799"/>
                  <a:gd name="connsiteY33" fmla="*/ 287947 h 337474"/>
                  <a:gd name="connsiteX34" fmla="*/ 239492 w 445799"/>
                  <a:gd name="connsiteY34" fmla="*/ 290947 h 337474"/>
                  <a:gd name="connsiteX35" fmla="*/ 244159 w 445799"/>
                  <a:gd name="connsiteY35" fmla="*/ 292363 h 337474"/>
                  <a:gd name="connsiteX36" fmla="*/ 252658 w 445799"/>
                  <a:gd name="connsiteY36" fmla="*/ 295905 h 337474"/>
                  <a:gd name="connsiteX37" fmla="*/ 256033 w 445799"/>
                  <a:gd name="connsiteY37" fmla="*/ 303654 h 337474"/>
                  <a:gd name="connsiteX38" fmla="*/ 257241 w 445799"/>
                  <a:gd name="connsiteY38" fmla="*/ 307404 h 337474"/>
                  <a:gd name="connsiteX39" fmla="*/ 266448 w 445799"/>
                  <a:gd name="connsiteY39" fmla="*/ 304237 h 337474"/>
                  <a:gd name="connsiteX40" fmla="*/ 271698 w 445799"/>
                  <a:gd name="connsiteY40" fmla="*/ 300738 h 337474"/>
                  <a:gd name="connsiteX41" fmla="*/ 286197 w 445799"/>
                  <a:gd name="connsiteY41" fmla="*/ 301696 h 337474"/>
                  <a:gd name="connsiteX42" fmla="*/ 296571 w 445799"/>
                  <a:gd name="connsiteY42" fmla="*/ 305237 h 337474"/>
                  <a:gd name="connsiteX43" fmla="*/ 303362 w 445799"/>
                  <a:gd name="connsiteY43" fmla="*/ 305237 h 337474"/>
                  <a:gd name="connsiteX44" fmla="*/ 319986 w 445799"/>
                  <a:gd name="connsiteY44" fmla="*/ 320195 h 337474"/>
                  <a:gd name="connsiteX45" fmla="*/ 319944 w 445799"/>
                  <a:gd name="connsiteY45" fmla="*/ 327819 h 337474"/>
                  <a:gd name="connsiteX46" fmla="*/ 321569 w 445799"/>
                  <a:gd name="connsiteY46" fmla="*/ 338735 h 337474"/>
                  <a:gd name="connsiteX47" fmla="*/ 326444 w 445799"/>
                  <a:gd name="connsiteY47" fmla="*/ 333152 h 337474"/>
                  <a:gd name="connsiteX48" fmla="*/ 336152 w 445799"/>
                  <a:gd name="connsiteY48" fmla="*/ 323861 h 337474"/>
                  <a:gd name="connsiteX49" fmla="*/ 343943 w 445799"/>
                  <a:gd name="connsiteY49" fmla="*/ 322486 h 337474"/>
                  <a:gd name="connsiteX50" fmla="*/ 349567 w 445799"/>
                  <a:gd name="connsiteY50" fmla="*/ 321361 h 337474"/>
                  <a:gd name="connsiteX51" fmla="*/ 347942 w 445799"/>
                  <a:gd name="connsiteY51" fmla="*/ 313195 h 337474"/>
                  <a:gd name="connsiteX52" fmla="*/ 362275 w 445799"/>
                  <a:gd name="connsiteY52" fmla="*/ 309820 h 337474"/>
                  <a:gd name="connsiteX53" fmla="*/ 369191 w 445799"/>
                  <a:gd name="connsiteY53" fmla="*/ 309654 h 337474"/>
                  <a:gd name="connsiteX54" fmla="*/ 365149 w 445799"/>
                  <a:gd name="connsiteY54" fmla="*/ 300196 h 337474"/>
                  <a:gd name="connsiteX55" fmla="*/ 358775 w 445799"/>
                  <a:gd name="connsiteY55" fmla="*/ 285655 h 337474"/>
                  <a:gd name="connsiteX56" fmla="*/ 365899 w 445799"/>
                  <a:gd name="connsiteY56" fmla="*/ 275656 h 337474"/>
                  <a:gd name="connsiteX57" fmla="*/ 369982 w 445799"/>
                  <a:gd name="connsiteY57" fmla="*/ 272032 h 337474"/>
                  <a:gd name="connsiteX58" fmla="*/ 370691 w 445799"/>
                  <a:gd name="connsiteY58" fmla="*/ 262324 h 337474"/>
                  <a:gd name="connsiteX59" fmla="*/ 370274 w 445799"/>
                  <a:gd name="connsiteY59" fmla="*/ 256699 h 337474"/>
                  <a:gd name="connsiteX60" fmla="*/ 370274 w 445799"/>
                  <a:gd name="connsiteY60" fmla="*/ 254616 h 337474"/>
                  <a:gd name="connsiteX61" fmla="*/ 373774 w 445799"/>
                  <a:gd name="connsiteY61" fmla="*/ 238117 h 337474"/>
                  <a:gd name="connsiteX62" fmla="*/ 384481 w 445799"/>
                  <a:gd name="connsiteY62" fmla="*/ 229785 h 337474"/>
                  <a:gd name="connsiteX63" fmla="*/ 389606 w 445799"/>
                  <a:gd name="connsiteY63" fmla="*/ 229118 h 337474"/>
                  <a:gd name="connsiteX64" fmla="*/ 401063 w 445799"/>
                  <a:gd name="connsiteY64" fmla="*/ 220077 h 337474"/>
                  <a:gd name="connsiteX65" fmla="*/ 405313 w 445799"/>
                  <a:gd name="connsiteY65" fmla="*/ 206703 h 337474"/>
                  <a:gd name="connsiteX66" fmla="*/ 418895 w 445799"/>
                  <a:gd name="connsiteY66" fmla="*/ 200620 h 337474"/>
                  <a:gd name="connsiteX67" fmla="*/ 431353 w 445799"/>
                  <a:gd name="connsiteY67" fmla="*/ 205661 h 337474"/>
                  <a:gd name="connsiteX68" fmla="*/ 432061 w 445799"/>
                  <a:gd name="connsiteY68" fmla="*/ 202537 h 337474"/>
                  <a:gd name="connsiteX69" fmla="*/ 438519 w 445799"/>
                  <a:gd name="connsiteY69" fmla="*/ 192537 h 337474"/>
                  <a:gd name="connsiteX70" fmla="*/ 439477 w 445799"/>
                  <a:gd name="connsiteY70" fmla="*/ 173497 h 337474"/>
                  <a:gd name="connsiteX71" fmla="*/ 441144 w 445799"/>
                  <a:gd name="connsiteY71" fmla="*/ 168831 h 337474"/>
                  <a:gd name="connsiteX72" fmla="*/ 442477 w 445799"/>
                  <a:gd name="connsiteY72" fmla="*/ 155082 h 337474"/>
                  <a:gd name="connsiteX73" fmla="*/ 428478 w 445799"/>
                  <a:gd name="connsiteY73" fmla="*/ 147874 h 337474"/>
                  <a:gd name="connsiteX74" fmla="*/ 421728 w 445799"/>
                  <a:gd name="connsiteY74" fmla="*/ 148416 h 337474"/>
                  <a:gd name="connsiteX75" fmla="*/ 387523 w 445799"/>
                  <a:gd name="connsiteY75" fmla="*/ 141458 h 337474"/>
                  <a:gd name="connsiteX76" fmla="*/ 383940 w 445799"/>
                  <a:gd name="connsiteY76" fmla="*/ 138208 h 337474"/>
                  <a:gd name="connsiteX77" fmla="*/ 378357 w 445799"/>
                  <a:gd name="connsiteY77" fmla="*/ 134500 h 337474"/>
                  <a:gd name="connsiteX78" fmla="*/ 374357 w 445799"/>
                  <a:gd name="connsiteY78" fmla="*/ 133459 h 337474"/>
                  <a:gd name="connsiteX79" fmla="*/ 366233 w 445799"/>
                  <a:gd name="connsiteY79" fmla="*/ 129167 h 337474"/>
                  <a:gd name="connsiteX80" fmla="*/ 362858 w 445799"/>
                  <a:gd name="connsiteY80" fmla="*/ 123168 h 337474"/>
                  <a:gd name="connsiteX81" fmla="*/ 359900 w 445799"/>
                  <a:gd name="connsiteY81" fmla="*/ 117793 h 337474"/>
                  <a:gd name="connsiteX82" fmla="*/ 348526 w 445799"/>
                  <a:gd name="connsiteY82" fmla="*/ 115418 h 337474"/>
                  <a:gd name="connsiteX83" fmla="*/ 336443 w 445799"/>
                  <a:gd name="connsiteY83" fmla="*/ 119626 h 337474"/>
                  <a:gd name="connsiteX84" fmla="*/ 336027 w 445799"/>
                  <a:gd name="connsiteY84" fmla="*/ 119626 h 337474"/>
                  <a:gd name="connsiteX85" fmla="*/ 322028 w 445799"/>
                  <a:gd name="connsiteY85" fmla="*/ 106044 h 337474"/>
                  <a:gd name="connsiteX86" fmla="*/ 318486 w 445799"/>
                  <a:gd name="connsiteY86" fmla="*/ 98045 h 337474"/>
                  <a:gd name="connsiteX87" fmla="*/ 312945 w 445799"/>
                  <a:gd name="connsiteY87" fmla="*/ 100420 h 337474"/>
                  <a:gd name="connsiteX88" fmla="*/ 302321 w 445799"/>
                  <a:gd name="connsiteY88" fmla="*/ 103919 h 337474"/>
                  <a:gd name="connsiteX89" fmla="*/ 296238 w 445799"/>
                  <a:gd name="connsiteY89" fmla="*/ 92503 h 337474"/>
                  <a:gd name="connsiteX90" fmla="*/ 295905 w 445799"/>
                  <a:gd name="connsiteY90" fmla="*/ 89212 h 337474"/>
                  <a:gd name="connsiteX91" fmla="*/ 295280 w 445799"/>
                  <a:gd name="connsiteY91" fmla="*/ 83712 h 337474"/>
                  <a:gd name="connsiteX92" fmla="*/ 293238 w 445799"/>
                  <a:gd name="connsiteY92" fmla="*/ 74338 h 337474"/>
                  <a:gd name="connsiteX93" fmla="*/ 287030 w 445799"/>
                  <a:gd name="connsiteY93" fmla="*/ 70422 h 337474"/>
                  <a:gd name="connsiteX94" fmla="*/ 281072 w 445799"/>
                  <a:gd name="connsiteY94" fmla="*/ 67672 h 337474"/>
                  <a:gd name="connsiteX95" fmla="*/ 277114 w 445799"/>
                  <a:gd name="connsiteY95" fmla="*/ 62464 h 337474"/>
                  <a:gd name="connsiteX96" fmla="*/ 272490 w 445799"/>
                  <a:gd name="connsiteY96" fmla="*/ 57214 h 337474"/>
                  <a:gd name="connsiteX97" fmla="*/ 266532 w 445799"/>
                  <a:gd name="connsiteY97" fmla="*/ 61922 h 337474"/>
                  <a:gd name="connsiteX98" fmla="*/ 263949 w 445799"/>
                  <a:gd name="connsiteY98" fmla="*/ 68047 h 337474"/>
                  <a:gd name="connsiteX99" fmla="*/ 249950 w 445799"/>
                  <a:gd name="connsiteY99" fmla="*/ 73130 h 337474"/>
                  <a:gd name="connsiteX100" fmla="*/ 238867 w 445799"/>
                  <a:gd name="connsiteY100" fmla="*/ 78171 h 337474"/>
                  <a:gd name="connsiteX101" fmla="*/ 237117 w 445799"/>
                  <a:gd name="connsiteY101" fmla="*/ 79588 h 337474"/>
                  <a:gd name="connsiteX102" fmla="*/ 234951 w 445799"/>
                  <a:gd name="connsiteY102" fmla="*/ 78921 h 337474"/>
                  <a:gd name="connsiteX103" fmla="*/ 216619 w 445799"/>
                  <a:gd name="connsiteY103" fmla="*/ 76505 h 337474"/>
                  <a:gd name="connsiteX104" fmla="*/ 197329 w 445799"/>
                  <a:gd name="connsiteY104" fmla="*/ 74213 h 337474"/>
                  <a:gd name="connsiteX105" fmla="*/ 191704 w 445799"/>
                  <a:gd name="connsiteY105" fmla="*/ 64422 h 337474"/>
                  <a:gd name="connsiteX106" fmla="*/ 184371 w 445799"/>
                  <a:gd name="connsiteY106" fmla="*/ 55923 h 337474"/>
                  <a:gd name="connsiteX107" fmla="*/ 170039 w 445799"/>
                  <a:gd name="connsiteY107" fmla="*/ 53173 h 337474"/>
                  <a:gd name="connsiteX108" fmla="*/ 154915 w 445799"/>
                  <a:gd name="connsiteY108" fmla="*/ 50382 h 337474"/>
                  <a:gd name="connsiteX109" fmla="*/ 152957 w 445799"/>
                  <a:gd name="connsiteY109" fmla="*/ 49757 h 337474"/>
                  <a:gd name="connsiteX110" fmla="*/ 141000 w 445799"/>
                  <a:gd name="connsiteY110" fmla="*/ 46340 h 337474"/>
                  <a:gd name="connsiteX111" fmla="*/ 130959 w 445799"/>
                  <a:gd name="connsiteY111" fmla="*/ 42257 h 337474"/>
                  <a:gd name="connsiteX112" fmla="*/ 126959 w 445799"/>
                  <a:gd name="connsiteY112" fmla="*/ 39549 h 337474"/>
                  <a:gd name="connsiteX113" fmla="*/ 125668 w 445799"/>
                  <a:gd name="connsiteY113" fmla="*/ 38757 h 337474"/>
                  <a:gd name="connsiteX114" fmla="*/ 115043 w 445799"/>
                  <a:gd name="connsiteY114" fmla="*/ 35424 h 337474"/>
                  <a:gd name="connsiteX115" fmla="*/ 113710 w 445799"/>
                  <a:gd name="connsiteY115" fmla="*/ 35341 h 337474"/>
                  <a:gd name="connsiteX116" fmla="*/ 108752 w 445799"/>
                  <a:gd name="connsiteY116" fmla="*/ 35799 h 337474"/>
                  <a:gd name="connsiteX117" fmla="*/ 97586 w 445799"/>
                  <a:gd name="connsiteY117" fmla="*/ 32341 h 337474"/>
                  <a:gd name="connsiteX118" fmla="*/ 94295 w 445799"/>
                  <a:gd name="connsiteY118" fmla="*/ 22050 h 337474"/>
                  <a:gd name="connsiteX119" fmla="*/ 93462 w 445799"/>
                  <a:gd name="connsiteY119" fmla="*/ 16759 h 337474"/>
                  <a:gd name="connsiteX120" fmla="*/ 81504 w 445799"/>
                  <a:gd name="connsiteY120" fmla="*/ 2344 h 337474"/>
                  <a:gd name="connsiteX121" fmla="*/ 74630 w 445799"/>
                  <a:gd name="connsiteY121" fmla="*/ 4093 h 337474"/>
                  <a:gd name="connsiteX122" fmla="*/ 61256 w 445799"/>
                  <a:gd name="connsiteY122" fmla="*/ 13093 h 337474"/>
                  <a:gd name="connsiteX123" fmla="*/ 63672 w 445799"/>
                  <a:gd name="connsiteY123" fmla="*/ 16342 h 337474"/>
                  <a:gd name="connsiteX124" fmla="*/ 66297 w 445799"/>
                  <a:gd name="connsiteY124" fmla="*/ 26258 h 337474"/>
                  <a:gd name="connsiteX125" fmla="*/ 57256 w 445799"/>
                  <a:gd name="connsiteY125" fmla="*/ 30133 h 337474"/>
                  <a:gd name="connsiteX126" fmla="*/ 51506 w 445799"/>
                  <a:gd name="connsiteY126" fmla="*/ 31633 h 337474"/>
                  <a:gd name="connsiteX127" fmla="*/ 50507 w 445799"/>
                  <a:gd name="connsiteY127" fmla="*/ 37591 h 337474"/>
                  <a:gd name="connsiteX128" fmla="*/ 51048 w 445799"/>
                  <a:gd name="connsiteY128" fmla="*/ 43132 h 337474"/>
                  <a:gd name="connsiteX129" fmla="*/ 48423 w 445799"/>
                  <a:gd name="connsiteY129" fmla="*/ 48257 h 337474"/>
                  <a:gd name="connsiteX130" fmla="*/ 46049 w 445799"/>
                  <a:gd name="connsiteY130" fmla="*/ 53340 h 337474"/>
                  <a:gd name="connsiteX131" fmla="*/ 47173 w 445799"/>
                  <a:gd name="connsiteY131" fmla="*/ 56673 h 337474"/>
                  <a:gd name="connsiteX132" fmla="*/ 47048 w 445799"/>
                  <a:gd name="connsiteY132" fmla="*/ 65964 h 337474"/>
                  <a:gd name="connsiteX133" fmla="*/ 36799 w 445799"/>
                  <a:gd name="connsiteY133" fmla="*/ 72672 h 337474"/>
                  <a:gd name="connsiteX134" fmla="*/ 32341 w 445799"/>
                  <a:gd name="connsiteY134" fmla="*/ 74963 h 337474"/>
                  <a:gd name="connsiteX135" fmla="*/ 3052 w 445799"/>
                  <a:gd name="connsiteY135" fmla="*/ 100961 h 337474"/>
                  <a:gd name="connsiteX136" fmla="*/ 2344 w 445799"/>
                  <a:gd name="connsiteY136" fmla="*/ 100711 h 337474"/>
                  <a:gd name="connsiteX137" fmla="*/ 5802 w 445799"/>
                  <a:gd name="connsiteY137" fmla="*/ 105961 h 337474"/>
                  <a:gd name="connsiteX138" fmla="*/ 9468 w 445799"/>
                  <a:gd name="connsiteY138" fmla="*/ 111460 h 337474"/>
                  <a:gd name="connsiteX139" fmla="*/ 11426 w 445799"/>
                  <a:gd name="connsiteY139" fmla="*/ 114002 h 337474"/>
                  <a:gd name="connsiteX140" fmla="*/ 15468 w 445799"/>
                  <a:gd name="connsiteY140" fmla="*/ 120376 h 337474"/>
                  <a:gd name="connsiteX141" fmla="*/ 14551 w 445799"/>
                  <a:gd name="connsiteY141" fmla="*/ 125459 h 337474"/>
                  <a:gd name="connsiteX142" fmla="*/ 13468 w 445799"/>
                  <a:gd name="connsiteY142" fmla="*/ 128542 h 33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445799" h="337474">
                    <a:moveTo>
                      <a:pt x="13468" y="128542"/>
                    </a:moveTo>
                    <a:cubicBezTo>
                      <a:pt x="15176" y="132750"/>
                      <a:pt x="18634" y="137125"/>
                      <a:pt x="22342" y="141750"/>
                    </a:cubicBezTo>
                    <a:cubicBezTo>
                      <a:pt x="26008" y="146374"/>
                      <a:pt x="29841" y="151124"/>
                      <a:pt x="32175" y="156207"/>
                    </a:cubicBezTo>
                    <a:lnTo>
                      <a:pt x="32633" y="157207"/>
                    </a:lnTo>
                    <a:cubicBezTo>
                      <a:pt x="36383" y="165373"/>
                      <a:pt x="42716" y="179080"/>
                      <a:pt x="50090" y="183288"/>
                    </a:cubicBezTo>
                    <a:cubicBezTo>
                      <a:pt x="52006" y="184371"/>
                      <a:pt x="57256" y="186163"/>
                      <a:pt x="60381" y="187205"/>
                    </a:cubicBezTo>
                    <a:cubicBezTo>
                      <a:pt x="61464" y="187580"/>
                      <a:pt x="62381" y="187871"/>
                      <a:pt x="63006" y="188121"/>
                    </a:cubicBezTo>
                    <a:lnTo>
                      <a:pt x="63922" y="188455"/>
                    </a:lnTo>
                    <a:cubicBezTo>
                      <a:pt x="68464" y="190121"/>
                      <a:pt x="71213" y="191121"/>
                      <a:pt x="76296" y="191579"/>
                    </a:cubicBezTo>
                    <a:cubicBezTo>
                      <a:pt x="78005" y="191746"/>
                      <a:pt x="79463" y="191829"/>
                      <a:pt x="80796" y="191913"/>
                    </a:cubicBezTo>
                    <a:cubicBezTo>
                      <a:pt x="83712" y="192079"/>
                      <a:pt x="86212" y="192204"/>
                      <a:pt x="89212" y="192996"/>
                    </a:cubicBezTo>
                    <a:cubicBezTo>
                      <a:pt x="90462" y="193329"/>
                      <a:pt x="91337" y="194329"/>
                      <a:pt x="92378" y="195496"/>
                    </a:cubicBezTo>
                    <a:cubicBezTo>
                      <a:pt x="93087" y="196287"/>
                      <a:pt x="94170" y="197537"/>
                      <a:pt x="94878" y="197745"/>
                    </a:cubicBezTo>
                    <a:cubicBezTo>
                      <a:pt x="95253" y="197829"/>
                      <a:pt x="96211" y="197454"/>
                      <a:pt x="96961" y="197162"/>
                    </a:cubicBezTo>
                    <a:cubicBezTo>
                      <a:pt x="98336" y="196621"/>
                      <a:pt x="100003" y="195954"/>
                      <a:pt x="101878" y="196329"/>
                    </a:cubicBezTo>
                    <a:cubicBezTo>
                      <a:pt x="114877" y="199204"/>
                      <a:pt x="117585" y="205037"/>
                      <a:pt x="120668" y="217619"/>
                    </a:cubicBezTo>
                    <a:lnTo>
                      <a:pt x="121168" y="219619"/>
                    </a:lnTo>
                    <a:cubicBezTo>
                      <a:pt x="123793" y="230451"/>
                      <a:pt x="124459" y="233326"/>
                      <a:pt x="133209" y="240700"/>
                    </a:cubicBezTo>
                    <a:cubicBezTo>
                      <a:pt x="138917" y="245492"/>
                      <a:pt x="142125" y="251200"/>
                      <a:pt x="142750" y="257408"/>
                    </a:cubicBezTo>
                    <a:cubicBezTo>
                      <a:pt x="146333" y="255949"/>
                      <a:pt x="149874" y="256033"/>
                      <a:pt x="153082" y="256116"/>
                    </a:cubicBezTo>
                    <a:cubicBezTo>
                      <a:pt x="155290" y="256158"/>
                      <a:pt x="157373" y="256241"/>
                      <a:pt x="159332" y="255824"/>
                    </a:cubicBezTo>
                    <a:cubicBezTo>
                      <a:pt x="160248" y="255616"/>
                      <a:pt x="161623" y="254991"/>
                      <a:pt x="163040" y="254325"/>
                    </a:cubicBezTo>
                    <a:cubicBezTo>
                      <a:pt x="165873" y="252991"/>
                      <a:pt x="169373" y="251283"/>
                      <a:pt x="173039" y="251491"/>
                    </a:cubicBezTo>
                    <a:cubicBezTo>
                      <a:pt x="176539" y="251616"/>
                      <a:pt x="178205" y="252741"/>
                      <a:pt x="179330" y="253491"/>
                    </a:cubicBezTo>
                    <a:cubicBezTo>
                      <a:pt x="180122" y="253991"/>
                      <a:pt x="180538" y="254283"/>
                      <a:pt x="184580" y="251950"/>
                    </a:cubicBezTo>
                    <a:cubicBezTo>
                      <a:pt x="185705" y="251283"/>
                      <a:pt x="186621" y="249950"/>
                      <a:pt x="187579" y="248575"/>
                    </a:cubicBezTo>
                    <a:cubicBezTo>
                      <a:pt x="189579" y="245617"/>
                      <a:pt x="192662" y="241200"/>
                      <a:pt x="199745" y="243617"/>
                    </a:cubicBezTo>
                    <a:cubicBezTo>
                      <a:pt x="206911" y="246033"/>
                      <a:pt x="206370" y="250658"/>
                      <a:pt x="205953" y="254033"/>
                    </a:cubicBezTo>
                    <a:cubicBezTo>
                      <a:pt x="205828" y="255158"/>
                      <a:pt x="205661" y="256366"/>
                      <a:pt x="205745" y="257491"/>
                    </a:cubicBezTo>
                    <a:cubicBezTo>
                      <a:pt x="205953" y="260116"/>
                      <a:pt x="205828" y="261699"/>
                      <a:pt x="205745" y="262866"/>
                    </a:cubicBezTo>
                    <a:cubicBezTo>
                      <a:pt x="205620" y="264782"/>
                      <a:pt x="205536" y="265490"/>
                      <a:pt x="207661" y="269990"/>
                    </a:cubicBezTo>
                    <a:cubicBezTo>
                      <a:pt x="211703" y="278573"/>
                      <a:pt x="214952" y="279531"/>
                      <a:pt x="221494" y="281447"/>
                    </a:cubicBezTo>
                    <a:cubicBezTo>
                      <a:pt x="223660" y="282072"/>
                      <a:pt x="226077" y="282781"/>
                      <a:pt x="228868" y="283864"/>
                    </a:cubicBezTo>
                    <a:cubicBezTo>
                      <a:pt x="231660" y="284947"/>
                      <a:pt x="233534" y="286530"/>
                      <a:pt x="235243" y="287947"/>
                    </a:cubicBezTo>
                    <a:cubicBezTo>
                      <a:pt x="236576" y="289072"/>
                      <a:pt x="237826" y="290113"/>
                      <a:pt x="239492" y="290947"/>
                    </a:cubicBezTo>
                    <a:cubicBezTo>
                      <a:pt x="240700" y="291530"/>
                      <a:pt x="242367" y="291905"/>
                      <a:pt x="244159" y="292363"/>
                    </a:cubicBezTo>
                    <a:cubicBezTo>
                      <a:pt x="247242" y="293113"/>
                      <a:pt x="250450" y="293863"/>
                      <a:pt x="252658" y="295905"/>
                    </a:cubicBezTo>
                    <a:cubicBezTo>
                      <a:pt x="254741" y="297863"/>
                      <a:pt x="255449" y="300946"/>
                      <a:pt x="256033" y="303654"/>
                    </a:cubicBezTo>
                    <a:cubicBezTo>
                      <a:pt x="256324" y="304904"/>
                      <a:pt x="256783" y="306987"/>
                      <a:pt x="257241" y="307404"/>
                    </a:cubicBezTo>
                    <a:cubicBezTo>
                      <a:pt x="260116" y="309029"/>
                      <a:pt x="262616" y="307279"/>
                      <a:pt x="266448" y="304237"/>
                    </a:cubicBezTo>
                    <a:cubicBezTo>
                      <a:pt x="268115" y="302904"/>
                      <a:pt x="269865" y="301529"/>
                      <a:pt x="271698" y="300738"/>
                    </a:cubicBezTo>
                    <a:cubicBezTo>
                      <a:pt x="279364" y="297405"/>
                      <a:pt x="282656" y="299488"/>
                      <a:pt x="286197" y="301696"/>
                    </a:cubicBezTo>
                    <a:cubicBezTo>
                      <a:pt x="288697" y="303279"/>
                      <a:pt x="291280" y="304946"/>
                      <a:pt x="296571" y="305237"/>
                    </a:cubicBezTo>
                    <a:cubicBezTo>
                      <a:pt x="299029" y="305404"/>
                      <a:pt x="301321" y="305321"/>
                      <a:pt x="303362" y="305237"/>
                    </a:cubicBezTo>
                    <a:cubicBezTo>
                      <a:pt x="311403" y="304987"/>
                      <a:pt x="318361" y="304737"/>
                      <a:pt x="319986" y="320195"/>
                    </a:cubicBezTo>
                    <a:cubicBezTo>
                      <a:pt x="320278" y="322903"/>
                      <a:pt x="320111" y="325402"/>
                      <a:pt x="319944" y="327819"/>
                    </a:cubicBezTo>
                    <a:cubicBezTo>
                      <a:pt x="319694" y="331985"/>
                      <a:pt x="319444" y="335402"/>
                      <a:pt x="321569" y="338735"/>
                    </a:cubicBezTo>
                    <a:cubicBezTo>
                      <a:pt x="323194" y="337193"/>
                      <a:pt x="324777" y="335193"/>
                      <a:pt x="326444" y="333152"/>
                    </a:cubicBezTo>
                    <a:cubicBezTo>
                      <a:pt x="329360" y="329527"/>
                      <a:pt x="332360" y="325736"/>
                      <a:pt x="336152" y="323861"/>
                    </a:cubicBezTo>
                    <a:cubicBezTo>
                      <a:pt x="338901" y="322486"/>
                      <a:pt x="341693" y="322528"/>
                      <a:pt x="343943" y="322486"/>
                    </a:cubicBezTo>
                    <a:cubicBezTo>
                      <a:pt x="346567" y="322444"/>
                      <a:pt x="348151" y="322444"/>
                      <a:pt x="349567" y="321361"/>
                    </a:cubicBezTo>
                    <a:cubicBezTo>
                      <a:pt x="347901" y="318861"/>
                      <a:pt x="346567" y="315820"/>
                      <a:pt x="347942" y="313195"/>
                    </a:cubicBezTo>
                    <a:cubicBezTo>
                      <a:pt x="349984" y="309279"/>
                      <a:pt x="356233" y="309570"/>
                      <a:pt x="362275" y="309820"/>
                    </a:cubicBezTo>
                    <a:cubicBezTo>
                      <a:pt x="364691" y="309904"/>
                      <a:pt x="368316" y="310070"/>
                      <a:pt x="369191" y="309654"/>
                    </a:cubicBezTo>
                    <a:cubicBezTo>
                      <a:pt x="370691" y="307654"/>
                      <a:pt x="369024" y="305112"/>
                      <a:pt x="365149" y="300196"/>
                    </a:cubicBezTo>
                    <a:cubicBezTo>
                      <a:pt x="361816" y="295988"/>
                      <a:pt x="358025" y="291197"/>
                      <a:pt x="358775" y="285655"/>
                    </a:cubicBezTo>
                    <a:cubicBezTo>
                      <a:pt x="359566" y="279656"/>
                      <a:pt x="363066" y="277448"/>
                      <a:pt x="365899" y="275656"/>
                    </a:cubicBezTo>
                    <a:cubicBezTo>
                      <a:pt x="367607" y="274615"/>
                      <a:pt x="369066" y="273698"/>
                      <a:pt x="369982" y="272032"/>
                    </a:cubicBezTo>
                    <a:cubicBezTo>
                      <a:pt x="371524" y="269282"/>
                      <a:pt x="371149" y="266032"/>
                      <a:pt x="370691" y="262324"/>
                    </a:cubicBezTo>
                    <a:cubicBezTo>
                      <a:pt x="370482" y="260491"/>
                      <a:pt x="370232" y="258616"/>
                      <a:pt x="370274" y="256699"/>
                    </a:cubicBezTo>
                    <a:lnTo>
                      <a:pt x="370274" y="254616"/>
                    </a:lnTo>
                    <a:cubicBezTo>
                      <a:pt x="370274" y="248867"/>
                      <a:pt x="370232" y="244325"/>
                      <a:pt x="373774" y="238117"/>
                    </a:cubicBezTo>
                    <a:cubicBezTo>
                      <a:pt x="377940" y="230826"/>
                      <a:pt x="379815" y="230118"/>
                      <a:pt x="384481" y="229785"/>
                    </a:cubicBezTo>
                    <a:cubicBezTo>
                      <a:pt x="385856" y="229701"/>
                      <a:pt x="387439" y="229576"/>
                      <a:pt x="389606" y="229118"/>
                    </a:cubicBezTo>
                    <a:cubicBezTo>
                      <a:pt x="400563" y="226743"/>
                      <a:pt x="400730" y="224660"/>
                      <a:pt x="401063" y="220077"/>
                    </a:cubicBezTo>
                    <a:cubicBezTo>
                      <a:pt x="401313" y="216786"/>
                      <a:pt x="401647" y="212286"/>
                      <a:pt x="405313" y="206703"/>
                    </a:cubicBezTo>
                    <a:cubicBezTo>
                      <a:pt x="408438" y="201995"/>
                      <a:pt x="413104" y="199870"/>
                      <a:pt x="418895" y="200620"/>
                    </a:cubicBezTo>
                    <a:cubicBezTo>
                      <a:pt x="423103" y="201120"/>
                      <a:pt x="427520" y="203203"/>
                      <a:pt x="431353" y="205661"/>
                    </a:cubicBezTo>
                    <a:cubicBezTo>
                      <a:pt x="431603" y="204578"/>
                      <a:pt x="431853" y="203537"/>
                      <a:pt x="432061" y="202537"/>
                    </a:cubicBezTo>
                    <a:cubicBezTo>
                      <a:pt x="432853" y="198662"/>
                      <a:pt x="435436" y="194954"/>
                      <a:pt x="438519" y="192537"/>
                    </a:cubicBezTo>
                    <a:cubicBezTo>
                      <a:pt x="437019" y="186163"/>
                      <a:pt x="437352" y="180580"/>
                      <a:pt x="439477" y="173497"/>
                    </a:cubicBezTo>
                    <a:cubicBezTo>
                      <a:pt x="439935" y="171956"/>
                      <a:pt x="440519" y="170372"/>
                      <a:pt x="441144" y="168831"/>
                    </a:cubicBezTo>
                    <a:cubicBezTo>
                      <a:pt x="443018" y="163956"/>
                      <a:pt x="444643" y="159748"/>
                      <a:pt x="442477" y="155082"/>
                    </a:cubicBezTo>
                    <a:cubicBezTo>
                      <a:pt x="439977" y="149707"/>
                      <a:pt x="435519" y="147374"/>
                      <a:pt x="428478" y="147874"/>
                    </a:cubicBezTo>
                    <a:cubicBezTo>
                      <a:pt x="426145" y="148041"/>
                      <a:pt x="423895" y="148208"/>
                      <a:pt x="421728" y="148416"/>
                    </a:cubicBezTo>
                    <a:cubicBezTo>
                      <a:pt x="409438" y="149499"/>
                      <a:pt x="398855" y="150457"/>
                      <a:pt x="387523" y="141458"/>
                    </a:cubicBezTo>
                    <a:cubicBezTo>
                      <a:pt x="385731" y="140041"/>
                      <a:pt x="384773" y="139042"/>
                      <a:pt x="383940" y="138208"/>
                    </a:cubicBezTo>
                    <a:cubicBezTo>
                      <a:pt x="382606" y="136875"/>
                      <a:pt x="381898" y="136125"/>
                      <a:pt x="378357" y="134500"/>
                    </a:cubicBezTo>
                    <a:cubicBezTo>
                      <a:pt x="376690" y="133709"/>
                      <a:pt x="375565" y="133584"/>
                      <a:pt x="374357" y="133459"/>
                    </a:cubicBezTo>
                    <a:cubicBezTo>
                      <a:pt x="371732" y="133167"/>
                      <a:pt x="369607" y="132667"/>
                      <a:pt x="366233" y="129167"/>
                    </a:cubicBezTo>
                    <a:cubicBezTo>
                      <a:pt x="364691" y="127542"/>
                      <a:pt x="363733" y="125334"/>
                      <a:pt x="362858" y="123168"/>
                    </a:cubicBezTo>
                    <a:cubicBezTo>
                      <a:pt x="362025" y="121168"/>
                      <a:pt x="361150" y="119126"/>
                      <a:pt x="359900" y="117793"/>
                    </a:cubicBezTo>
                    <a:cubicBezTo>
                      <a:pt x="354234" y="111752"/>
                      <a:pt x="352567" y="112835"/>
                      <a:pt x="348526" y="115418"/>
                    </a:cubicBezTo>
                    <a:cubicBezTo>
                      <a:pt x="345651" y="117251"/>
                      <a:pt x="342068" y="119543"/>
                      <a:pt x="336443" y="119626"/>
                    </a:cubicBezTo>
                    <a:cubicBezTo>
                      <a:pt x="336318" y="119626"/>
                      <a:pt x="336193" y="119626"/>
                      <a:pt x="336027" y="119626"/>
                    </a:cubicBezTo>
                    <a:cubicBezTo>
                      <a:pt x="323653" y="119626"/>
                      <a:pt x="322694" y="111794"/>
                      <a:pt x="322028" y="106044"/>
                    </a:cubicBezTo>
                    <a:cubicBezTo>
                      <a:pt x="321528" y="101878"/>
                      <a:pt x="321069" y="99253"/>
                      <a:pt x="318486" y="98045"/>
                    </a:cubicBezTo>
                    <a:cubicBezTo>
                      <a:pt x="316861" y="97295"/>
                      <a:pt x="315611" y="98128"/>
                      <a:pt x="312945" y="100420"/>
                    </a:cubicBezTo>
                    <a:cubicBezTo>
                      <a:pt x="310404" y="102586"/>
                      <a:pt x="306945" y="105544"/>
                      <a:pt x="302321" y="103919"/>
                    </a:cubicBezTo>
                    <a:cubicBezTo>
                      <a:pt x="296780" y="102003"/>
                      <a:pt x="296488" y="96503"/>
                      <a:pt x="296238" y="92503"/>
                    </a:cubicBezTo>
                    <a:cubicBezTo>
                      <a:pt x="296155" y="91337"/>
                      <a:pt x="296113" y="90212"/>
                      <a:pt x="295905" y="89212"/>
                    </a:cubicBezTo>
                    <a:cubicBezTo>
                      <a:pt x="295571" y="87504"/>
                      <a:pt x="295405" y="85671"/>
                      <a:pt x="295280" y="83712"/>
                    </a:cubicBezTo>
                    <a:cubicBezTo>
                      <a:pt x="295030" y="80213"/>
                      <a:pt x="294738" y="76630"/>
                      <a:pt x="293238" y="74338"/>
                    </a:cubicBezTo>
                    <a:cubicBezTo>
                      <a:pt x="291572" y="71797"/>
                      <a:pt x="289572" y="71213"/>
                      <a:pt x="287030" y="70422"/>
                    </a:cubicBezTo>
                    <a:cubicBezTo>
                      <a:pt x="285155" y="69839"/>
                      <a:pt x="283031" y="69213"/>
                      <a:pt x="281072" y="67672"/>
                    </a:cubicBezTo>
                    <a:cubicBezTo>
                      <a:pt x="279531" y="66464"/>
                      <a:pt x="278323" y="64506"/>
                      <a:pt x="277114" y="62464"/>
                    </a:cubicBezTo>
                    <a:cubicBezTo>
                      <a:pt x="275698" y="60131"/>
                      <a:pt x="274073" y="57506"/>
                      <a:pt x="272490" y="57214"/>
                    </a:cubicBezTo>
                    <a:cubicBezTo>
                      <a:pt x="267740" y="56339"/>
                      <a:pt x="267407" y="57964"/>
                      <a:pt x="266532" y="61922"/>
                    </a:cubicBezTo>
                    <a:cubicBezTo>
                      <a:pt x="266074" y="64006"/>
                      <a:pt x="265532" y="66380"/>
                      <a:pt x="263949" y="68047"/>
                    </a:cubicBezTo>
                    <a:cubicBezTo>
                      <a:pt x="260116" y="72130"/>
                      <a:pt x="254741" y="72630"/>
                      <a:pt x="249950" y="73130"/>
                    </a:cubicBezTo>
                    <a:cubicBezTo>
                      <a:pt x="244200" y="73671"/>
                      <a:pt x="240575" y="74255"/>
                      <a:pt x="238867" y="78171"/>
                    </a:cubicBezTo>
                    <a:cubicBezTo>
                      <a:pt x="238534" y="78921"/>
                      <a:pt x="237909" y="79421"/>
                      <a:pt x="237117" y="79588"/>
                    </a:cubicBezTo>
                    <a:cubicBezTo>
                      <a:pt x="236326" y="79754"/>
                      <a:pt x="235534" y="79504"/>
                      <a:pt x="234951" y="78921"/>
                    </a:cubicBezTo>
                    <a:cubicBezTo>
                      <a:pt x="229326" y="73338"/>
                      <a:pt x="223452" y="74796"/>
                      <a:pt x="216619" y="76505"/>
                    </a:cubicBezTo>
                    <a:cubicBezTo>
                      <a:pt x="210369" y="78046"/>
                      <a:pt x="203287" y="79796"/>
                      <a:pt x="197329" y="74213"/>
                    </a:cubicBezTo>
                    <a:cubicBezTo>
                      <a:pt x="193871" y="70963"/>
                      <a:pt x="192746" y="67505"/>
                      <a:pt x="191704" y="64422"/>
                    </a:cubicBezTo>
                    <a:cubicBezTo>
                      <a:pt x="190454" y="60589"/>
                      <a:pt x="189538" y="57839"/>
                      <a:pt x="184371" y="55923"/>
                    </a:cubicBezTo>
                    <a:cubicBezTo>
                      <a:pt x="180455" y="54465"/>
                      <a:pt x="175372" y="53840"/>
                      <a:pt x="170039" y="53173"/>
                    </a:cubicBezTo>
                    <a:cubicBezTo>
                      <a:pt x="164873" y="52548"/>
                      <a:pt x="159540" y="51840"/>
                      <a:pt x="154915" y="50382"/>
                    </a:cubicBezTo>
                    <a:lnTo>
                      <a:pt x="152957" y="49757"/>
                    </a:lnTo>
                    <a:cubicBezTo>
                      <a:pt x="149041" y="48465"/>
                      <a:pt x="145333" y="47257"/>
                      <a:pt x="141000" y="46340"/>
                    </a:cubicBezTo>
                    <a:cubicBezTo>
                      <a:pt x="134958" y="45049"/>
                      <a:pt x="133542" y="44174"/>
                      <a:pt x="130959" y="42257"/>
                    </a:cubicBezTo>
                    <a:cubicBezTo>
                      <a:pt x="130000" y="41549"/>
                      <a:pt x="128834" y="40716"/>
                      <a:pt x="126959" y="39549"/>
                    </a:cubicBezTo>
                    <a:lnTo>
                      <a:pt x="125668" y="38757"/>
                    </a:lnTo>
                    <a:cubicBezTo>
                      <a:pt x="120668" y="35716"/>
                      <a:pt x="120668" y="35716"/>
                      <a:pt x="115043" y="35424"/>
                    </a:cubicBezTo>
                    <a:lnTo>
                      <a:pt x="113710" y="35341"/>
                    </a:lnTo>
                    <a:cubicBezTo>
                      <a:pt x="111752" y="35216"/>
                      <a:pt x="110252" y="35508"/>
                      <a:pt x="108752" y="35799"/>
                    </a:cubicBezTo>
                    <a:cubicBezTo>
                      <a:pt x="105419" y="36424"/>
                      <a:pt x="102003" y="37049"/>
                      <a:pt x="97586" y="32341"/>
                    </a:cubicBezTo>
                    <a:cubicBezTo>
                      <a:pt x="94420" y="28967"/>
                      <a:pt x="94337" y="25134"/>
                      <a:pt x="94295" y="22050"/>
                    </a:cubicBezTo>
                    <a:cubicBezTo>
                      <a:pt x="94253" y="20009"/>
                      <a:pt x="94212" y="18259"/>
                      <a:pt x="93462" y="16759"/>
                    </a:cubicBezTo>
                    <a:cubicBezTo>
                      <a:pt x="92628" y="15176"/>
                      <a:pt x="85171" y="6302"/>
                      <a:pt x="81504" y="2344"/>
                    </a:cubicBezTo>
                    <a:cubicBezTo>
                      <a:pt x="79588" y="3135"/>
                      <a:pt x="77213" y="3593"/>
                      <a:pt x="74630" y="4093"/>
                    </a:cubicBezTo>
                    <a:cubicBezTo>
                      <a:pt x="66464" y="5677"/>
                      <a:pt x="61172" y="7135"/>
                      <a:pt x="61256" y="13093"/>
                    </a:cubicBezTo>
                    <a:cubicBezTo>
                      <a:pt x="61297" y="14343"/>
                      <a:pt x="62131" y="15093"/>
                      <a:pt x="63672" y="16342"/>
                    </a:cubicBezTo>
                    <a:cubicBezTo>
                      <a:pt x="65755" y="18009"/>
                      <a:pt x="69255" y="20842"/>
                      <a:pt x="66297" y="26258"/>
                    </a:cubicBezTo>
                    <a:cubicBezTo>
                      <a:pt x="64714" y="29175"/>
                      <a:pt x="60922" y="29675"/>
                      <a:pt x="57256" y="30133"/>
                    </a:cubicBezTo>
                    <a:cubicBezTo>
                      <a:pt x="55048" y="30425"/>
                      <a:pt x="52298" y="30758"/>
                      <a:pt x="51506" y="31633"/>
                    </a:cubicBezTo>
                    <a:cubicBezTo>
                      <a:pt x="49423" y="33924"/>
                      <a:pt x="49840" y="35299"/>
                      <a:pt x="50507" y="37591"/>
                    </a:cubicBezTo>
                    <a:cubicBezTo>
                      <a:pt x="51007" y="39216"/>
                      <a:pt x="51548" y="41007"/>
                      <a:pt x="51048" y="43132"/>
                    </a:cubicBezTo>
                    <a:cubicBezTo>
                      <a:pt x="50548" y="45257"/>
                      <a:pt x="49423" y="46840"/>
                      <a:pt x="48423" y="48257"/>
                    </a:cubicBezTo>
                    <a:cubicBezTo>
                      <a:pt x="47298" y="49840"/>
                      <a:pt x="46340" y="51215"/>
                      <a:pt x="46049" y="53340"/>
                    </a:cubicBezTo>
                    <a:cubicBezTo>
                      <a:pt x="45799" y="55298"/>
                      <a:pt x="46257" y="55798"/>
                      <a:pt x="47173" y="56673"/>
                    </a:cubicBezTo>
                    <a:cubicBezTo>
                      <a:pt x="49382" y="58923"/>
                      <a:pt x="50173" y="61256"/>
                      <a:pt x="47048" y="65964"/>
                    </a:cubicBezTo>
                    <a:cubicBezTo>
                      <a:pt x="45257" y="68672"/>
                      <a:pt x="40966" y="70713"/>
                      <a:pt x="36799" y="72672"/>
                    </a:cubicBezTo>
                    <a:cubicBezTo>
                      <a:pt x="35008" y="73505"/>
                      <a:pt x="33300" y="74338"/>
                      <a:pt x="32341" y="74963"/>
                    </a:cubicBezTo>
                    <a:cubicBezTo>
                      <a:pt x="25134" y="79754"/>
                      <a:pt x="5968" y="92462"/>
                      <a:pt x="3052" y="100961"/>
                    </a:cubicBezTo>
                    <a:lnTo>
                      <a:pt x="2344" y="100711"/>
                    </a:lnTo>
                    <a:cubicBezTo>
                      <a:pt x="3468" y="102503"/>
                      <a:pt x="4635" y="104211"/>
                      <a:pt x="5802" y="105961"/>
                    </a:cubicBezTo>
                    <a:cubicBezTo>
                      <a:pt x="7010" y="107752"/>
                      <a:pt x="8260" y="109544"/>
                      <a:pt x="9468" y="111460"/>
                    </a:cubicBezTo>
                    <a:cubicBezTo>
                      <a:pt x="10051" y="112419"/>
                      <a:pt x="10760" y="113210"/>
                      <a:pt x="11426" y="114002"/>
                    </a:cubicBezTo>
                    <a:cubicBezTo>
                      <a:pt x="12801" y="115627"/>
                      <a:pt x="14384" y="117460"/>
                      <a:pt x="15468" y="120376"/>
                    </a:cubicBezTo>
                    <a:cubicBezTo>
                      <a:pt x="16176" y="122251"/>
                      <a:pt x="15259" y="124043"/>
                      <a:pt x="14551" y="125459"/>
                    </a:cubicBezTo>
                    <a:cubicBezTo>
                      <a:pt x="13593" y="126876"/>
                      <a:pt x="13176" y="127834"/>
                      <a:pt x="13468" y="128542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: фигура 65">
                <a:extLst>
                  <a:ext uri="{FF2B5EF4-FFF2-40B4-BE49-F238E27FC236}">
                    <a16:creationId xmlns:a16="http://schemas.microsoft.com/office/drawing/2014/main" id="{C1422CE8-CD87-46A8-B093-85BD81CB4891}"/>
                  </a:ext>
                </a:extLst>
              </p:cNvPr>
              <p:cNvSpPr/>
              <p:nvPr/>
            </p:nvSpPr>
            <p:spPr>
              <a:xfrm>
                <a:off x="2583152" y="3728930"/>
                <a:ext cx="245815" cy="295811"/>
              </a:xfrm>
              <a:custGeom>
                <a:avLst/>
                <a:gdLst>
                  <a:gd name="connsiteX0" fmla="*/ 183288 w 245814"/>
                  <a:gd name="connsiteY0" fmla="*/ 294530 h 295810"/>
                  <a:gd name="connsiteX1" fmla="*/ 208620 w 245814"/>
                  <a:gd name="connsiteY1" fmla="*/ 278031 h 295810"/>
                  <a:gd name="connsiteX2" fmla="*/ 218327 w 245814"/>
                  <a:gd name="connsiteY2" fmla="*/ 267115 h 295810"/>
                  <a:gd name="connsiteX3" fmla="*/ 228368 w 245814"/>
                  <a:gd name="connsiteY3" fmla="*/ 254866 h 295810"/>
                  <a:gd name="connsiteX4" fmla="*/ 228701 w 245814"/>
                  <a:gd name="connsiteY4" fmla="*/ 254116 h 295810"/>
                  <a:gd name="connsiteX5" fmla="*/ 233076 w 245814"/>
                  <a:gd name="connsiteY5" fmla="*/ 231535 h 295810"/>
                  <a:gd name="connsiteX6" fmla="*/ 230993 w 245814"/>
                  <a:gd name="connsiteY6" fmla="*/ 227868 h 295810"/>
                  <a:gd name="connsiteX7" fmla="*/ 228785 w 245814"/>
                  <a:gd name="connsiteY7" fmla="*/ 217161 h 295810"/>
                  <a:gd name="connsiteX8" fmla="*/ 233284 w 245814"/>
                  <a:gd name="connsiteY8" fmla="*/ 210036 h 295810"/>
                  <a:gd name="connsiteX9" fmla="*/ 236617 w 245814"/>
                  <a:gd name="connsiteY9" fmla="*/ 205328 h 295810"/>
                  <a:gd name="connsiteX10" fmla="*/ 238034 w 245814"/>
                  <a:gd name="connsiteY10" fmla="*/ 196662 h 295810"/>
                  <a:gd name="connsiteX11" fmla="*/ 238451 w 245814"/>
                  <a:gd name="connsiteY11" fmla="*/ 190788 h 295810"/>
                  <a:gd name="connsiteX12" fmla="*/ 241409 w 245814"/>
                  <a:gd name="connsiteY12" fmla="*/ 181663 h 295810"/>
                  <a:gd name="connsiteX13" fmla="*/ 243492 w 245814"/>
                  <a:gd name="connsiteY13" fmla="*/ 176080 h 295810"/>
                  <a:gd name="connsiteX14" fmla="*/ 241034 w 245814"/>
                  <a:gd name="connsiteY14" fmla="*/ 163581 h 295810"/>
                  <a:gd name="connsiteX15" fmla="*/ 238451 w 245814"/>
                  <a:gd name="connsiteY15" fmla="*/ 153582 h 295810"/>
                  <a:gd name="connsiteX16" fmla="*/ 234118 w 245814"/>
                  <a:gd name="connsiteY16" fmla="*/ 152582 h 295810"/>
                  <a:gd name="connsiteX17" fmla="*/ 208036 w 245814"/>
                  <a:gd name="connsiteY17" fmla="*/ 140958 h 295810"/>
                  <a:gd name="connsiteX18" fmla="*/ 204037 w 245814"/>
                  <a:gd name="connsiteY18" fmla="*/ 131417 h 295810"/>
                  <a:gd name="connsiteX19" fmla="*/ 202453 w 245814"/>
                  <a:gd name="connsiteY19" fmla="*/ 125668 h 295810"/>
                  <a:gd name="connsiteX20" fmla="*/ 189038 w 245814"/>
                  <a:gd name="connsiteY20" fmla="*/ 115543 h 295810"/>
                  <a:gd name="connsiteX21" fmla="*/ 188329 w 245814"/>
                  <a:gd name="connsiteY21" fmla="*/ 115127 h 295810"/>
                  <a:gd name="connsiteX22" fmla="*/ 181205 w 245814"/>
                  <a:gd name="connsiteY22" fmla="*/ 112460 h 295810"/>
                  <a:gd name="connsiteX23" fmla="*/ 179580 w 245814"/>
                  <a:gd name="connsiteY23" fmla="*/ 115585 h 295810"/>
                  <a:gd name="connsiteX24" fmla="*/ 169748 w 245814"/>
                  <a:gd name="connsiteY24" fmla="*/ 125626 h 295810"/>
                  <a:gd name="connsiteX25" fmla="*/ 150999 w 245814"/>
                  <a:gd name="connsiteY25" fmla="*/ 109627 h 295810"/>
                  <a:gd name="connsiteX26" fmla="*/ 148041 w 245814"/>
                  <a:gd name="connsiteY26" fmla="*/ 104377 h 295810"/>
                  <a:gd name="connsiteX27" fmla="*/ 144583 w 245814"/>
                  <a:gd name="connsiteY27" fmla="*/ 99836 h 295810"/>
                  <a:gd name="connsiteX28" fmla="*/ 136708 w 245814"/>
                  <a:gd name="connsiteY28" fmla="*/ 80921 h 295810"/>
                  <a:gd name="connsiteX29" fmla="*/ 140416 w 245814"/>
                  <a:gd name="connsiteY29" fmla="*/ 72088 h 295810"/>
                  <a:gd name="connsiteX30" fmla="*/ 142125 w 245814"/>
                  <a:gd name="connsiteY30" fmla="*/ 62964 h 295810"/>
                  <a:gd name="connsiteX31" fmla="*/ 127751 w 245814"/>
                  <a:gd name="connsiteY31" fmla="*/ 45882 h 295810"/>
                  <a:gd name="connsiteX32" fmla="*/ 123418 w 245814"/>
                  <a:gd name="connsiteY32" fmla="*/ 42424 h 295810"/>
                  <a:gd name="connsiteX33" fmla="*/ 115168 w 245814"/>
                  <a:gd name="connsiteY33" fmla="*/ 40591 h 295810"/>
                  <a:gd name="connsiteX34" fmla="*/ 104461 w 245814"/>
                  <a:gd name="connsiteY34" fmla="*/ 44132 h 295810"/>
                  <a:gd name="connsiteX35" fmla="*/ 88962 w 245814"/>
                  <a:gd name="connsiteY35" fmla="*/ 34924 h 295810"/>
                  <a:gd name="connsiteX36" fmla="*/ 81921 w 245814"/>
                  <a:gd name="connsiteY36" fmla="*/ 28758 h 295810"/>
                  <a:gd name="connsiteX37" fmla="*/ 73130 w 245814"/>
                  <a:gd name="connsiteY37" fmla="*/ 14884 h 295810"/>
                  <a:gd name="connsiteX38" fmla="*/ 72880 w 245814"/>
                  <a:gd name="connsiteY38" fmla="*/ 8135 h 295810"/>
                  <a:gd name="connsiteX39" fmla="*/ 62006 w 245814"/>
                  <a:gd name="connsiteY39" fmla="*/ 2344 h 295810"/>
                  <a:gd name="connsiteX40" fmla="*/ 52631 w 245814"/>
                  <a:gd name="connsiteY40" fmla="*/ 12509 h 295810"/>
                  <a:gd name="connsiteX41" fmla="*/ 45590 w 245814"/>
                  <a:gd name="connsiteY41" fmla="*/ 19467 h 295810"/>
                  <a:gd name="connsiteX42" fmla="*/ 44965 w 245814"/>
                  <a:gd name="connsiteY42" fmla="*/ 25842 h 295810"/>
                  <a:gd name="connsiteX43" fmla="*/ 45965 w 245814"/>
                  <a:gd name="connsiteY43" fmla="*/ 31883 h 295810"/>
                  <a:gd name="connsiteX44" fmla="*/ 42507 w 245814"/>
                  <a:gd name="connsiteY44" fmla="*/ 39091 h 295810"/>
                  <a:gd name="connsiteX45" fmla="*/ 39882 w 245814"/>
                  <a:gd name="connsiteY45" fmla="*/ 44132 h 295810"/>
                  <a:gd name="connsiteX46" fmla="*/ 40049 w 245814"/>
                  <a:gd name="connsiteY46" fmla="*/ 50798 h 295810"/>
                  <a:gd name="connsiteX47" fmla="*/ 40549 w 245814"/>
                  <a:gd name="connsiteY47" fmla="*/ 57631 h 295810"/>
                  <a:gd name="connsiteX48" fmla="*/ 36591 w 245814"/>
                  <a:gd name="connsiteY48" fmla="*/ 70838 h 295810"/>
                  <a:gd name="connsiteX49" fmla="*/ 33258 w 245814"/>
                  <a:gd name="connsiteY49" fmla="*/ 83421 h 295810"/>
                  <a:gd name="connsiteX50" fmla="*/ 30800 w 245814"/>
                  <a:gd name="connsiteY50" fmla="*/ 117043 h 295810"/>
                  <a:gd name="connsiteX51" fmla="*/ 30091 w 245814"/>
                  <a:gd name="connsiteY51" fmla="*/ 122543 h 295810"/>
                  <a:gd name="connsiteX52" fmla="*/ 18426 w 245814"/>
                  <a:gd name="connsiteY52" fmla="*/ 139541 h 295810"/>
                  <a:gd name="connsiteX53" fmla="*/ 11093 w 245814"/>
                  <a:gd name="connsiteY53" fmla="*/ 141708 h 295810"/>
                  <a:gd name="connsiteX54" fmla="*/ 2344 w 245814"/>
                  <a:gd name="connsiteY54" fmla="*/ 145958 h 295810"/>
                  <a:gd name="connsiteX55" fmla="*/ 3802 w 245814"/>
                  <a:gd name="connsiteY55" fmla="*/ 146583 h 295810"/>
                  <a:gd name="connsiteX56" fmla="*/ 9676 w 245814"/>
                  <a:gd name="connsiteY56" fmla="*/ 153457 h 295810"/>
                  <a:gd name="connsiteX57" fmla="*/ 11176 w 245814"/>
                  <a:gd name="connsiteY57" fmla="*/ 156957 h 295810"/>
                  <a:gd name="connsiteX58" fmla="*/ 21134 w 245814"/>
                  <a:gd name="connsiteY58" fmla="*/ 165873 h 295810"/>
                  <a:gd name="connsiteX59" fmla="*/ 31341 w 245814"/>
                  <a:gd name="connsiteY59" fmla="*/ 174581 h 295810"/>
                  <a:gd name="connsiteX60" fmla="*/ 38632 w 245814"/>
                  <a:gd name="connsiteY60" fmla="*/ 189705 h 295810"/>
                  <a:gd name="connsiteX61" fmla="*/ 57339 w 245814"/>
                  <a:gd name="connsiteY61" fmla="*/ 205037 h 295810"/>
                  <a:gd name="connsiteX62" fmla="*/ 66130 w 245814"/>
                  <a:gd name="connsiteY62" fmla="*/ 199995 h 295810"/>
                  <a:gd name="connsiteX63" fmla="*/ 73546 w 245814"/>
                  <a:gd name="connsiteY63" fmla="*/ 196371 h 295810"/>
                  <a:gd name="connsiteX64" fmla="*/ 79713 w 245814"/>
                  <a:gd name="connsiteY64" fmla="*/ 204162 h 295810"/>
                  <a:gd name="connsiteX65" fmla="*/ 80921 w 245814"/>
                  <a:gd name="connsiteY65" fmla="*/ 221910 h 295810"/>
                  <a:gd name="connsiteX66" fmla="*/ 81588 w 245814"/>
                  <a:gd name="connsiteY66" fmla="*/ 234784 h 295810"/>
                  <a:gd name="connsiteX67" fmla="*/ 83504 w 245814"/>
                  <a:gd name="connsiteY67" fmla="*/ 237451 h 295810"/>
                  <a:gd name="connsiteX68" fmla="*/ 84879 w 245814"/>
                  <a:gd name="connsiteY68" fmla="*/ 236992 h 295810"/>
                  <a:gd name="connsiteX69" fmla="*/ 92378 w 245814"/>
                  <a:gd name="connsiteY69" fmla="*/ 236701 h 295810"/>
                  <a:gd name="connsiteX70" fmla="*/ 98295 w 245814"/>
                  <a:gd name="connsiteY70" fmla="*/ 242367 h 295810"/>
                  <a:gd name="connsiteX71" fmla="*/ 100753 w 245814"/>
                  <a:gd name="connsiteY71" fmla="*/ 245450 h 295810"/>
                  <a:gd name="connsiteX72" fmla="*/ 114668 w 245814"/>
                  <a:gd name="connsiteY72" fmla="*/ 249033 h 295810"/>
                  <a:gd name="connsiteX73" fmla="*/ 127876 w 245814"/>
                  <a:gd name="connsiteY73" fmla="*/ 251366 h 295810"/>
                  <a:gd name="connsiteX74" fmla="*/ 129417 w 245814"/>
                  <a:gd name="connsiteY74" fmla="*/ 251991 h 295810"/>
                  <a:gd name="connsiteX75" fmla="*/ 129334 w 245814"/>
                  <a:gd name="connsiteY75" fmla="*/ 254825 h 295810"/>
                  <a:gd name="connsiteX76" fmla="*/ 130500 w 245814"/>
                  <a:gd name="connsiteY76" fmla="*/ 269323 h 295810"/>
                  <a:gd name="connsiteX77" fmla="*/ 144166 w 245814"/>
                  <a:gd name="connsiteY77" fmla="*/ 268657 h 295810"/>
                  <a:gd name="connsiteX78" fmla="*/ 169456 w 245814"/>
                  <a:gd name="connsiteY78" fmla="*/ 273656 h 295810"/>
                  <a:gd name="connsiteX79" fmla="*/ 180955 w 245814"/>
                  <a:gd name="connsiteY79" fmla="*/ 278531 h 295810"/>
                  <a:gd name="connsiteX80" fmla="*/ 183538 w 245814"/>
                  <a:gd name="connsiteY80" fmla="*/ 279323 h 295810"/>
                  <a:gd name="connsiteX81" fmla="*/ 182455 w 245814"/>
                  <a:gd name="connsiteY81" fmla="*/ 281822 h 295810"/>
                  <a:gd name="connsiteX82" fmla="*/ 183288 w 245814"/>
                  <a:gd name="connsiteY82" fmla="*/ 294530 h 29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245814" h="295810">
                    <a:moveTo>
                      <a:pt x="183288" y="294530"/>
                    </a:moveTo>
                    <a:cubicBezTo>
                      <a:pt x="195079" y="291113"/>
                      <a:pt x="201620" y="287822"/>
                      <a:pt x="208620" y="278031"/>
                    </a:cubicBezTo>
                    <a:cubicBezTo>
                      <a:pt x="211453" y="274073"/>
                      <a:pt x="214952" y="270532"/>
                      <a:pt x="218327" y="267115"/>
                    </a:cubicBezTo>
                    <a:cubicBezTo>
                      <a:pt x="222535" y="262866"/>
                      <a:pt x="226493" y="258866"/>
                      <a:pt x="228368" y="254866"/>
                    </a:cubicBezTo>
                    <a:lnTo>
                      <a:pt x="228701" y="254116"/>
                    </a:lnTo>
                    <a:cubicBezTo>
                      <a:pt x="232243" y="246575"/>
                      <a:pt x="235284" y="240034"/>
                      <a:pt x="233076" y="231535"/>
                    </a:cubicBezTo>
                    <a:cubicBezTo>
                      <a:pt x="232659" y="229910"/>
                      <a:pt x="231910" y="228993"/>
                      <a:pt x="230993" y="227868"/>
                    </a:cubicBezTo>
                    <a:cubicBezTo>
                      <a:pt x="229243" y="225702"/>
                      <a:pt x="227243" y="223244"/>
                      <a:pt x="228785" y="217161"/>
                    </a:cubicBezTo>
                    <a:cubicBezTo>
                      <a:pt x="229451" y="214494"/>
                      <a:pt x="231368" y="212244"/>
                      <a:pt x="233284" y="210036"/>
                    </a:cubicBezTo>
                    <a:cubicBezTo>
                      <a:pt x="234659" y="208453"/>
                      <a:pt x="236034" y="206828"/>
                      <a:pt x="236617" y="205328"/>
                    </a:cubicBezTo>
                    <a:cubicBezTo>
                      <a:pt x="237826" y="202328"/>
                      <a:pt x="237909" y="199704"/>
                      <a:pt x="238034" y="196662"/>
                    </a:cubicBezTo>
                    <a:cubicBezTo>
                      <a:pt x="238076" y="194829"/>
                      <a:pt x="238159" y="192912"/>
                      <a:pt x="238451" y="190788"/>
                    </a:cubicBezTo>
                    <a:cubicBezTo>
                      <a:pt x="238992" y="187080"/>
                      <a:pt x="240284" y="184205"/>
                      <a:pt x="241409" y="181663"/>
                    </a:cubicBezTo>
                    <a:cubicBezTo>
                      <a:pt x="242242" y="179789"/>
                      <a:pt x="243034" y="178039"/>
                      <a:pt x="243492" y="176080"/>
                    </a:cubicBezTo>
                    <a:cubicBezTo>
                      <a:pt x="244367" y="172331"/>
                      <a:pt x="242659" y="167873"/>
                      <a:pt x="241034" y="163581"/>
                    </a:cubicBezTo>
                    <a:cubicBezTo>
                      <a:pt x="239742" y="160207"/>
                      <a:pt x="238451" y="156749"/>
                      <a:pt x="238451" y="153582"/>
                    </a:cubicBezTo>
                    <a:cubicBezTo>
                      <a:pt x="236992" y="153249"/>
                      <a:pt x="235576" y="152916"/>
                      <a:pt x="234118" y="152582"/>
                    </a:cubicBezTo>
                    <a:cubicBezTo>
                      <a:pt x="225243" y="150666"/>
                      <a:pt x="215161" y="148499"/>
                      <a:pt x="208036" y="140958"/>
                    </a:cubicBezTo>
                    <a:cubicBezTo>
                      <a:pt x="204703" y="137458"/>
                      <a:pt x="204370" y="134250"/>
                      <a:pt x="204037" y="131417"/>
                    </a:cubicBezTo>
                    <a:cubicBezTo>
                      <a:pt x="203828" y="129417"/>
                      <a:pt x="203620" y="127709"/>
                      <a:pt x="202453" y="125668"/>
                    </a:cubicBezTo>
                    <a:cubicBezTo>
                      <a:pt x="200453" y="122251"/>
                      <a:pt x="192746" y="117752"/>
                      <a:pt x="189038" y="115543"/>
                    </a:cubicBezTo>
                    <a:lnTo>
                      <a:pt x="188329" y="115127"/>
                    </a:lnTo>
                    <a:cubicBezTo>
                      <a:pt x="183163" y="112127"/>
                      <a:pt x="181580" y="112335"/>
                      <a:pt x="181205" y="112460"/>
                    </a:cubicBezTo>
                    <a:cubicBezTo>
                      <a:pt x="180622" y="112669"/>
                      <a:pt x="180080" y="114127"/>
                      <a:pt x="179580" y="115585"/>
                    </a:cubicBezTo>
                    <a:cubicBezTo>
                      <a:pt x="178372" y="118918"/>
                      <a:pt x="176539" y="123959"/>
                      <a:pt x="169748" y="125626"/>
                    </a:cubicBezTo>
                    <a:cubicBezTo>
                      <a:pt x="160540" y="127917"/>
                      <a:pt x="155040" y="117335"/>
                      <a:pt x="150999" y="109627"/>
                    </a:cubicBezTo>
                    <a:cubicBezTo>
                      <a:pt x="149916" y="107544"/>
                      <a:pt x="148916" y="105628"/>
                      <a:pt x="148041" y="104377"/>
                    </a:cubicBezTo>
                    <a:cubicBezTo>
                      <a:pt x="146958" y="102836"/>
                      <a:pt x="145791" y="101336"/>
                      <a:pt x="144583" y="99836"/>
                    </a:cubicBezTo>
                    <a:cubicBezTo>
                      <a:pt x="140250" y="94378"/>
                      <a:pt x="135750" y="88754"/>
                      <a:pt x="136708" y="80921"/>
                    </a:cubicBezTo>
                    <a:cubicBezTo>
                      <a:pt x="137208" y="76838"/>
                      <a:pt x="139000" y="74213"/>
                      <a:pt x="140416" y="72088"/>
                    </a:cubicBezTo>
                    <a:cubicBezTo>
                      <a:pt x="142291" y="69339"/>
                      <a:pt x="143500" y="67547"/>
                      <a:pt x="142125" y="62964"/>
                    </a:cubicBezTo>
                    <a:cubicBezTo>
                      <a:pt x="139833" y="55381"/>
                      <a:pt x="133959" y="50757"/>
                      <a:pt x="127751" y="45882"/>
                    </a:cubicBezTo>
                    <a:cubicBezTo>
                      <a:pt x="126334" y="44757"/>
                      <a:pt x="124876" y="43591"/>
                      <a:pt x="123418" y="42424"/>
                    </a:cubicBezTo>
                    <a:cubicBezTo>
                      <a:pt x="118418" y="38257"/>
                      <a:pt x="117501" y="38883"/>
                      <a:pt x="115168" y="40591"/>
                    </a:cubicBezTo>
                    <a:cubicBezTo>
                      <a:pt x="113002" y="42132"/>
                      <a:pt x="110085" y="44215"/>
                      <a:pt x="104461" y="44132"/>
                    </a:cubicBezTo>
                    <a:cubicBezTo>
                      <a:pt x="97628" y="43924"/>
                      <a:pt x="93045" y="39174"/>
                      <a:pt x="88962" y="34924"/>
                    </a:cubicBezTo>
                    <a:cubicBezTo>
                      <a:pt x="86629" y="32508"/>
                      <a:pt x="84421" y="30216"/>
                      <a:pt x="81921" y="28758"/>
                    </a:cubicBezTo>
                    <a:cubicBezTo>
                      <a:pt x="73297" y="23717"/>
                      <a:pt x="72963" y="20717"/>
                      <a:pt x="73130" y="14884"/>
                    </a:cubicBezTo>
                    <a:cubicBezTo>
                      <a:pt x="73172" y="13093"/>
                      <a:pt x="73213" y="10885"/>
                      <a:pt x="72880" y="8135"/>
                    </a:cubicBezTo>
                    <a:cubicBezTo>
                      <a:pt x="68922" y="6927"/>
                      <a:pt x="65339" y="4927"/>
                      <a:pt x="62006" y="2344"/>
                    </a:cubicBezTo>
                    <a:cubicBezTo>
                      <a:pt x="59339" y="7177"/>
                      <a:pt x="55964" y="9885"/>
                      <a:pt x="52631" y="12509"/>
                    </a:cubicBezTo>
                    <a:cubicBezTo>
                      <a:pt x="50048" y="14551"/>
                      <a:pt x="47590" y="16509"/>
                      <a:pt x="45590" y="19467"/>
                    </a:cubicBezTo>
                    <a:cubicBezTo>
                      <a:pt x="43507" y="22551"/>
                      <a:pt x="44049" y="23800"/>
                      <a:pt x="44965" y="25842"/>
                    </a:cubicBezTo>
                    <a:cubicBezTo>
                      <a:pt x="45632" y="27383"/>
                      <a:pt x="46507" y="29342"/>
                      <a:pt x="45965" y="31883"/>
                    </a:cubicBezTo>
                    <a:cubicBezTo>
                      <a:pt x="45340" y="34883"/>
                      <a:pt x="43840" y="37133"/>
                      <a:pt x="42507" y="39091"/>
                    </a:cubicBezTo>
                    <a:cubicBezTo>
                      <a:pt x="41424" y="40716"/>
                      <a:pt x="40382" y="42257"/>
                      <a:pt x="39882" y="44132"/>
                    </a:cubicBezTo>
                    <a:cubicBezTo>
                      <a:pt x="39299" y="46340"/>
                      <a:pt x="39632" y="48382"/>
                      <a:pt x="40049" y="50798"/>
                    </a:cubicBezTo>
                    <a:cubicBezTo>
                      <a:pt x="40382" y="52798"/>
                      <a:pt x="40757" y="55090"/>
                      <a:pt x="40549" y="57631"/>
                    </a:cubicBezTo>
                    <a:cubicBezTo>
                      <a:pt x="40091" y="63422"/>
                      <a:pt x="38257" y="67339"/>
                      <a:pt x="36591" y="70838"/>
                    </a:cubicBezTo>
                    <a:cubicBezTo>
                      <a:pt x="34799" y="74671"/>
                      <a:pt x="33258" y="77963"/>
                      <a:pt x="33258" y="83421"/>
                    </a:cubicBezTo>
                    <a:cubicBezTo>
                      <a:pt x="33341" y="94462"/>
                      <a:pt x="32550" y="105169"/>
                      <a:pt x="30800" y="117043"/>
                    </a:cubicBezTo>
                    <a:cubicBezTo>
                      <a:pt x="30508" y="119085"/>
                      <a:pt x="30300" y="120918"/>
                      <a:pt x="30091" y="122543"/>
                    </a:cubicBezTo>
                    <a:cubicBezTo>
                      <a:pt x="29050" y="131167"/>
                      <a:pt x="28550" y="135500"/>
                      <a:pt x="18426" y="139541"/>
                    </a:cubicBezTo>
                    <a:cubicBezTo>
                      <a:pt x="15718" y="140625"/>
                      <a:pt x="13259" y="141166"/>
                      <a:pt x="11093" y="141708"/>
                    </a:cubicBezTo>
                    <a:cubicBezTo>
                      <a:pt x="7302" y="142583"/>
                      <a:pt x="4593" y="143250"/>
                      <a:pt x="2344" y="145958"/>
                    </a:cubicBezTo>
                    <a:cubicBezTo>
                      <a:pt x="2844" y="146166"/>
                      <a:pt x="3385" y="146333"/>
                      <a:pt x="3802" y="146583"/>
                    </a:cubicBezTo>
                    <a:cubicBezTo>
                      <a:pt x="8218" y="149166"/>
                      <a:pt x="9176" y="150791"/>
                      <a:pt x="9676" y="153457"/>
                    </a:cubicBezTo>
                    <a:cubicBezTo>
                      <a:pt x="9843" y="154415"/>
                      <a:pt x="10010" y="155332"/>
                      <a:pt x="11176" y="156957"/>
                    </a:cubicBezTo>
                    <a:cubicBezTo>
                      <a:pt x="13801" y="160582"/>
                      <a:pt x="17342" y="163165"/>
                      <a:pt x="21134" y="165873"/>
                    </a:cubicBezTo>
                    <a:cubicBezTo>
                      <a:pt x="24634" y="168373"/>
                      <a:pt x="28217" y="170998"/>
                      <a:pt x="31341" y="174581"/>
                    </a:cubicBezTo>
                    <a:cubicBezTo>
                      <a:pt x="35216" y="179080"/>
                      <a:pt x="36966" y="184497"/>
                      <a:pt x="38632" y="189705"/>
                    </a:cubicBezTo>
                    <a:cubicBezTo>
                      <a:pt x="41674" y="199204"/>
                      <a:pt x="43840" y="206037"/>
                      <a:pt x="57339" y="205037"/>
                    </a:cubicBezTo>
                    <a:cubicBezTo>
                      <a:pt x="61047" y="204745"/>
                      <a:pt x="63756" y="202204"/>
                      <a:pt x="66130" y="199995"/>
                    </a:cubicBezTo>
                    <a:cubicBezTo>
                      <a:pt x="68464" y="197787"/>
                      <a:pt x="70713" y="195704"/>
                      <a:pt x="73546" y="196371"/>
                    </a:cubicBezTo>
                    <a:cubicBezTo>
                      <a:pt x="75963" y="196912"/>
                      <a:pt x="77796" y="199245"/>
                      <a:pt x="79713" y="204162"/>
                    </a:cubicBezTo>
                    <a:cubicBezTo>
                      <a:pt x="81588" y="208995"/>
                      <a:pt x="81254" y="215577"/>
                      <a:pt x="80921" y="221910"/>
                    </a:cubicBezTo>
                    <a:cubicBezTo>
                      <a:pt x="80671" y="227077"/>
                      <a:pt x="80379" y="232368"/>
                      <a:pt x="81588" y="234784"/>
                    </a:cubicBezTo>
                    <a:cubicBezTo>
                      <a:pt x="82796" y="237242"/>
                      <a:pt x="83504" y="237451"/>
                      <a:pt x="83504" y="237451"/>
                    </a:cubicBezTo>
                    <a:cubicBezTo>
                      <a:pt x="83712" y="237534"/>
                      <a:pt x="84421" y="237159"/>
                      <a:pt x="84879" y="236992"/>
                    </a:cubicBezTo>
                    <a:cubicBezTo>
                      <a:pt x="86545" y="236284"/>
                      <a:pt x="89045" y="235201"/>
                      <a:pt x="92378" y="236701"/>
                    </a:cubicBezTo>
                    <a:cubicBezTo>
                      <a:pt x="96045" y="238326"/>
                      <a:pt x="97295" y="240575"/>
                      <a:pt x="98295" y="242367"/>
                    </a:cubicBezTo>
                    <a:cubicBezTo>
                      <a:pt x="98961" y="243575"/>
                      <a:pt x="99503" y="244534"/>
                      <a:pt x="100753" y="245450"/>
                    </a:cubicBezTo>
                    <a:cubicBezTo>
                      <a:pt x="105086" y="248575"/>
                      <a:pt x="109544" y="248783"/>
                      <a:pt x="114668" y="249033"/>
                    </a:cubicBezTo>
                    <a:cubicBezTo>
                      <a:pt x="118918" y="249242"/>
                      <a:pt x="123293" y="249450"/>
                      <a:pt x="127876" y="251366"/>
                    </a:cubicBezTo>
                    <a:lnTo>
                      <a:pt x="129417" y="251991"/>
                    </a:lnTo>
                    <a:lnTo>
                      <a:pt x="129334" y="254825"/>
                    </a:lnTo>
                    <a:cubicBezTo>
                      <a:pt x="129084" y="262741"/>
                      <a:pt x="128917" y="267948"/>
                      <a:pt x="130500" y="269323"/>
                    </a:cubicBezTo>
                    <a:cubicBezTo>
                      <a:pt x="132167" y="270740"/>
                      <a:pt x="137917" y="269823"/>
                      <a:pt x="144166" y="268657"/>
                    </a:cubicBezTo>
                    <a:cubicBezTo>
                      <a:pt x="155124" y="266615"/>
                      <a:pt x="162081" y="270073"/>
                      <a:pt x="169456" y="273656"/>
                    </a:cubicBezTo>
                    <a:cubicBezTo>
                      <a:pt x="172956" y="275406"/>
                      <a:pt x="176622" y="277156"/>
                      <a:pt x="180955" y="278531"/>
                    </a:cubicBezTo>
                    <a:lnTo>
                      <a:pt x="183538" y="279323"/>
                    </a:lnTo>
                    <a:lnTo>
                      <a:pt x="182455" y="281822"/>
                    </a:lnTo>
                    <a:cubicBezTo>
                      <a:pt x="179705" y="288155"/>
                      <a:pt x="180622" y="291488"/>
                      <a:pt x="183288" y="294530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: фигура 66">
                <a:extLst>
                  <a:ext uri="{FF2B5EF4-FFF2-40B4-BE49-F238E27FC236}">
                    <a16:creationId xmlns:a16="http://schemas.microsoft.com/office/drawing/2014/main" id="{AB34F761-0F2F-49C2-BB99-B3CCC3B65D2E}"/>
                  </a:ext>
                </a:extLst>
              </p:cNvPr>
              <p:cNvSpPr/>
              <p:nvPr/>
            </p:nvSpPr>
            <p:spPr>
              <a:xfrm>
                <a:off x="2977266" y="3666537"/>
                <a:ext cx="224983" cy="187486"/>
              </a:xfrm>
              <a:custGeom>
                <a:avLst/>
                <a:gdLst>
                  <a:gd name="connsiteX0" fmla="*/ 94734 w 224982"/>
                  <a:gd name="connsiteY0" fmla="*/ 169521 h 187485"/>
                  <a:gd name="connsiteX1" fmla="*/ 101067 w 224982"/>
                  <a:gd name="connsiteY1" fmla="*/ 172562 h 187485"/>
                  <a:gd name="connsiteX2" fmla="*/ 108066 w 224982"/>
                  <a:gd name="connsiteY2" fmla="*/ 174229 h 187485"/>
                  <a:gd name="connsiteX3" fmla="*/ 112649 w 224982"/>
                  <a:gd name="connsiteY3" fmla="*/ 171687 h 187485"/>
                  <a:gd name="connsiteX4" fmla="*/ 119357 w 224982"/>
                  <a:gd name="connsiteY4" fmla="*/ 168687 h 187485"/>
                  <a:gd name="connsiteX5" fmla="*/ 127773 w 224982"/>
                  <a:gd name="connsiteY5" fmla="*/ 170145 h 187485"/>
                  <a:gd name="connsiteX6" fmla="*/ 135814 w 224982"/>
                  <a:gd name="connsiteY6" fmla="*/ 171270 h 187485"/>
                  <a:gd name="connsiteX7" fmla="*/ 141272 w 224982"/>
                  <a:gd name="connsiteY7" fmla="*/ 167354 h 187485"/>
                  <a:gd name="connsiteX8" fmla="*/ 147438 w 224982"/>
                  <a:gd name="connsiteY8" fmla="*/ 161188 h 187485"/>
                  <a:gd name="connsiteX9" fmla="*/ 163604 w 224982"/>
                  <a:gd name="connsiteY9" fmla="*/ 164646 h 187485"/>
                  <a:gd name="connsiteX10" fmla="*/ 172103 w 224982"/>
                  <a:gd name="connsiteY10" fmla="*/ 168312 h 187485"/>
                  <a:gd name="connsiteX11" fmla="*/ 174061 w 224982"/>
                  <a:gd name="connsiteY11" fmla="*/ 167646 h 187485"/>
                  <a:gd name="connsiteX12" fmla="*/ 175019 w 224982"/>
                  <a:gd name="connsiteY12" fmla="*/ 169521 h 187485"/>
                  <a:gd name="connsiteX13" fmla="*/ 179811 w 224982"/>
                  <a:gd name="connsiteY13" fmla="*/ 170854 h 187485"/>
                  <a:gd name="connsiteX14" fmla="*/ 186977 w 224982"/>
                  <a:gd name="connsiteY14" fmla="*/ 170520 h 187485"/>
                  <a:gd name="connsiteX15" fmla="*/ 194268 w 224982"/>
                  <a:gd name="connsiteY15" fmla="*/ 176520 h 187485"/>
                  <a:gd name="connsiteX16" fmla="*/ 195851 w 224982"/>
                  <a:gd name="connsiteY16" fmla="*/ 179895 h 187485"/>
                  <a:gd name="connsiteX17" fmla="*/ 198226 w 224982"/>
                  <a:gd name="connsiteY17" fmla="*/ 184853 h 187485"/>
                  <a:gd name="connsiteX18" fmla="*/ 198393 w 224982"/>
                  <a:gd name="connsiteY18" fmla="*/ 185478 h 187485"/>
                  <a:gd name="connsiteX19" fmla="*/ 202142 w 224982"/>
                  <a:gd name="connsiteY19" fmla="*/ 186269 h 187485"/>
                  <a:gd name="connsiteX20" fmla="*/ 215225 w 224982"/>
                  <a:gd name="connsiteY20" fmla="*/ 177645 h 187485"/>
                  <a:gd name="connsiteX21" fmla="*/ 217058 w 224982"/>
                  <a:gd name="connsiteY21" fmla="*/ 171062 h 187485"/>
                  <a:gd name="connsiteX22" fmla="*/ 222474 w 224982"/>
                  <a:gd name="connsiteY22" fmla="*/ 162938 h 187485"/>
                  <a:gd name="connsiteX23" fmla="*/ 221016 w 224982"/>
                  <a:gd name="connsiteY23" fmla="*/ 152480 h 187485"/>
                  <a:gd name="connsiteX24" fmla="*/ 220891 w 224982"/>
                  <a:gd name="connsiteY24" fmla="*/ 137273 h 187485"/>
                  <a:gd name="connsiteX25" fmla="*/ 224974 w 224982"/>
                  <a:gd name="connsiteY25" fmla="*/ 130107 h 187485"/>
                  <a:gd name="connsiteX26" fmla="*/ 218475 w 224982"/>
                  <a:gd name="connsiteY26" fmla="*/ 122357 h 187485"/>
                  <a:gd name="connsiteX27" fmla="*/ 211725 w 224982"/>
                  <a:gd name="connsiteY27" fmla="*/ 119274 h 187485"/>
                  <a:gd name="connsiteX28" fmla="*/ 206559 w 224982"/>
                  <a:gd name="connsiteY28" fmla="*/ 110400 h 187485"/>
                  <a:gd name="connsiteX29" fmla="*/ 215641 w 224982"/>
                  <a:gd name="connsiteY29" fmla="*/ 94943 h 187485"/>
                  <a:gd name="connsiteX30" fmla="*/ 216766 w 224982"/>
                  <a:gd name="connsiteY30" fmla="*/ 93818 h 187485"/>
                  <a:gd name="connsiteX31" fmla="*/ 219641 w 224982"/>
                  <a:gd name="connsiteY31" fmla="*/ 89193 h 187485"/>
                  <a:gd name="connsiteX32" fmla="*/ 209225 w 224982"/>
                  <a:gd name="connsiteY32" fmla="*/ 91443 h 187485"/>
                  <a:gd name="connsiteX33" fmla="*/ 207017 w 224982"/>
                  <a:gd name="connsiteY33" fmla="*/ 94026 h 187485"/>
                  <a:gd name="connsiteX34" fmla="*/ 197643 w 224982"/>
                  <a:gd name="connsiteY34" fmla="*/ 99401 h 187485"/>
                  <a:gd name="connsiteX35" fmla="*/ 191060 w 224982"/>
                  <a:gd name="connsiteY35" fmla="*/ 89318 h 187485"/>
                  <a:gd name="connsiteX36" fmla="*/ 189977 w 224982"/>
                  <a:gd name="connsiteY36" fmla="*/ 84694 h 187485"/>
                  <a:gd name="connsiteX37" fmla="*/ 181561 w 224982"/>
                  <a:gd name="connsiteY37" fmla="*/ 79986 h 187485"/>
                  <a:gd name="connsiteX38" fmla="*/ 175644 w 224982"/>
                  <a:gd name="connsiteY38" fmla="*/ 77819 h 187485"/>
                  <a:gd name="connsiteX39" fmla="*/ 173395 w 224982"/>
                  <a:gd name="connsiteY39" fmla="*/ 76694 h 187485"/>
                  <a:gd name="connsiteX40" fmla="*/ 174561 w 224982"/>
                  <a:gd name="connsiteY40" fmla="*/ 74486 h 187485"/>
                  <a:gd name="connsiteX41" fmla="*/ 175186 w 224982"/>
                  <a:gd name="connsiteY41" fmla="*/ 72028 h 187485"/>
                  <a:gd name="connsiteX42" fmla="*/ 171561 w 224982"/>
                  <a:gd name="connsiteY42" fmla="*/ 70820 h 187485"/>
                  <a:gd name="connsiteX43" fmla="*/ 167562 w 224982"/>
                  <a:gd name="connsiteY43" fmla="*/ 72445 h 187485"/>
                  <a:gd name="connsiteX44" fmla="*/ 162395 w 224982"/>
                  <a:gd name="connsiteY44" fmla="*/ 75236 h 187485"/>
                  <a:gd name="connsiteX45" fmla="*/ 151021 w 224982"/>
                  <a:gd name="connsiteY45" fmla="*/ 71236 h 187485"/>
                  <a:gd name="connsiteX46" fmla="*/ 141480 w 224982"/>
                  <a:gd name="connsiteY46" fmla="*/ 57904 h 187485"/>
                  <a:gd name="connsiteX47" fmla="*/ 133689 w 224982"/>
                  <a:gd name="connsiteY47" fmla="*/ 60112 h 187485"/>
                  <a:gd name="connsiteX48" fmla="*/ 119440 w 224982"/>
                  <a:gd name="connsiteY48" fmla="*/ 61945 h 187485"/>
                  <a:gd name="connsiteX49" fmla="*/ 117524 w 224982"/>
                  <a:gd name="connsiteY49" fmla="*/ 61445 h 187485"/>
                  <a:gd name="connsiteX50" fmla="*/ 107858 w 224982"/>
                  <a:gd name="connsiteY50" fmla="*/ 57654 h 187485"/>
                  <a:gd name="connsiteX51" fmla="*/ 104275 w 224982"/>
                  <a:gd name="connsiteY51" fmla="*/ 48779 h 187485"/>
                  <a:gd name="connsiteX52" fmla="*/ 104775 w 224982"/>
                  <a:gd name="connsiteY52" fmla="*/ 45446 h 187485"/>
                  <a:gd name="connsiteX53" fmla="*/ 104733 w 224982"/>
                  <a:gd name="connsiteY53" fmla="*/ 44488 h 187485"/>
                  <a:gd name="connsiteX54" fmla="*/ 100567 w 224982"/>
                  <a:gd name="connsiteY54" fmla="*/ 36531 h 187485"/>
                  <a:gd name="connsiteX55" fmla="*/ 97067 w 224982"/>
                  <a:gd name="connsiteY55" fmla="*/ 34281 h 187485"/>
                  <a:gd name="connsiteX56" fmla="*/ 88984 w 224982"/>
                  <a:gd name="connsiteY56" fmla="*/ 27573 h 187485"/>
                  <a:gd name="connsiteX57" fmla="*/ 88651 w 224982"/>
                  <a:gd name="connsiteY57" fmla="*/ 25198 h 187485"/>
                  <a:gd name="connsiteX58" fmla="*/ 80193 w 224982"/>
                  <a:gd name="connsiteY58" fmla="*/ 17115 h 187485"/>
                  <a:gd name="connsiteX59" fmla="*/ 76860 w 224982"/>
                  <a:gd name="connsiteY59" fmla="*/ 11783 h 187485"/>
                  <a:gd name="connsiteX60" fmla="*/ 74985 w 224982"/>
                  <a:gd name="connsiteY60" fmla="*/ 12116 h 187485"/>
                  <a:gd name="connsiteX61" fmla="*/ 68528 w 224982"/>
                  <a:gd name="connsiteY61" fmla="*/ 11574 h 187485"/>
                  <a:gd name="connsiteX62" fmla="*/ 64861 w 224982"/>
                  <a:gd name="connsiteY62" fmla="*/ 7199 h 187485"/>
                  <a:gd name="connsiteX63" fmla="*/ 63195 w 224982"/>
                  <a:gd name="connsiteY63" fmla="*/ 4866 h 187485"/>
                  <a:gd name="connsiteX64" fmla="*/ 50029 w 224982"/>
                  <a:gd name="connsiteY64" fmla="*/ 7449 h 187485"/>
                  <a:gd name="connsiteX65" fmla="*/ 37488 w 224982"/>
                  <a:gd name="connsiteY65" fmla="*/ 17157 h 187485"/>
                  <a:gd name="connsiteX66" fmla="*/ 34655 w 224982"/>
                  <a:gd name="connsiteY66" fmla="*/ 15990 h 187485"/>
                  <a:gd name="connsiteX67" fmla="*/ 25864 w 224982"/>
                  <a:gd name="connsiteY67" fmla="*/ 11907 h 187485"/>
                  <a:gd name="connsiteX68" fmla="*/ 17115 w 224982"/>
                  <a:gd name="connsiteY68" fmla="*/ 19615 h 187485"/>
                  <a:gd name="connsiteX69" fmla="*/ 19865 w 224982"/>
                  <a:gd name="connsiteY69" fmla="*/ 26115 h 187485"/>
                  <a:gd name="connsiteX70" fmla="*/ 23531 w 224982"/>
                  <a:gd name="connsiteY70" fmla="*/ 32989 h 187485"/>
                  <a:gd name="connsiteX71" fmla="*/ 21781 w 224982"/>
                  <a:gd name="connsiteY71" fmla="*/ 39697 h 187485"/>
                  <a:gd name="connsiteX72" fmla="*/ 16906 w 224982"/>
                  <a:gd name="connsiteY72" fmla="*/ 41197 h 187485"/>
                  <a:gd name="connsiteX73" fmla="*/ 13532 w 224982"/>
                  <a:gd name="connsiteY73" fmla="*/ 42072 h 187485"/>
                  <a:gd name="connsiteX74" fmla="*/ 4532 w 224982"/>
                  <a:gd name="connsiteY74" fmla="*/ 60487 h 187485"/>
                  <a:gd name="connsiteX75" fmla="*/ 3907 w 224982"/>
                  <a:gd name="connsiteY75" fmla="*/ 62279 h 187485"/>
                  <a:gd name="connsiteX76" fmla="*/ 2699 w 224982"/>
                  <a:gd name="connsiteY76" fmla="*/ 71028 h 187485"/>
                  <a:gd name="connsiteX77" fmla="*/ 8990 w 224982"/>
                  <a:gd name="connsiteY77" fmla="*/ 72695 h 187485"/>
                  <a:gd name="connsiteX78" fmla="*/ 18573 w 224982"/>
                  <a:gd name="connsiteY78" fmla="*/ 74486 h 187485"/>
                  <a:gd name="connsiteX79" fmla="*/ 30114 w 224982"/>
                  <a:gd name="connsiteY79" fmla="*/ 82110 h 187485"/>
                  <a:gd name="connsiteX80" fmla="*/ 41613 w 224982"/>
                  <a:gd name="connsiteY80" fmla="*/ 87485 h 187485"/>
                  <a:gd name="connsiteX81" fmla="*/ 50029 w 224982"/>
                  <a:gd name="connsiteY81" fmla="*/ 86818 h 187485"/>
                  <a:gd name="connsiteX82" fmla="*/ 74985 w 224982"/>
                  <a:gd name="connsiteY82" fmla="*/ 94193 h 187485"/>
                  <a:gd name="connsiteX83" fmla="*/ 75402 w 224982"/>
                  <a:gd name="connsiteY83" fmla="*/ 104567 h 187485"/>
                  <a:gd name="connsiteX84" fmla="*/ 74360 w 224982"/>
                  <a:gd name="connsiteY84" fmla="*/ 108817 h 187485"/>
                  <a:gd name="connsiteX85" fmla="*/ 74069 w 224982"/>
                  <a:gd name="connsiteY85" fmla="*/ 112691 h 187485"/>
                  <a:gd name="connsiteX86" fmla="*/ 76277 w 224982"/>
                  <a:gd name="connsiteY86" fmla="*/ 118108 h 187485"/>
                  <a:gd name="connsiteX87" fmla="*/ 79735 w 224982"/>
                  <a:gd name="connsiteY87" fmla="*/ 123232 h 187485"/>
                  <a:gd name="connsiteX88" fmla="*/ 81527 w 224982"/>
                  <a:gd name="connsiteY88" fmla="*/ 143814 h 187485"/>
                  <a:gd name="connsiteX89" fmla="*/ 83985 w 224982"/>
                  <a:gd name="connsiteY89" fmla="*/ 169979 h 187485"/>
                  <a:gd name="connsiteX90" fmla="*/ 94734 w 224982"/>
                  <a:gd name="connsiteY90" fmla="*/ 169521 h 18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224982" h="187485">
                    <a:moveTo>
                      <a:pt x="94734" y="169521"/>
                    </a:moveTo>
                    <a:cubicBezTo>
                      <a:pt x="97484" y="170187"/>
                      <a:pt x="99400" y="171479"/>
                      <a:pt x="101067" y="172562"/>
                    </a:cubicBezTo>
                    <a:cubicBezTo>
                      <a:pt x="103400" y="174145"/>
                      <a:pt x="104817" y="175062"/>
                      <a:pt x="108066" y="174229"/>
                    </a:cubicBezTo>
                    <a:cubicBezTo>
                      <a:pt x="110524" y="173603"/>
                      <a:pt x="111483" y="172728"/>
                      <a:pt x="112649" y="171687"/>
                    </a:cubicBezTo>
                    <a:cubicBezTo>
                      <a:pt x="114066" y="170395"/>
                      <a:pt x="115691" y="168979"/>
                      <a:pt x="119357" y="168687"/>
                    </a:cubicBezTo>
                    <a:cubicBezTo>
                      <a:pt x="122315" y="168521"/>
                      <a:pt x="125065" y="169354"/>
                      <a:pt x="127773" y="170145"/>
                    </a:cubicBezTo>
                    <a:cubicBezTo>
                      <a:pt x="130648" y="171020"/>
                      <a:pt x="133356" y="171854"/>
                      <a:pt x="135814" y="171270"/>
                    </a:cubicBezTo>
                    <a:cubicBezTo>
                      <a:pt x="139397" y="170437"/>
                      <a:pt x="140106" y="169271"/>
                      <a:pt x="141272" y="167354"/>
                    </a:cubicBezTo>
                    <a:cubicBezTo>
                      <a:pt x="142355" y="165521"/>
                      <a:pt x="143730" y="163271"/>
                      <a:pt x="147438" y="161188"/>
                    </a:cubicBezTo>
                    <a:cubicBezTo>
                      <a:pt x="156354" y="156146"/>
                      <a:pt x="160562" y="161063"/>
                      <a:pt x="163604" y="164646"/>
                    </a:cubicBezTo>
                    <a:cubicBezTo>
                      <a:pt x="166437" y="167979"/>
                      <a:pt x="168145" y="169645"/>
                      <a:pt x="172103" y="168312"/>
                    </a:cubicBezTo>
                    <a:lnTo>
                      <a:pt x="174061" y="167646"/>
                    </a:lnTo>
                    <a:lnTo>
                      <a:pt x="175019" y="169521"/>
                    </a:lnTo>
                    <a:cubicBezTo>
                      <a:pt x="176186" y="171770"/>
                      <a:pt x="176853" y="171645"/>
                      <a:pt x="179811" y="170854"/>
                    </a:cubicBezTo>
                    <a:cubicBezTo>
                      <a:pt x="181811" y="170312"/>
                      <a:pt x="184310" y="169687"/>
                      <a:pt x="186977" y="170520"/>
                    </a:cubicBezTo>
                    <a:cubicBezTo>
                      <a:pt x="192435" y="172270"/>
                      <a:pt x="193851" y="173437"/>
                      <a:pt x="194268" y="176520"/>
                    </a:cubicBezTo>
                    <a:cubicBezTo>
                      <a:pt x="194393" y="177353"/>
                      <a:pt x="194518" y="178228"/>
                      <a:pt x="195851" y="179895"/>
                    </a:cubicBezTo>
                    <a:cubicBezTo>
                      <a:pt x="197601" y="182061"/>
                      <a:pt x="197976" y="183728"/>
                      <a:pt x="198226" y="184853"/>
                    </a:cubicBezTo>
                    <a:cubicBezTo>
                      <a:pt x="198268" y="185103"/>
                      <a:pt x="198351" y="185394"/>
                      <a:pt x="198393" y="185478"/>
                    </a:cubicBezTo>
                    <a:cubicBezTo>
                      <a:pt x="198434" y="185353"/>
                      <a:pt x="199018" y="185853"/>
                      <a:pt x="202142" y="186269"/>
                    </a:cubicBezTo>
                    <a:cubicBezTo>
                      <a:pt x="207809" y="186978"/>
                      <a:pt x="213267" y="182436"/>
                      <a:pt x="215225" y="177645"/>
                    </a:cubicBezTo>
                    <a:cubicBezTo>
                      <a:pt x="215266" y="175853"/>
                      <a:pt x="215808" y="173729"/>
                      <a:pt x="217058" y="171062"/>
                    </a:cubicBezTo>
                    <a:cubicBezTo>
                      <a:pt x="218933" y="167104"/>
                      <a:pt x="220974" y="164687"/>
                      <a:pt x="222474" y="162938"/>
                    </a:cubicBezTo>
                    <a:cubicBezTo>
                      <a:pt x="225099" y="159813"/>
                      <a:pt x="225599" y="159271"/>
                      <a:pt x="221016" y="152480"/>
                    </a:cubicBezTo>
                    <a:cubicBezTo>
                      <a:pt x="215433" y="144272"/>
                      <a:pt x="217475" y="140981"/>
                      <a:pt x="220891" y="137273"/>
                    </a:cubicBezTo>
                    <a:cubicBezTo>
                      <a:pt x="222516" y="135482"/>
                      <a:pt x="224224" y="133648"/>
                      <a:pt x="224974" y="130107"/>
                    </a:cubicBezTo>
                    <a:cubicBezTo>
                      <a:pt x="226016" y="124982"/>
                      <a:pt x="223724" y="124065"/>
                      <a:pt x="218475" y="122357"/>
                    </a:cubicBezTo>
                    <a:cubicBezTo>
                      <a:pt x="216100" y="121607"/>
                      <a:pt x="213642" y="120816"/>
                      <a:pt x="211725" y="119274"/>
                    </a:cubicBezTo>
                    <a:cubicBezTo>
                      <a:pt x="208475" y="116650"/>
                      <a:pt x="206725" y="113650"/>
                      <a:pt x="206559" y="110400"/>
                    </a:cubicBezTo>
                    <a:cubicBezTo>
                      <a:pt x="206225" y="104275"/>
                      <a:pt x="211683" y="98859"/>
                      <a:pt x="215641" y="94943"/>
                    </a:cubicBezTo>
                    <a:lnTo>
                      <a:pt x="216766" y="93818"/>
                    </a:lnTo>
                    <a:cubicBezTo>
                      <a:pt x="219766" y="90776"/>
                      <a:pt x="219766" y="89318"/>
                      <a:pt x="219641" y="89193"/>
                    </a:cubicBezTo>
                    <a:cubicBezTo>
                      <a:pt x="218725" y="88193"/>
                      <a:pt x="213350" y="88193"/>
                      <a:pt x="209225" y="91443"/>
                    </a:cubicBezTo>
                    <a:cubicBezTo>
                      <a:pt x="208559" y="91985"/>
                      <a:pt x="207809" y="92985"/>
                      <a:pt x="207017" y="94026"/>
                    </a:cubicBezTo>
                    <a:cubicBezTo>
                      <a:pt x="204975" y="96693"/>
                      <a:pt x="202226" y="100401"/>
                      <a:pt x="197643" y="99401"/>
                    </a:cubicBezTo>
                    <a:cubicBezTo>
                      <a:pt x="192060" y="98234"/>
                      <a:pt x="191477" y="93068"/>
                      <a:pt x="191060" y="89318"/>
                    </a:cubicBezTo>
                    <a:cubicBezTo>
                      <a:pt x="190852" y="87527"/>
                      <a:pt x="190643" y="85694"/>
                      <a:pt x="189977" y="84694"/>
                    </a:cubicBezTo>
                    <a:cubicBezTo>
                      <a:pt x="188185" y="82027"/>
                      <a:pt x="185102" y="81069"/>
                      <a:pt x="181561" y="79986"/>
                    </a:cubicBezTo>
                    <a:cubicBezTo>
                      <a:pt x="179602" y="79402"/>
                      <a:pt x="177561" y="78777"/>
                      <a:pt x="175644" y="77819"/>
                    </a:cubicBezTo>
                    <a:lnTo>
                      <a:pt x="173395" y="76694"/>
                    </a:lnTo>
                    <a:lnTo>
                      <a:pt x="174561" y="74486"/>
                    </a:lnTo>
                    <a:cubicBezTo>
                      <a:pt x="175270" y="73153"/>
                      <a:pt x="175353" y="72319"/>
                      <a:pt x="175186" y="72028"/>
                    </a:cubicBezTo>
                    <a:cubicBezTo>
                      <a:pt x="175145" y="71945"/>
                      <a:pt x="174603" y="71111"/>
                      <a:pt x="171561" y="70820"/>
                    </a:cubicBezTo>
                    <a:cubicBezTo>
                      <a:pt x="169478" y="70611"/>
                      <a:pt x="168812" y="71278"/>
                      <a:pt x="167562" y="72445"/>
                    </a:cubicBezTo>
                    <a:cubicBezTo>
                      <a:pt x="166478" y="73486"/>
                      <a:pt x="164979" y="74944"/>
                      <a:pt x="162395" y="75236"/>
                    </a:cubicBezTo>
                    <a:cubicBezTo>
                      <a:pt x="158896" y="75694"/>
                      <a:pt x="154938" y="74278"/>
                      <a:pt x="151021" y="71236"/>
                    </a:cubicBezTo>
                    <a:cubicBezTo>
                      <a:pt x="146480" y="67653"/>
                      <a:pt x="142772" y="62445"/>
                      <a:pt x="141480" y="57904"/>
                    </a:cubicBezTo>
                    <a:cubicBezTo>
                      <a:pt x="138606" y="57987"/>
                      <a:pt x="136189" y="59029"/>
                      <a:pt x="133689" y="60112"/>
                    </a:cubicBezTo>
                    <a:cubicBezTo>
                      <a:pt x="129856" y="61737"/>
                      <a:pt x="125523" y="63612"/>
                      <a:pt x="119440" y="61945"/>
                    </a:cubicBezTo>
                    <a:lnTo>
                      <a:pt x="117524" y="61445"/>
                    </a:lnTo>
                    <a:cubicBezTo>
                      <a:pt x="114316" y="60654"/>
                      <a:pt x="110316" y="59654"/>
                      <a:pt x="107858" y="57654"/>
                    </a:cubicBezTo>
                    <a:cubicBezTo>
                      <a:pt x="103650" y="54238"/>
                      <a:pt x="103358" y="52154"/>
                      <a:pt x="104275" y="48779"/>
                    </a:cubicBezTo>
                    <a:cubicBezTo>
                      <a:pt x="104525" y="47821"/>
                      <a:pt x="104817" y="46863"/>
                      <a:pt x="104775" y="45446"/>
                    </a:cubicBezTo>
                    <a:lnTo>
                      <a:pt x="104733" y="44488"/>
                    </a:lnTo>
                    <a:cubicBezTo>
                      <a:pt x="104650" y="39947"/>
                      <a:pt x="104650" y="39947"/>
                      <a:pt x="100567" y="36531"/>
                    </a:cubicBezTo>
                    <a:cubicBezTo>
                      <a:pt x="99859" y="35947"/>
                      <a:pt x="98442" y="35114"/>
                      <a:pt x="97067" y="34281"/>
                    </a:cubicBezTo>
                    <a:cubicBezTo>
                      <a:pt x="92776" y="31781"/>
                      <a:pt x="89901" y="29948"/>
                      <a:pt x="88984" y="27573"/>
                    </a:cubicBezTo>
                    <a:cubicBezTo>
                      <a:pt x="88693" y="26823"/>
                      <a:pt x="88651" y="25990"/>
                      <a:pt x="88651" y="25198"/>
                    </a:cubicBezTo>
                    <a:cubicBezTo>
                      <a:pt x="82818" y="23698"/>
                      <a:pt x="81402" y="20240"/>
                      <a:pt x="80193" y="17115"/>
                    </a:cubicBezTo>
                    <a:cubicBezTo>
                      <a:pt x="79443" y="15199"/>
                      <a:pt x="78735" y="13366"/>
                      <a:pt x="76860" y="11783"/>
                    </a:cubicBezTo>
                    <a:cubicBezTo>
                      <a:pt x="76777" y="11824"/>
                      <a:pt x="75694" y="12033"/>
                      <a:pt x="74985" y="12116"/>
                    </a:cubicBezTo>
                    <a:cubicBezTo>
                      <a:pt x="73027" y="12407"/>
                      <a:pt x="70611" y="12824"/>
                      <a:pt x="68528" y="11574"/>
                    </a:cubicBezTo>
                    <a:cubicBezTo>
                      <a:pt x="66819" y="10532"/>
                      <a:pt x="65778" y="8783"/>
                      <a:pt x="64861" y="7199"/>
                    </a:cubicBezTo>
                    <a:cubicBezTo>
                      <a:pt x="64320" y="6283"/>
                      <a:pt x="63653" y="5158"/>
                      <a:pt x="63195" y="4866"/>
                    </a:cubicBezTo>
                    <a:cubicBezTo>
                      <a:pt x="55820" y="242"/>
                      <a:pt x="54029" y="2491"/>
                      <a:pt x="50029" y="7449"/>
                    </a:cubicBezTo>
                    <a:cubicBezTo>
                      <a:pt x="47238" y="10908"/>
                      <a:pt x="43779" y="15240"/>
                      <a:pt x="37488" y="17157"/>
                    </a:cubicBezTo>
                    <a:cubicBezTo>
                      <a:pt x="36405" y="17490"/>
                      <a:pt x="35197" y="16990"/>
                      <a:pt x="34655" y="15990"/>
                    </a:cubicBezTo>
                    <a:cubicBezTo>
                      <a:pt x="32239" y="11491"/>
                      <a:pt x="27697" y="11657"/>
                      <a:pt x="25864" y="11907"/>
                    </a:cubicBezTo>
                    <a:cubicBezTo>
                      <a:pt x="22281" y="12449"/>
                      <a:pt x="18031" y="15074"/>
                      <a:pt x="17115" y="19615"/>
                    </a:cubicBezTo>
                    <a:cubicBezTo>
                      <a:pt x="16532" y="22490"/>
                      <a:pt x="17740" y="23865"/>
                      <a:pt x="19865" y="26115"/>
                    </a:cubicBezTo>
                    <a:cubicBezTo>
                      <a:pt x="21573" y="27865"/>
                      <a:pt x="23489" y="29906"/>
                      <a:pt x="23531" y="32989"/>
                    </a:cubicBezTo>
                    <a:cubicBezTo>
                      <a:pt x="23614" y="36322"/>
                      <a:pt x="23073" y="38364"/>
                      <a:pt x="21781" y="39697"/>
                    </a:cubicBezTo>
                    <a:cubicBezTo>
                      <a:pt x="20281" y="41197"/>
                      <a:pt x="18406" y="41197"/>
                      <a:pt x="16906" y="41197"/>
                    </a:cubicBezTo>
                    <a:cubicBezTo>
                      <a:pt x="15407" y="41114"/>
                      <a:pt x="14407" y="41238"/>
                      <a:pt x="13532" y="42072"/>
                    </a:cubicBezTo>
                    <a:cubicBezTo>
                      <a:pt x="9532" y="45780"/>
                      <a:pt x="6741" y="53904"/>
                      <a:pt x="4532" y="60487"/>
                    </a:cubicBezTo>
                    <a:lnTo>
                      <a:pt x="3907" y="62279"/>
                    </a:lnTo>
                    <a:cubicBezTo>
                      <a:pt x="1824" y="68278"/>
                      <a:pt x="2283" y="70320"/>
                      <a:pt x="2699" y="71028"/>
                    </a:cubicBezTo>
                    <a:cubicBezTo>
                      <a:pt x="3408" y="72111"/>
                      <a:pt x="5991" y="72403"/>
                      <a:pt x="8990" y="72695"/>
                    </a:cubicBezTo>
                    <a:cubicBezTo>
                      <a:pt x="11699" y="72986"/>
                      <a:pt x="15073" y="73319"/>
                      <a:pt x="18573" y="74486"/>
                    </a:cubicBezTo>
                    <a:cubicBezTo>
                      <a:pt x="24656" y="76444"/>
                      <a:pt x="27531" y="79444"/>
                      <a:pt x="30114" y="82110"/>
                    </a:cubicBezTo>
                    <a:cubicBezTo>
                      <a:pt x="33030" y="85110"/>
                      <a:pt x="35113" y="87277"/>
                      <a:pt x="41613" y="87485"/>
                    </a:cubicBezTo>
                    <a:cubicBezTo>
                      <a:pt x="44113" y="87610"/>
                      <a:pt x="46988" y="87235"/>
                      <a:pt x="50029" y="86818"/>
                    </a:cubicBezTo>
                    <a:cubicBezTo>
                      <a:pt x="58695" y="85735"/>
                      <a:pt x="69486" y="84402"/>
                      <a:pt x="74985" y="94193"/>
                    </a:cubicBezTo>
                    <a:cubicBezTo>
                      <a:pt x="77610" y="98859"/>
                      <a:pt x="76402" y="102026"/>
                      <a:pt x="75402" y="104567"/>
                    </a:cubicBezTo>
                    <a:cubicBezTo>
                      <a:pt x="74860" y="105942"/>
                      <a:pt x="74360" y="107234"/>
                      <a:pt x="74360" y="108817"/>
                    </a:cubicBezTo>
                    <a:cubicBezTo>
                      <a:pt x="74360" y="110650"/>
                      <a:pt x="74194" y="111816"/>
                      <a:pt x="74069" y="112691"/>
                    </a:cubicBezTo>
                    <a:cubicBezTo>
                      <a:pt x="73860" y="114150"/>
                      <a:pt x="73860" y="114233"/>
                      <a:pt x="76277" y="118108"/>
                    </a:cubicBezTo>
                    <a:cubicBezTo>
                      <a:pt x="77610" y="120233"/>
                      <a:pt x="78777" y="121857"/>
                      <a:pt x="79735" y="123232"/>
                    </a:cubicBezTo>
                    <a:cubicBezTo>
                      <a:pt x="84443" y="129940"/>
                      <a:pt x="84943" y="131898"/>
                      <a:pt x="81527" y="143814"/>
                    </a:cubicBezTo>
                    <a:cubicBezTo>
                      <a:pt x="78235" y="155188"/>
                      <a:pt x="80610" y="163146"/>
                      <a:pt x="83985" y="169979"/>
                    </a:cubicBezTo>
                    <a:cubicBezTo>
                      <a:pt x="86610" y="168937"/>
                      <a:pt x="89943" y="168354"/>
                      <a:pt x="94734" y="169521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: фигура 67">
                <a:extLst>
                  <a:ext uri="{FF2B5EF4-FFF2-40B4-BE49-F238E27FC236}">
                    <a16:creationId xmlns:a16="http://schemas.microsoft.com/office/drawing/2014/main" id="{15836849-6D58-40CB-9553-EE107F159612}"/>
                  </a:ext>
                </a:extLst>
              </p:cNvPr>
              <p:cNvSpPr/>
              <p:nvPr/>
            </p:nvSpPr>
            <p:spPr>
              <a:xfrm>
                <a:off x="2766697" y="3390083"/>
                <a:ext cx="199985" cy="183319"/>
              </a:xfrm>
              <a:custGeom>
                <a:avLst/>
                <a:gdLst>
                  <a:gd name="connsiteX0" fmla="*/ 80862 w 199984"/>
                  <a:gd name="connsiteY0" fmla="*/ 141497 h 183319"/>
                  <a:gd name="connsiteX1" fmla="*/ 72446 w 199984"/>
                  <a:gd name="connsiteY1" fmla="*/ 146538 h 183319"/>
                  <a:gd name="connsiteX2" fmla="*/ 76695 w 199984"/>
                  <a:gd name="connsiteY2" fmla="*/ 154746 h 183319"/>
                  <a:gd name="connsiteX3" fmla="*/ 82403 w 199984"/>
                  <a:gd name="connsiteY3" fmla="*/ 156038 h 183319"/>
                  <a:gd name="connsiteX4" fmla="*/ 92069 w 199984"/>
                  <a:gd name="connsiteY4" fmla="*/ 159288 h 183319"/>
                  <a:gd name="connsiteX5" fmla="*/ 95569 w 199984"/>
                  <a:gd name="connsiteY5" fmla="*/ 167579 h 183319"/>
                  <a:gd name="connsiteX6" fmla="*/ 97235 w 199984"/>
                  <a:gd name="connsiteY6" fmla="*/ 172453 h 183319"/>
                  <a:gd name="connsiteX7" fmla="*/ 102235 w 199984"/>
                  <a:gd name="connsiteY7" fmla="*/ 173620 h 183319"/>
                  <a:gd name="connsiteX8" fmla="*/ 110193 w 199984"/>
                  <a:gd name="connsiteY8" fmla="*/ 173953 h 183319"/>
                  <a:gd name="connsiteX9" fmla="*/ 115526 w 199984"/>
                  <a:gd name="connsiteY9" fmla="*/ 178953 h 183319"/>
                  <a:gd name="connsiteX10" fmla="*/ 120025 w 199984"/>
                  <a:gd name="connsiteY10" fmla="*/ 180952 h 183319"/>
                  <a:gd name="connsiteX11" fmla="*/ 127275 w 199984"/>
                  <a:gd name="connsiteY11" fmla="*/ 178161 h 183319"/>
                  <a:gd name="connsiteX12" fmla="*/ 128650 w 199984"/>
                  <a:gd name="connsiteY12" fmla="*/ 166662 h 183319"/>
                  <a:gd name="connsiteX13" fmla="*/ 130400 w 199984"/>
                  <a:gd name="connsiteY13" fmla="*/ 153996 h 183319"/>
                  <a:gd name="connsiteX14" fmla="*/ 144649 w 199984"/>
                  <a:gd name="connsiteY14" fmla="*/ 152871 h 183319"/>
                  <a:gd name="connsiteX15" fmla="*/ 148523 w 199984"/>
                  <a:gd name="connsiteY15" fmla="*/ 154996 h 183319"/>
                  <a:gd name="connsiteX16" fmla="*/ 149023 w 199984"/>
                  <a:gd name="connsiteY16" fmla="*/ 155121 h 183319"/>
                  <a:gd name="connsiteX17" fmla="*/ 163480 w 199984"/>
                  <a:gd name="connsiteY17" fmla="*/ 150246 h 183319"/>
                  <a:gd name="connsiteX18" fmla="*/ 168563 w 199984"/>
                  <a:gd name="connsiteY18" fmla="*/ 144080 h 183319"/>
                  <a:gd name="connsiteX19" fmla="*/ 181271 w 199984"/>
                  <a:gd name="connsiteY19" fmla="*/ 125498 h 183319"/>
                  <a:gd name="connsiteX20" fmla="*/ 177813 w 199984"/>
                  <a:gd name="connsiteY20" fmla="*/ 120832 h 183319"/>
                  <a:gd name="connsiteX21" fmla="*/ 177021 w 199984"/>
                  <a:gd name="connsiteY21" fmla="*/ 111624 h 183319"/>
                  <a:gd name="connsiteX22" fmla="*/ 189104 w 199984"/>
                  <a:gd name="connsiteY22" fmla="*/ 102792 h 183319"/>
                  <a:gd name="connsiteX23" fmla="*/ 197395 w 199984"/>
                  <a:gd name="connsiteY23" fmla="*/ 97959 h 183319"/>
                  <a:gd name="connsiteX24" fmla="*/ 198894 w 199984"/>
                  <a:gd name="connsiteY24" fmla="*/ 92626 h 183319"/>
                  <a:gd name="connsiteX25" fmla="*/ 188479 w 199984"/>
                  <a:gd name="connsiteY25" fmla="*/ 87543 h 183319"/>
                  <a:gd name="connsiteX26" fmla="*/ 182729 w 199984"/>
                  <a:gd name="connsiteY26" fmla="*/ 85751 h 183319"/>
                  <a:gd name="connsiteX27" fmla="*/ 179938 w 199984"/>
                  <a:gd name="connsiteY27" fmla="*/ 82085 h 183319"/>
                  <a:gd name="connsiteX28" fmla="*/ 178979 w 199984"/>
                  <a:gd name="connsiteY28" fmla="*/ 80210 h 183319"/>
                  <a:gd name="connsiteX29" fmla="*/ 176355 w 199984"/>
                  <a:gd name="connsiteY29" fmla="*/ 80460 h 183319"/>
                  <a:gd name="connsiteX30" fmla="*/ 170397 w 199984"/>
                  <a:gd name="connsiteY30" fmla="*/ 80168 h 183319"/>
                  <a:gd name="connsiteX31" fmla="*/ 161772 w 199984"/>
                  <a:gd name="connsiteY31" fmla="*/ 67628 h 183319"/>
                  <a:gd name="connsiteX32" fmla="*/ 161397 w 199984"/>
                  <a:gd name="connsiteY32" fmla="*/ 65670 h 183319"/>
                  <a:gd name="connsiteX33" fmla="*/ 161022 w 199984"/>
                  <a:gd name="connsiteY33" fmla="*/ 55212 h 183319"/>
                  <a:gd name="connsiteX34" fmla="*/ 158981 w 199984"/>
                  <a:gd name="connsiteY34" fmla="*/ 41088 h 183319"/>
                  <a:gd name="connsiteX35" fmla="*/ 154606 w 199984"/>
                  <a:gd name="connsiteY35" fmla="*/ 40921 h 183319"/>
                  <a:gd name="connsiteX36" fmla="*/ 146982 w 199984"/>
                  <a:gd name="connsiteY36" fmla="*/ 47713 h 183319"/>
                  <a:gd name="connsiteX37" fmla="*/ 131441 w 199984"/>
                  <a:gd name="connsiteY37" fmla="*/ 56212 h 183319"/>
                  <a:gd name="connsiteX38" fmla="*/ 85986 w 199984"/>
                  <a:gd name="connsiteY38" fmla="*/ 29922 h 183319"/>
                  <a:gd name="connsiteX39" fmla="*/ 71154 w 199984"/>
                  <a:gd name="connsiteY39" fmla="*/ 17048 h 183319"/>
                  <a:gd name="connsiteX40" fmla="*/ 68904 w 199984"/>
                  <a:gd name="connsiteY40" fmla="*/ 13382 h 183319"/>
                  <a:gd name="connsiteX41" fmla="*/ 66404 w 199984"/>
                  <a:gd name="connsiteY41" fmla="*/ 14757 h 183319"/>
                  <a:gd name="connsiteX42" fmla="*/ 63863 w 199984"/>
                  <a:gd name="connsiteY42" fmla="*/ 16257 h 183319"/>
                  <a:gd name="connsiteX43" fmla="*/ 61988 w 199984"/>
                  <a:gd name="connsiteY43" fmla="*/ 16923 h 183319"/>
                  <a:gd name="connsiteX44" fmla="*/ 60238 w 199984"/>
                  <a:gd name="connsiteY44" fmla="*/ 15923 h 183319"/>
                  <a:gd name="connsiteX45" fmla="*/ 40490 w 199984"/>
                  <a:gd name="connsiteY45" fmla="*/ 5591 h 183319"/>
                  <a:gd name="connsiteX46" fmla="*/ 38407 w 199984"/>
                  <a:gd name="connsiteY46" fmla="*/ 5382 h 183319"/>
                  <a:gd name="connsiteX47" fmla="*/ 32074 w 199984"/>
                  <a:gd name="connsiteY47" fmla="*/ 3883 h 183319"/>
                  <a:gd name="connsiteX48" fmla="*/ 24616 w 199984"/>
                  <a:gd name="connsiteY48" fmla="*/ 2383 h 183319"/>
                  <a:gd name="connsiteX49" fmla="*/ 19575 w 199984"/>
                  <a:gd name="connsiteY49" fmla="*/ 5549 h 183319"/>
                  <a:gd name="connsiteX50" fmla="*/ 13409 w 199984"/>
                  <a:gd name="connsiteY50" fmla="*/ 9465 h 183319"/>
                  <a:gd name="connsiteX51" fmla="*/ 6409 w 199984"/>
                  <a:gd name="connsiteY51" fmla="*/ 10632 h 183319"/>
                  <a:gd name="connsiteX52" fmla="*/ 2784 w 199984"/>
                  <a:gd name="connsiteY52" fmla="*/ 11049 h 183319"/>
                  <a:gd name="connsiteX53" fmla="*/ 2909 w 199984"/>
                  <a:gd name="connsiteY53" fmla="*/ 11049 h 183319"/>
                  <a:gd name="connsiteX54" fmla="*/ 3243 w 199984"/>
                  <a:gd name="connsiteY54" fmla="*/ 14007 h 183319"/>
                  <a:gd name="connsiteX55" fmla="*/ 3368 w 199984"/>
                  <a:gd name="connsiteY55" fmla="*/ 14632 h 183319"/>
                  <a:gd name="connsiteX56" fmla="*/ 16575 w 199984"/>
                  <a:gd name="connsiteY56" fmla="*/ 22339 h 183319"/>
                  <a:gd name="connsiteX57" fmla="*/ 18575 w 199984"/>
                  <a:gd name="connsiteY57" fmla="*/ 34963 h 183319"/>
                  <a:gd name="connsiteX58" fmla="*/ 10367 w 199984"/>
                  <a:gd name="connsiteY58" fmla="*/ 46713 h 183319"/>
                  <a:gd name="connsiteX59" fmla="*/ 2826 w 199984"/>
                  <a:gd name="connsiteY59" fmla="*/ 57337 h 183319"/>
                  <a:gd name="connsiteX60" fmla="*/ 18158 w 199984"/>
                  <a:gd name="connsiteY60" fmla="*/ 74877 h 183319"/>
                  <a:gd name="connsiteX61" fmla="*/ 24283 w 199984"/>
                  <a:gd name="connsiteY61" fmla="*/ 76335 h 183319"/>
                  <a:gd name="connsiteX62" fmla="*/ 42115 w 199984"/>
                  <a:gd name="connsiteY62" fmla="*/ 93626 h 183319"/>
                  <a:gd name="connsiteX63" fmla="*/ 58572 w 199984"/>
                  <a:gd name="connsiteY63" fmla="*/ 113916 h 183319"/>
                  <a:gd name="connsiteX64" fmla="*/ 61197 w 199984"/>
                  <a:gd name="connsiteY64" fmla="*/ 115791 h 183319"/>
                  <a:gd name="connsiteX65" fmla="*/ 65905 w 199984"/>
                  <a:gd name="connsiteY65" fmla="*/ 118916 h 183319"/>
                  <a:gd name="connsiteX66" fmla="*/ 83278 w 199984"/>
                  <a:gd name="connsiteY66" fmla="*/ 139039 h 183319"/>
                  <a:gd name="connsiteX67" fmla="*/ 80862 w 199984"/>
                  <a:gd name="connsiteY67" fmla="*/ 141497 h 183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199984" h="183319">
                    <a:moveTo>
                      <a:pt x="80862" y="141497"/>
                    </a:moveTo>
                    <a:cubicBezTo>
                      <a:pt x="76362" y="141622"/>
                      <a:pt x="73237" y="143497"/>
                      <a:pt x="72446" y="146538"/>
                    </a:cubicBezTo>
                    <a:cubicBezTo>
                      <a:pt x="71696" y="149538"/>
                      <a:pt x="73404" y="152871"/>
                      <a:pt x="76695" y="154746"/>
                    </a:cubicBezTo>
                    <a:cubicBezTo>
                      <a:pt x="78195" y="155621"/>
                      <a:pt x="80237" y="155829"/>
                      <a:pt x="82403" y="156038"/>
                    </a:cubicBezTo>
                    <a:cubicBezTo>
                      <a:pt x="85611" y="156329"/>
                      <a:pt x="89194" y="156704"/>
                      <a:pt x="92069" y="159288"/>
                    </a:cubicBezTo>
                    <a:cubicBezTo>
                      <a:pt x="94694" y="161662"/>
                      <a:pt x="95194" y="164954"/>
                      <a:pt x="95569" y="167579"/>
                    </a:cubicBezTo>
                    <a:cubicBezTo>
                      <a:pt x="95861" y="169662"/>
                      <a:pt x="96152" y="171453"/>
                      <a:pt x="97235" y="172453"/>
                    </a:cubicBezTo>
                    <a:cubicBezTo>
                      <a:pt x="99152" y="174245"/>
                      <a:pt x="100110" y="174078"/>
                      <a:pt x="102235" y="173620"/>
                    </a:cubicBezTo>
                    <a:cubicBezTo>
                      <a:pt x="104152" y="173203"/>
                      <a:pt x="106776" y="172661"/>
                      <a:pt x="110193" y="173953"/>
                    </a:cubicBezTo>
                    <a:cubicBezTo>
                      <a:pt x="113526" y="175203"/>
                      <a:pt x="114692" y="177369"/>
                      <a:pt x="115526" y="178953"/>
                    </a:cubicBezTo>
                    <a:cubicBezTo>
                      <a:pt x="116401" y="180578"/>
                      <a:pt x="116734" y="181202"/>
                      <a:pt x="120025" y="180952"/>
                    </a:cubicBezTo>
                    <a:cubicBezTo>
                      <a:pt x="123567" y="180661"/>
                      <a:pt x="125900" y="179744"/>
                      <a:pt x="127275" y="178161"/>
                    </a:cubicBezTo>
                    <a:cubicBezTo>
                      <a:pt x="129441" y="175578"/>
                      <a:pt x="129066" y="171037"/>
                      <a:pt x="128650" y="166662"/>
                    </a:cubicBezTo>
                    <a:cubicBezTo>
                      <a:pt x="128233" y="162037"/>
                      <a:pt x="127816" y="157246"/>
                      <a:pt x="130400" y="153996"/>
                    </a:cubicBezTo>
                    <a:cubicBezTo>
                      <a:pt x="135983" y="146997"/>
                      <a:pt x="141191" y="150538"/>
                      <a:pt x="144649" y="152871"/>
                    </a:cubicBezTo>
                    <a:cubicBezTo>
                      <a:pt x="146023" y="153788"/>
                      <a:pt x="147315" y="154663"/>
                      <a:pt x="148523" y="154996"/>
                    </a:cubicBezTo>
                    <a:lnTo>
                      <a:pt x="149023" y="155121"/>
                    </a:lnTo>
                    <a:cubicBezTo>
                      <a:pt x="157064" y="157371"/>
                      <a:pt x="157898" y="157579"/>
                      <a:pt x="163480" y="150246"/>
                    </a:cubicBezTo>
                    <a:cubicBezTo>
                      <a:pt x="164897" y="148372"/>
                      <a:pt x="166689" y="146288"/>
                      <a:pt x="168563" y="144080"/>
                    </a:cubicBezTo>
                    <a:cubicBezTo>
                      <a:pt x="173480" y="138289"/>
                      <a:pt x="179396" y="131331"/>
                      <a:pt x="181271" y="125498"/>
                    </a:cubicBezTo>
                    <a:cubicBezTo>
                      <a:pt x="179938" y="124290"/>
                      <a:pt x="178729" y="122832"/>
                      <a:pt x="177813" y="120832"/>
                    </a:cubicBezTo>
                    <a:cubicBezTo>
                      <a:pt x="176229" y="117374"/>
                      <a:pt x="175979" y="114291"/>
                      <a:pt x="177021" y="111624"/>
                    </a:cubicBezTo>
                    <a:cubicBezTo>
                      <a:pt x="178854" y="106958"/>
                      <a:pt x="184062" y="104833"/>
                      <a:pt x="189104" y="102792"/>
                    </a:cubicBezTo>
                    <a:cubicBezTo>
                      <a:pt x="192562" y="101375"/>
                      <a:pt x="196103" y="99917"/>
                      <a:pt x="197395" y="97959"/>
                    </a:cubicBezTo>
                    <a:cubicBezTo>
                      <a:pt x="198394" y="96376"/>
                      <a:pt x="199478" y="94167"/>
                      <a:pt x="198894" y="92626"/>
                    </a:cubicBezTo>
                    <a:cubicBezTo>
                      <a:pt x="197936" y="90126"/>
                      <a:pt x="192687" y="88710"/>
                      <a:pt x="188479" y="87543"/>
                    </a:cubicBezTo>
                    <a:cubicBezTo>
                      <a:pt x="186354" y="86960"/>
                      <a:pt x="184396" y="86418"/>
                      <a:pt x="182729" y="85751"/>
                    </a:cubicBezTo>
                    <a:cubicBezTo>
                      <a:pt x="181104" y="85085"/>
                      <a:pt x="180479" y="83502"/>
                      <a:pt x="179938" y="82085"/>
                    </a:cubicBezTo>
                    <a:cubicBezTo>
                      <a:pt x="179688" y="81502"/>
                      <a:pt x="179271" y="80418"/>
                      <a:pt x="178979" y="80210"/>
                    </a:cubicBezTo>
                    <a:cubicBezTo>
                      <a:pt x="178604" y="80043"/>
                      <a:pt x="177188" y="80335"/>
                      <a:pt x="176355" y="80460"/>
                    </a:cubicBezTo>
                    <a:cubicBezTo>
                      <a:pt x="174438" y="80835"/>
                      <a:pt x="172271" y="81252"/>
                      <a:pt x="170397" y="80168"/>
                    </a:cubicBezTo>
                    <a:cubicBezTo>
                      <a:pt x="163772" y="76335"/>
                      <a:pt x="162980" y="73961"/>
                      <a:pt x="161772" y="67628"/>
                    </a:cubicBezTo>
                    <a:lnTo>
                      <a:pt x="161397" y="65670"/>
                    </a:lnTo>
                    <a:cubicBezTo>
                      <a:pt x="160814" y="62753"/>
                      <a:pt x="160897" y="59087"/>
                      <a:pt x="161022" y="55212"/>
                    </a:cubicBezTo>
                    <a:cubicBezTo>
                      <a:pt x="161189" y="49754"/>
                      <a:pt x="161356" y="42963"/>
                      <a:pt x="158981" y="41088"/>
                    </a:cubicBezTo>
                    <a:cubicBezTo>
                      <a:pt x="158106" y="40421"/>
                      <a:pt x="156648" y="40338"/>
                      <a:pt x="154606" y="40921"/>
                    </a:cubicBezTo>
                    <a:cubicBezTo>
                      <a:pt x="151190" y="41880"/>
                      <a:pt x="149148" y="44713"/>
                      <a:pt x="146982" y="47713"/>
                    </a:cubicBezTo>
                    <a:cubicBezTo>
                      <a:pt x="143857" y="52004"/>
                      <a:pt x="139982" y="57378"/>
                      <a:pt x="131441" y="56212"/>
                    </a:cubicBezTo>
                    <a:cubicBezTo>
                      <a:pt x="116109" y="54170"/>
                      <a:pt x="96069" y="39921"/>
                      <a:pt x="85986" y="29922"/>
                    </a:cubicBezTo>
                    <a:cubicBezTo>
                      <a:pt x="79362" y="30672"/>
                      <a:pt x="74820" y="23173"/>
                      <a:pt x="71154" y="17048"/>
                    </a:cubicBezTo>
                    <a:cubicBezTo>
                      <a:pt x="70363" y="15757"/>
                      <a:pt x="69613" y="14507"/>
                      <a:pt x="68904" y="13382"/>
                    </a:cubicBezTo>
                    <a:cubicBezTo>
                      <a:pt x="68071" y="13923"/>
                      <a:pt x="67196" y="14340"/>
                      <a:pt x="66404" y="14757"/>
                    </a:cubicBezTo>
                    <a:cubicBezTo>
                      <a:pt x="65405" y="15257"/>
                      <a:pt x="64446" y="15715"/>
                      <a:pt x="63863" y="16257"/>
                    </a:cubicBezTo>
                    <a:cubicBezTo>
                      <a:pt x="63363" y="16757"/>
                      <a:pt x="62655" y="17007"/>
                      <a:pt x="61988" y="16923"/>
                    </a:cubicBezTo>
                    <a:cubicBezTo>
                      <a:pt x="61280" y="16882"/>
                      <a:pt x="60655" y="16507"/>
                      <a:pt x="60238" y="15923"/>
                    </a:cubicBezTo>
                    <a:cubicBezTo>
                      <a:pt x="53739" y="6966"/>
                      <a:pt x="50114" y="6591"/>
                      <a:pt x="40490" y="5591"/>
                    </a:cubicBezTo>
                    <a:lnTo>
                      <a:pt x="38407" y="5382"/>
                    </a:lnTo>
                    <a:cubicBezTo>
                      <a:pt x="36657" y="5216"/>
                      <a:pt x="34449" y="4549"/>
                      <a:pt x="32074" y="3883"/>
                    </a:cubicBezTo>
                    <a:cubicBezTo>
                      <a:pt x="29449" y="3133"/>
                      <a:pt x="25908" y="2133"/>
                      <a:pt x="24616" y="2383"/>
                    </a:cubicBezTo>
                    <a:cubicBezTo>
                      <a:pt x="23199" y="2674"/>
                      <a:pt x="21366" y="4133"/>
                      <a:pt x="19575" y="5549"/>
                    </a:cubicBezTo>
                    <a:cubicBezTo>
                      <a:pt x="17658" y="7091"/>
                      <a:pt x="15658" y="8674"/>
                      <a:pt x="13409" y="9465"/>
                    </a:cubicBezTo>
                    <a:cubicBezTo>
                      <a:pt x="10575" y="10465"/>
                      <a:pt x="8367" y="10549"/>
                      <a:pt x="6409" y="10632"/>
                    </a:cubicBezTo>
                    <a:cubicBezTo>
                      <a:pt x="5118" y="10674"/>
                      <a:pt x="3993" y="10757"/>
                      <a:pt x="2784" y="11049"/>
                    </a:cubicBezTo>
                    <a:lnTo>
                      <a:pt x="2909" y="11049"/>
                    </a:lnTo>
                    <a:cubicBezTo>
                      <a:pt x="2826" y="11674"/>
                      <a:pt x="3076" y="12965"/>
                      <a:pt x="3243" y="14007"/>
                    </a:cubicBezTo>
                    <a:cubicBezTo>
                      <a:pt x="3284" y="14215"/>
                      <a:pt x="3326" y="14423"/>
                      <a:pt x="3368" y="14632"/>
                    </a:cubicBezTo>
                    <a:cubicBezTo>
                      <a:pt x="9117" y="15673"/>
                      <a:pt x="13867" y="18423"/>
                      <a:pt x="16575" y="22339"/>
                    </a:cubicBezTo>
                    <a:cubicBezTo>
                      <a:pt x="19033" y="25881"/>
                      <a:pt x="19741" y="30256"/>
                      <a:pt x="18575" y="34963"/>
                    </a:cubicBezTo>
                    <a:cubicBezTo>
                      <a:pt x="17367" y="40005"/>
                      <a:pt x="13783" y="43380"/>
                      <a:pt x="10367" y="46713"/>
                    </a:cubicBezTo>
                    <a:cubicBezTo>
                      <a:pt x="7034" y="49921"/>
                      <a:pt x="3826" y="52962"/>
                      <a:pt x="2826" y="57337"/>
                    </a:cubicBezTo>
                    <a:cubicBezTo>
                      <a:pt x="743" y="66336"/>
                      <a:pt x="5326" y="71586"/>
                      <a:pt x="18158" y="74877"/>
                    </a:cubicBezTo>
                    <a:cubicBezTo>
                      <a:pt x="20491" y="75460"/>
                      <a:pt x="22491" y="75919"/>
                      <a:pt x="24283" y="76335"/>
                    </a:cubicBezTo>
                    <a:cubicBezTo>
                      <a:pt x="34949" y="78752"/>
                      <a:pt x="38198" y="80043"/>
                      <a:pt x="42115" y="93626"/>
                    </a:cubicBezTo>
                    <a:cubicBezTo>
                      <a:pt x="45239" y="104375"/>
                      <a:pt x="49406" y="107375"/>
                      <a:pt x="58572" y="113916"/>
                    </a:cubicBezTo>
                    <a:lnTo>
                      <a:pt x="61197" y="115791"/>
                    </a:lnTo>
                    <a:cubicBezTo>
                      <a:pt x="62530" y="116749"/>
                      <a:pt x="64155" y="117791"/>
                      <a:pt x="65905" y="118916"/>
                    </a:cubicBezTo>
                    <a:cubicBezTo>
                      <a:pt x="73737" y="123874"/>
                      <a:pt x="83487" y="130040"/>
                      <a:pt x="83278" y="139039"/>
                    </a:cubicBezTo>
                    <a:cubicBezTo>
                      <a:pt x="83195" y="140414"/>
                      <a:pt x="82153" y="141455"/>
                      <a:pt x="80862" y="141497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: фигура 68">
                <a:extLst>
                  <a:ext uri="{FF2B5EF4-FFF2-40B4-BE49-F238E27FC236}">
                    <a16:creationId xmlns:a16="http://schemas.microsoft.com/office/drawing/2014/main" id="{86081AA6-BD97-4247-BAE9-5CD8363CB8C7}"/>
                  </a:ext>
                </a:extLst>
              </p:cNvPr>
              <p:cNvSpPr/>
              <p:nvPr/>
            </p:nvSpPr>
            <p:spPr>
              <a:xfrm>
                <a:off x="2734140" y="3515665"/>
                <a:ext cx="441633" cy="291645"/>
              </a:xfrm>
              <a:custGeom>
                <a:avLst/>
                <a:gdLst>
                  <a:gd name="connsiteX0" fmla="*/ 364191 w 441633"/>
                  <a:gd name="connsiteY0" fmla="*/ 135739 h 291644"/>
                  <a:gd name="connsiteX1" fmla="*/ 377940 w 441633"/>
                  <a:gd name="connsiteY1" fmla="*/ 130365 h 291644"/>
                  <a:gd name="connsiteX2" fmla="*/ 383106 w 441633"/>
                  <a:gd name="connsiteY2" fmla="*/ 134281 h 291644"/>
                  <a:gd name="connsiteX3" fmla="*/ 387606 w 441633"/>
                  <a:gd name="connsiteY3" fmla="*/ 138031 h 291644"/>
                  <a:gd name="connsiteX4" fmla="*/ 391897 w 441633"/>
                  <a:gd name="connsiteY4" fmla="*/ 139364 h 291644"/>
                  <a:gd name="connsiteX5" fmla="*/ 401313 w 441633"/>
                  <a:gd name="connsiteY5" fmla="*/ 143531 h 291644"/>
                  <a:gd name="connsiteX6" fmla="*/ 403147 w 441633"/>
                  <a:gd name="connsiteY6" fmla="*/ 144197 h 291644"/>
                  <a:gd name="connsiteX7" fmla="*/ 407438 w 441633"/>
                  <a:gd name="connsiteY7" fmla="*/ 146447 h 291644"/>
                  <a:gd name="connsiteX8" fmla="*/ 409438 w 441633"/>
                  <a:gd name="connsiteY8" fmla="*/ 151197 h 291644"/>
                  <a:gd name="connsiteX9" fmla="*/ 409938 w 441633"/>
                  <a:gd name="connsiteY9" fmla="*/ 152905 h 291644"/>
                  <a:gd name="connsiteX10" fmla="*/ 411937 w 441633"/>
                  <a:gd name="connsiteY10" fmla="*/ 154363 h 291644"/>
                  <a:gd name="connsiteX11" fmla="*/ 413104 w 441633"/>
                  <a:gd name="connsiteY11" fmla="*/ 153530 h 291644"/>
                  <a:gd name="connsiteX12" fmla="*/ 415354 w 441633"/>
                  <a:gd name="connsiteY12" fmla="*/ 152071 h 291644"/>
                  <a:gd name="connsiteX13" fmla="*/ 422020 w 441633"/>
                  <a:gd name="connsiteY13" fmla="*/ 146614 h 291644"/>
                  <a:gd name="connsiteX14" fmla="*/ 428978 w 441633"/>
                  <a:gd name="connsiteY14" fmla="*/ 140822 h 291644"/>
                  <a:gd name="connsiteX15" fmla="*/ 432728 w 441633"/>
                  <a:gd name="connsiteY15" fmla="*/ 138614 h 291644"/>
                  <a:gd name="connsiteX16" fmla="*/ 442269 w 441633"/>
                  <a:gd name="connsiteY16" fmla="*/ 130282 h 291644"/>
                  <a:gd name="connsiteX17" fmla="*/ 433478 w 441633"/>
                  <a:gd name="connsiteY17" fmla="*/ 111575 h 291644"/>
                  <a:gd name="connsiteX18" fmla="*/ 420020 w 441633"/>
                  <a:gd name="connsiteY18" fmla="*/ 101450 h 291644"/>
                  <a:gd name="connsiteX19" fmla="*/ 406063 w 441633"/>
                  <a:gd name="connsiteY19" fmla="*/ 90909 h 291644"/>
                  <a:gd name="connsiteX20" fmla="*/ 399480 w 441633"/>
                  <a:gd name="connsiteY20" fmla="*/ 77202 h 291644"/>
                  <a:gd name="connsiteX21" fmla="*/ 399647 w 441633"/>
                  <a:gd name="connsiteY21" fmla="*/ 76411 h 291644"/>
                  <a:gd name="connsiteX22" fmla="*/ 399105 w 441633"/>
                  <a:gd name="connsiteY22" fmla="*/ 76911 h 291644"/>
                  <a:gd name="connsiteX23" fmla="*/ 377690 w 441633"/>
                  <a:gd name="connsiteY23" fmla="*/ 61245 h 291644"/>
                  <a:gd name="connsiteX24" fmla="*/ 369107 w 441633"/>
                  <a:gd name="connsiteY24" fmla="*/ 60787 h 291644"/>
                  <a:gd name="connsiteX25" fmla="*/ 359233 w 441633"/>
                  <a:gd name="connsiteY25" fmla="*/ 60537 h 291644"/>
                  <a:gd name="connsiteX26" fmla="*/ 357733 w 441633"/>
                  <a:gd name="connsiteY26" fmla="*/ 59329 h 291644"/>
                  <a:gd name="connsiteX27" fmla="*/ 355900 w 441633"/>
                  <a:gd name="connsiteY27" fmla="*/ 46330 h 291644"/>
                  <a:gd name="connsiteX28" fmla="*/ 352817 w 441633"/>
                  <a:gd name="connsiteY28" fmla="*/ 32622 h 291644"/>
                  <a:gd name="connsiteX29" fmla="*/ 333110 w 441633"/>
                  <a:gd name="connsiteY29" fmla="*/ 23290 h 291644"/>
                  <a:gd name="connsiteX30" fmla="*/ 329110 w 441633"/>
                  <a:gd name="connsiteY30" fmla="*/ 28289 h 291644"/>
                  <a:gd name="connsiteX31" fmla="*/ 322236 w 441633"/>
                  <a:gd name="connsiteY31" fmla="*/ 35830 h 291644"/>
                  <a:gd name="connsiteX32" fmla="*/ 309070 w 441633"/>
                  <a:gd name="connsiteY32" fmla="*/ 37080 h 291644"/>
                  <a:gd name="connsiteX33" fmla="*/ 303571 w 441633"/>
                  <a:gd name="connsiteY33" fmla="*/ 36539 h 291644"/>
                  <a:gd name="connsiteX34" fmla="*/ 294613 w 441633"/>
                  <a:gd name="connsiteY34" fmla="*/ 38455 h 291644"/>
                  <a:gd name="connsiteX35" fmla="*/ 277156 w 441633"/>
                  <a:gd name="connsiteY35" fmla="*/ 40705 h 291644"/>
                  <a:gd name="connsiteX36" fmla="*/ 249741 w 441633"/>
                  <a:gd name="connsiteY36" fmla="*/ 26623 h 291644"/>
                  <a:gd name="connsiteX37" fmla="*/ 249033 w 441633"/>
                  <a:gd name="connsiteY37" fmla="*/ 12707 h 291644"/>
                  <a:gd name="connsiteX38" fmla="*/ 242534 w 441633"/>
                  <a:gd name="connsiteY38" fmla="*/ 2583 h 291644"/>
                  <a:gd name="connsiteX39" fmla="*/ 233243 w 441633"/>
                  <a:gd name="connsiteY39" fmla="*/ 2874 h 291644"/>
                  <a:gd name="connsiteX40" fmla="*/ 218202 w 441633"/>
                  <a:gd name="connsiteY40" fmla="*/ 2375 h 291644"/>
                  <a:gd name="connsiteX41" fmla="*/ 204953 w 441633"/>
                  <a:gd name="connsiteY41" fmla="*/ 21540 h 291644"/>
                  <a:gd name="connsiteX42" fmla="*/ 200037 w 441633"/>
                  <a:gd name="connsiteY42" fmla="*/ 27498 h 291644"/>
                  <a:gd name="connsiteX43" fmla="*/ 180413 w 441633"/>
                  <a:gd name="connsiteY43" fmla="*/ 34081 h 291644"/>
                  <a:gd name="connsiteX44" fmla="*/ 179913 w 441633"/>
                  <a:gd name="connsiteY44" fmla="*/ 33956 h 291644"/>
                  <a:gd name="connsiteX45" fmla="*/ 174622 w 441633"/>
                  <a:gd name="connsiteY45" fmla="*/ 31164 h 291644"/>
                  <a:gd name="connsiteX46" fmla="*/ 166873 w 441633"/>
                  <a:gd name="connsiteY46" fmla="*/ 31289 h 291644"/>
                  <a:gd name="connsiteX47" fmla="*/ 166165 w 441633"/>
                  <a:gd name="connsiteY47" fmla="*/ 40497 h 291644"/>
                  <a:gd name="connsiteX48" fmla="*/ 163665 w 441633"/>
                  <a:gd name="connsiteY48" fmla="*/ 55537 h 291644"/>
                  <a:gd name="connsiteX49" fmla="*/ 153124 w 441633"/>
                  <a:gd name="connsiteY49" fmla="*/ 60037 h 291644"/>
                  <a:gd name="connsiteX50" fmla="*/ 151666 w 441633"/>
                  <a:gd name="connsiteY50" fmla="*/ 60120 h 291644"/>
                  <a:gd name="connsiteX51" fmla="*/ 143999 w 441633"/>
                  <a:gd name="connsiteY51" fmla="*/ 55537 h 291644"/>
                  <a:gd name="connsiteX52" fmla="*/ 141208 w 441633"/>
                  <a:gd name="connsiteY52" fmla="*/ 52787 h 291644"/>
                  <a:gd name="connsiteX53" fmla="*/ 135958 w 441633"/>
                  <a:gd name="connsiteY53" fmla="*/ 52662 h 291644"/>
                  <a:gd name="connsiteX54" fmla="*/ 135292 w 441633"/>
                  <a:gd name="connsiteY54" fmla="*/ 52787 h 291644"/>
                  <a:gd name="connsiteX55" fmla="*/ 129084 w 441633"/>
                  <a:gd name="connsiteY55" fmla="*/ 71494 h 291644"/>
                  <a:gd name="connsiteX56" fmla="*/ 118793 w 441633"/>
                  <a:gd name="connsiteY56" fmla="*/ 77827 h 291644"/>
                  <a:gd name="connsiteX57" fmla="*/ 111627 w 441633"/>
                  <a:gd name="connsiteY57" fmla="*/ 76911 h 291644"/>
                  <a:gd name="connsiteX58" fmla="*/ 108544 w 441633"/>
                  <a:gd name="connsiteY58" fmla="*/ 79785 h 291644"/>
                  <a:gd name="connsiteX59" fmla="*/ 104294 w 441633"/>
                  <a:gd name="connsiteY59" fmla="*/ 83160 h 291644"/>
                  <a:gd name="connsiteX60" fmla="*/ 97836 w 441633"/>
                  <a:gd name="connsiteY60" fmla="*/ 81410 h 291644"/>
                  <a:gd name="connsiteX61" fmla="*/ 95670 w 441633"/>
                  <a:gd name="connsiteY61" fmla="*/ 80577 h 291644"/>
                  <a:gd name="connsiteX62" fmla="*/ 85629 w 441633"/>
                  <a:gd name="connsiteY62" fmla="*/ 83035 h 291644"/>
                  <a:gd name="connsiteX63" fmla="*/ 76838 w 441633"/>
                  <a:gd name="connsiteY63" fmla="*/ 85452 h 291644"/>
                  <a:gd name="connsiteX64" fmla="*/ 75880 w 441633"/>
                  <a:gd name="connsiteY64" fmla="*/ 85368 h 291644"/>
                  <a:gd name="connsiteX65" fmla="*/ 63756 w 441633"/>
                  <a:gd name="connsiteY65" fmla="*/ 84785 h 291644"/>
                  <a:gd name="connsiteX66" fmla="*/ 61256 w 441633"/>
                  <a:gd name="connsiteY66" fmla="*/ 84993 h 291644"/>
                  <a:gd name="connsiteX67" fmla="*/ 48923 w 441633"/>
                  <a:gd name="connsiteY67" fmla="*/ 88868 h 291644"/>
                  <a:gd name="connsiteX68" fmla="*/ 46757 w 441633"/>
                  <a:gd name="connsiteY68" fmla="*/ 94159 h 291644"/>
                  <a:gd name="connsiteX69" fmla="*/ 43174 w 441633"/>
                  <a:gd name="connsiteY69" fmla="*/ 101575 h 291644"/>
                  <a:gd name="connsiteX70" fmla="*/ 30841 w 441633"/>
                  <a:gd name="connsiteY70" fmla="*/ 104284 h 291644"/>
                  <a:gd name="connsiteX71" fmla="*/ 26300 w 441633"/>
                  <a:gd name="connsiteY71" fmla="*/ 104117 h 291644"/>
                  <a:gd name="connsiteX72" fmla="*/ 15759 w 441633"/>
                  <a:gd name="connsiteY72" fmla="*/ 107367 h 291644"/>
                  <a:gd name="connsiteX73" fmla="*/ 11885 w 441633"/>
                  <a:gd name="connsiteY73" fmla="*/ 109200 h 291644"/>
                  <a:gd name="connsiteX74" fmla="*/ 4052 w 441633"/>
                  <a:gd name="connsiteY74" fmla="*/ 111825 h 291644"/>
                  <a:gd name="connsiteX75" fmla="*/ 5052 w 441633"/>
                  <a:gd name="connsiteY75" fmla="*/ 115324 h 291644"/>
                  <a:gd name="connsiteX76" fmla="*/ 6052 w 441633"/>
                  <a:gd name="connsiteY76" fmla="*/ 120782 h 291644"/>
                  <a:gd name="connsiteX77" fmla="*/ 3969 w 441633"/>
                  <a:gd name="connsiteY77" fmla="*/ 125282 h 291644"/>
                  <a:gd name="connsiteX78" fmla="*/ 3052 w 441633"/>
                  <a:gd name="connsiteY78" fmla="*/ 126865 h 291644"/>
                  <a:gd name="connsiteX79" fmla="*/ 2510 w 441633"/>
                  <a:gd name="connsiteY79" fmla="*/ 131740 h 291644"/>
                  <a:gd name="connsiteX80" fmla="*/ 2344 w 441633"/>
                  <a:gd name="connsiteY80" fmla="*/ 132406 h 291644"/>
                  <a:gd name="connsiteX81" fmla="*/ 5802 w 441633"/>
                  <a:gd name="connsiteY81" fmla="*/ 135656 h 291644"/>
                  <a:gd name="connsiteX82" fmla="*/ 10885 w 441633"/>
                  <a:gd name="connsiteY82" fmla="*/ 137989 h 291644"/>
                  <a:gd name="connsiteX83" fmla="*/ 19509 w 441633"/>
                  <a:gd name="connsiteY83" fmla="*/ 146280 h 291644"/>
                  <a:gd name="connsiteX84" fmla="*/ 13926 w 441633"/>
                  <a:gd name="connsiteY84" fmla="*/ 156530 h 291644"/>
                  <a:gd name="connsiteX85" fmla="*/ 10926 w 441633"/>
                  <a:gd name="connsiteY85" fmla="*/ 160696 h 291644"/>
                  <a:gd name="connsiteX86" fmla="*/ 26092 w 441633"/>
                  <a:gd name="connsiteY86" fmla="*/ 182153 h 291644"/>
                  <a:gd name="connsiteX87" fmla="*/ 33300 w 441633"/>
                  <a:gd name="connsiteY87" fmla="*/ 184319 h 291644"/>
                  <a:gd name="connsiteX88" fmla="*/ 43840 w 441633"/>
                  <a:gd name="connsiteY88" fmla="*/ 182069 h 291644"/>
                  <a:gd name="connsiteX89" fmla="*/ 57548 w 441633"/>
                  <a:gd name="connsiteY89" fmla="*/ 202318 h 291644"/>
                  <a:gd name="connsiteX90" fmla="*/ 57714 w 441633"/>
                  <a:gd name="connsiteY90" fmla="*/ 202984 h 291644"/>
                  <a:gd name="connsiteX91" fmla="*/ 58214 w 441633"/>
                  <a:gd name="connsiteY91" fmla="*/ 205609 h 291644"/>
                  <a:gd name="connsiteX92" fmla="*/ 61006 w 441633"/>
                  <a:gd name="connsiteY92" fmla="*/ 212984 h 291644"/>
                  <a:gd name="connsiteX93" fmla="*/ 63672 w 441633"/>
                  <a:gd name="connsiteY93" fmla="*/ 215858 h 291644"/>
                  <a:gd name="connsiteX94" fmla="*/ 67547 w 441633"/>
                  <a:gd name="connsiteY94" fmla="*/ 224358 h 291644"/>
                  <a:gd name="connsiteX95" fmla="*/ 67464 w 441633"/>
                  <a:gd name="connsiteY95" fmla="*/ 228566 h 291644"/>
                  <a:gd name="connsiteX96" fmla="*/ 65172 w 441633"/>
                  <a:gd name="connsiteY96" fmla="*/ 230857 h 291644"/>
                  <a:gd name="connsiteX97" fmla="*/ 64672 w 441633"/>
                  <a:gd name="connsiteY97" fmla="*/ 230899 h 291644"/>
                  <a:gd name="connsiteX98" fmla="*/ 67214 w 441633"/>
                  <a:gd name="connsiteY98" fmla="*/ 237732 h 291644"/>
                  <a:gd name="connsiteX99" fmla="*/ 66839 w 441633"/>
                  <a:gd name="connsiteY99" fmla="*/ 240773 h 291644"/>
                  <a:gd name="connsiteX100" fmla="*/ 70297 w 441633"/>
                  <a:gd name="connsiteY100" fmla="*/ 258772 h 291644"/>
                  <a:gd name="connsiteX101" fmla="*/ 71588 w 441633"/>
                  <a:gd name="connsiteY101" fmla="*/ 260438 h 291644"/>
                  <a:gd name="connsiteX102" fmla="*/ 78088 w 441633"/>
                  <a:gd name="connsiteY102" fmla="*/ 272354 h 291644"/>
                  <a:gd name="connsiteX103" fmla="*/ 83629 w 441633"/>
                  <a:gd name="connsiteY103" fmla="*/ 282853 h 291644"/>
                  <a:gd name="connsiteX104" fmla="*/ 84587 w 441633"/>
                  <a:gd name="connsiteY104" fmla="*/ 284270 h 291644"/>
                  <a:gd name="connsiteX105" fmla="*/ 89754 w 441633"/>
                  <a:gd name="connsiteY105" fmla="*/ 289436 h 291644"/>
                  <a:gd name="connsiteX106" fmla="*/ 93003 w 441633"/>
                  <a:gd name="connsiteY106" fmla="*/ 286020 h 291644"/>
                  <a:gd name="connsiteX107" fmla="*/ 95961 w 441633"/>
                  <a:gd name="connsiteY107" fmla="*/ 280104 h 291644"/>
                  <a:gd name="connsiteX108" fmla="*/ 123834 w 441633"/>
                  <a:gd name="connsiteY108" fmla="*/ 271729 h 291644"/>
                  <a:gd name="connsiteX109" fmla="*/ 125793 w 441633"/>
                  <a:gd name="connsiteY109" fmla="*/ 271604 h 291644"/>
                  <a:gd name="connsiteX110" fmla="*/ 131250 w 441633"/>
                  <a:gd name="connsiteY110" fmla="*/ 272354 h 291644"/>
                  <a:gd name="connsiteX111" fmla="*/ 135667 w 441633"/>
                  <a:gd name="connsiteY111" fmla="*/ 272937 h 291644"/>
                  <a:gd name="connsiteX112" fmla="*/ 139583 w 441633"/>
                  <a:gd name="connsiteY112" fmla="*/ 269563 h 291644"/>
                  <a:gd name="connsiteX113" fmla="*/ 143625 w 441633"/>
                  <a:gd name="connsiteY113" fmla="*/ 266104 h 291644"/>
                  <a:gd name="connsiteX114" fmla="*/ 161457 w 441633"/>
                  <a:gd name="connsiteY114" fmla="*/ 261188 h 291644"/>
                  <a:gd name="connsiteX115" fmla="*/ 168039 w 441633"/>
                  <a:gd name="connsiteY115" fmla="*/ 267396 h 291644"/>
                  <a:gd name="connsiteX116" fmla="*/ 164165 w 441633"/>
                  <a:gd name="connsiteY116" fmla="*/ 278854 h 291644"/>
                  <a:gd name="connsiteX117" fmla="*/ 160040 w 441633"/>
                  <a:gd name="connsiteY117" fmla="*/ 283437 h 291644"/>
                  <a:gd name="connsiteX118" fmla="*/ 165373 w 441633"/>
                  <a:gd name="connsiteY118" fmla="*/ 288978 h 291644"/>
                  <a:gd name="connsiteX119" fmla="*/ 168081 w 441633"/>
                  <a:gd name="connsiteY119" fmla="*/ 290311 h 291644"/>
                  <a:gd name="connsiteX120" fmla="*/ 186913 w 441633"/>
                  <a:gd name="connsiteY120" fmla="*/ 281687 h 291644"/>
                  <a:gd name="connsiteX121" fmla="*/ 192871 w 441633"/>
                  <a:gd name="connsiteY121" fmla="*/ 280937 h 291644"/>
                  <a:gd name="connsiteX122" fmla="*/ 197412 w 441633"/>
                  <a:gd name="connsiteY122" fmla="*/ 277895 h 291644"/>
                  <a:gd name="connsiteX123" fmla="*/ 202745 w 441633"/>
                  <a:gd name="connsiteY123" fmla="*/ 273646 h 291644"/>
                  <a:gd name="connsiteX124" fmla="*/ 209578 w 441633"/>
                  <a:gd name="connsiteY124" fmla="*/ 272187 h 291644"/>
                  <a:gd name="connsiteX125" fmla="*/ 213786 w 441633"/>
                  <a:gd name="connsiteY125" fmla="*/ 271562 h 291644"/>
                  <a:gd name="connsiteX126" fmla="*/ 211328 w 441633"/>
                  <a:gd name="connsiteY126" fmla="*/ 261605 h 291644"/>
                  <a:gd name="connsiteX127" fmla="*/ 211078 w 441633"/>
                  <a:gd name="connsiteY127" fmla="*/ 239690 h 291644"/>
                  <a:gd name="connsiteX128" fmla="*/ 222202 w 441633"/>
                  <a:gd name="connsiteY128" fmla="*/ 235898 h 291644"/>
                  <a:gd name="connsiteX129" fmla="*/ 227202 w 441633"/>
                  <a:gd name="connsiteY129" fmla="*/ 236274 h 291644"/>
                  <a:gd name="connsiteX130" fmla="*/ 241034 w 441633"/>
                  <a:gd name="connsiteY130" fmla="*/ 221358 h 291644"/>
                  <a:gd name="connsiteX131" fmla="*/ 242742 w 441633"/>
                  <a:gd name="connsiteY131" fmla="*/ 211734 h 291644"/>
                  <a:gd name="connsiteX132" fmla="*/ 243325 w 441633"/>
                  <a:gd name="connsiteY132" fmla="*/ 209942 h 291644"/>
                  <a:gd name="connsiteX133" fmla="*/ 253616 w 441633"/>
                  <a:gd name="connsiteY133" fmla="*/ 189527 h 291644"/>
                  <a:gd name="connsiteX134" fmla="*/ 260282 w 441633"/>
                  <a:gd name="connsiteY134" fmla="*/ 187361 h 291644"/>
                  <a:gd name="connsiteX135" fmla="*/ 261741 w 441633"/>
                  <a:gd name="connsiteY135" fmla="*/ 187277 h 291644"/>
                  <a:gd name="connsiteX136" fmla="*/ 262074 w 441633"/>
                  <a:gd name="connsiteY136" fmla="*/ 184111 h 291644"/>
                  <a:gd name="connsiteX137" fmla="*/ 259741 w 441633"/>
                  <a:gd name="connsiteY137" fmla="*/ 180444 h 291644"/>
                  <a:gd name="connsiteX138" fmla="*/ 255741 w 441633"/>
                  <a:gd name="connsiteY138" fmla="*/ 169654 h 291644"/>
                  <a:gd name="connsiteX139" fmla="*/ 268532 w 441633"/>
                  <a:gd name="connsiteY139" fmla="*/ 158113 h 291644"/>
                  <a:gd name="connsiteX140" fmla="*/ 281114 w 441633"/>
                  <a:gd name="connsiteY140" fmla="*/ 162862 h 291644"/>
                  <a:gd name="connsiteX141" fmla="*/ 289655 w 441633"/>
                  <a:gd name="connsiteY141" fmla="*/ 155363 h 291644"/>
                  <a:gd name="connsiteX142" fmla="*/ 309154 w 441633"/>
                  <a:gd name="connsiteY142" fmla="*/ 151738 h 291644"/>
                  <a:gd name="connsiteX143" fmla="*/ 312445 w 441633"/>
                  <a:gd name="connsiteY143" fmla="*/ 155738 h 291644"/>
                  <a:gd name="connsiteX144" fmla="*/ 314403 w 441633"/>
                  <a:gd name="connsiteY144" fmla="*/ 158404 h 291644"/>
                  <a:gd name="connsiteX145" fmla="*/ 317611 w 441633"/>
                  <a:gd name="connsiteY145" fmla="*/ 158321 h 291644"/>
                  <a:gd name="connsiteX146" fmla="*/ 323361 w 441633"/>
                  <a:gd name="connsiteY146" fmla="*/ 159029 h 291644"/>
                  <a:gd name="connsiteX147" fmla="*/ 328111 w 441633"/>
                  <a:gd name="connsiteY147" fmla="*/ 166320 h 291644"/>
                  <a:gd name="connsiteX148" fmla="*/ 333610 w 441633"/>
                  <a:gd name="connsiteY148" fmla="*/ 171570 h 291644"/>
                  <a:gd name="connsiteX149" fmla="*/ 342276 w 441633"/>
                  <a:gd name="connsiteY149" fmla="*/ 161737 h 291644"/>
                  <a:gd name="connsiteX150" fmla="*/ 345568 w 441633"/>
                  <a:gd name="connsiteY150" fmla="*/ 158404 h 291644"/>
                  <a:gd name="connsiteX151" fmla="*/ 346484 w 441633"/>
                  <a:gd name="connsiteY151" fmla="*/ 157155 h 291644"/>
                  <a:gd name="connsiteX152" fmla="*/ 350192 w 441633"/>
                  <a:gd name="connsiteY152" fmla="*/ 153321 h 291644"/>
                  <a:gd name="connsiteX153" fmla="*/ 354608 w 441633"/>
                  <a:gd name="connsiteY153" fmla="*/ 153488 h 291644"/>
                  <a:gd name="connsiteX154" fmla="*/ 358733 w 441633"/>
                  <a:gd name="connsiteY154" fmla="*/ 154530 h 291644"/>
                  <a:gd name="connsiteX155" fmla="*/ 360191 w 441633"/>
                  <a:gd name="connsiteY155" fmla="*/ 150530 h 291644"/>
                  <a:gd name="connsiteX156" fmla="*/ 360358 w 441633"/>
                  <a:gd name="connsiteY156" fmla="*/ 146197 h 291644"/>
                  <a:gd name="connsiteX157" fmla="*/ 364191 w 441633"/>
                  <a:gd name="connsiteY157" fmla="*/ 135739 h 29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441633" h="291644">
                    <a:moveTo>
                      <a:pt x="364191" y="135739"/>
                    </a:moveTo>
                    <a:cubicBezTo>
                      <a:pt x="365649" y="134531"/>
                      <a:pt x="374899" y="129698"/>
                      <a:pt x="377940" y="130365"/>
                    </a:cubicBezTo>
                    <a:cubicBezTo>
                      <a:pt x="379857" y="130781"/>
                      <a:pt x="381356" y="132406"/>
                      <a:pt x="383106" y="134281"/>
                    </a:cubicBezTo>
                    <a:cubicBezTo>
                      <a:pt x="384523" y="135823"/>
                      <a:pt x="386148" y="137531"/>
                      <a:pt x="387606" y="138031"/>
                    </a:cubicBezTo>
                    <a:cubicBezTo>
                      <a:pt x="389314" y="138614"/>
                      <a:pt x="390689" y="139031"/>
                      <a:pt x="391897" y="139364"/>
                    </a:cubicBezTo>
                    <a:cubicBezTo>
                      <a:pt x="394772" y="140156"/>
                      <a:pt x="397272" y="140864"/>
                      <a:pt x="401313" y="143531"/>
                    </a:cubicBezTo>
                    <a:cubicBezTo>
                      <a:pt x="401730" y="143822"/>
                      <a:pt x="402397" y="143989"/>
                      <a:pt x="403147" y="144197"/>
                    </a:cubicBezTo>
                    <a:cubicBezTo>
                      <a:pt x="404480" y="144572"/>
                      <a:pt x="406188" y="145072"/>
                      <a:pt x="407438" y="146447"/>
                    </a:cubicBezTo>
                    <a:cubicBezTo>
                      <a:pt x="408563" y="147697"/>
                      <a:pt x="409021" y="149572"/>
                      <a:pt x="409438" y="151197"/>
                    </a:cubicBezTo>
                    <a:cubicBezTo>
                      <a:pt x="409563" y="151780"/>
                      <a:pt x="409771" y="152655"/>
                      <a:pt x="409938" y="152905"/>
                    </a:cubicBezTo>
                    <a:cubicBezTo>
                      <a:pt x="411271" y="154072"/>
                      <a:pt x="411771" y="154321"/>
                      <a:pt x="411937" y="154363"/>
                    </a:cubicBezTo>
                    <a:cubicBezTo>
                      <a:pt x="411937" y="154321"/>
                      <a:pt x="412604" y="153863"/>
                      <a:pt x="413104" y="153530"/>
                    </a:cubicBezTo>
                    <a:cubicBezTo>
                      <a:pt x="413729" y="153113"/>
                      <a:pt x="414437" y="152613"/>
                      <a:pt x="415354" y="152071"/>
                    </a:cubicBezTo>
                    <a:cubicBezTo>
                      <a:pt x="417687" y="150697"/>
                      <a:pt x="419770" y="148697"/>
                      <a:pt x="422020" y="146614"/>
                    </a:cubicBezTo>
                    <a:cubicBezTo>
                      <a:pt x="424187" y="144572"/>
                      <a:pt x="426436" y="142489"/>
                      <a:pt x="428978" y="140822"/>
                    </a:cubicBezTo>
                    <a:cubicBezTo>
                      <a:pt x="430103" y="140072"/>
                      <a:pt x="431394" y="139364"/>
                      <a:pt x="432728" y="138614"/>
                    </a:cubicBezTo>
                    <a:cubicBezTo>
                      <a:pt x="436811" y="136323"/>
                      <a:pt x="440977" y="133990"/>
                      <a:pt x="442269" y="130282"/>
                    </a:cubicBezTo>
                    <a:cubicBezTo>
                      <a:pt x="444560" y="123615"/>
                      <a:pt x="438352" y="116408"/>
                      <a:pt x="433478" y="111575"/>
                    </a:cubicBezTo>
                    <a:cubicBezTo>
                      <a:pt x="429520" y="107658"/>
                      <a:pt x="424936" y="104658"/>
                      <a:pt x="420020" y="101450"/>
                    </a:cubicBezTo>
                    <a:cubicBezTo>
                      <a:pt x="415229" y="98326"/>
                      <a:pt x="410271" y="95076"/>
                      <a:pt x="406063" y="90909"/>
                    </a:cubicBezTo>
                    <a:cubicBezTo>
                      <a:pt x="401272" y="86201"/>
                      <a:pt x="399147" y="81702"/>
                      <a:pt x="399480" y="77202"/>
                    </a:cubicBezTo>
                    <a:cubicBezTo>
                      <a:pt x="399480" y="76952"/>
                      <a:pt x="399605" y="76702"/>
                      <a:pt x="399647" y="76411"/>
                    </a:cubicBezTo>
                    <a:lnTo>
                      <a:pt x="399105" y="76911"/>
                    </a:lnTo>
                    <a:cubicBezTo>
                      <a:pt x="394314" y="71619"/>
                      <a:pt x="383481" y="63328"/>
                      <a:pt x="377690" y="61245"/>
                    </a:cubicBezTo>
                    <a:cubicBezTo>
                      <a:pt x="374440" y="60079"/>
                      <a:pt x="371982" y="60412"/>
                      <a:pt x="369107" y="60787"/>
                    </a:cubicBezTo>
                    <a:cubicBezTo>
                      <a:pt x="366358" y="61162"/>
                      <a:pt x="363191" y="61620"/>
                      <a:pt x="359233" y="60537"/>
                    </a:cubicBezTo>
                    <a:cubicBezTo>
                      <a:pt x="358567" y="60370"/>
                      <a:pt x="358025" y="59912"/>
                      <a:pt x="357733" y="59329"/>
                    </a:cubicBezTo>
                    <a:cubicBezTo>
                      <a:pt x="355109" y="54371"/>
                      <a:pt x="355525" y="50079"/>
                      <a:pt x="355900" y="46330"/>
                    </a:cubicBezTo>
                    <a:cubicBezTo>
                      <a:pt x="356317" y="41872"/>
                      <a:pt x="356692" y="38038"/>
                      <a:pt x="352817" y="32622"/>
                    </a:cubicBezTo>
                    <a:cubicBezTo>
                      <a:pt x="345818" y="22831"/>
                      <a:pt x="340610" y="18457"/>
                      <a:pt x="333110" y="23290"/>
                    </a:cubicBezTo>
                    <a:cubicBezTo>
                      <a:pt x="331194" y="24498"/>
                      <a:pt x="330235" y="26248"/>
                      <a:pt x="329110" y="28289"/>
                    </a:cubicBezTo>
                    <a:cubicBezTo>
                      <a:pt x="327652" y="30872"/>
                      <a:pt x="326027" y="33789"/>
                      <a:pt x="322236" y="35830"/>
                    </a:cubicBezTo>
                    <a:cubicBezTo>
                      <a:pt x="317445" y="38372"/>
                      <a:pt x="312987" y="37705"/>
                      <a:pt x="309070" y="37080"/>
                    </a:cubicBezTo>
                    <a:cubicBezTo>
                      <a:pt x="307196" y="36789"/>
                      <a:pt x="305404" y="36497"/>
                      <a:pt x="303571" y="36539"/>
                    </a:cubicBezTo>
                    <a:cubicBezTo>
                      <a:pt x="300863" y="36580"/>
                      <a:pt x="297821" y="37497"/>
                      <a:pt x="294613" y="38455"/>
                    </a:cubicBezTo>
                    <a:cubicBezTo>
                      <a:pt x="289489" y="39997"/>
                      <a:pt x="283656" y="41747"/>
                      <a:pt x="277156" y="40705"/>
                    </a:cubicBezTo>
                    <a:cubicBezTo>
                      <a:pt x="271823" y="39830"/>
                      <a:pt x="254033" y="36247"/>
                      <a:pt x="249741" y="26623"/>
                    </a:cubicBezTo>
                    <a:cubicBezTo>
                      <a:pt x="247492" y="21540"/>
                      <a:pt x="248367" y="16665"/>
                      <a:pt x="249033" y="12707"/>
                    </a:cubicBezTo>
                    <a:cubicBezTo>
                      <a:pt x="250116" y="6708"/>
                      <a:pt x="250533" y="4208"/>
                      <a:pt x="242534" y="2583"/>
                    </a:cubicBezTo>
                    <a:cubicBezTo>
                      <a:pt x="240076" y="2083"/>
                      <a:pt x="236743" y="2458"/>
                      <a:pt x="233243" y="2874"/>
                    </a:cubicBezTo>
                    <a:cubicBezTo>
                      <a:pt x="228368" y="3458"/>
                      <a:pt x="222827" y="4041"/>
                      <a:pt x="218202" y="2375"/>
                    </a:cubicBezTo>
                    <a:cubicBezTo>
                      <a:pt x="215786" y="8791"/>
                      <a:pt x="210119" y="15498"/>
                      <a:pt x="204953" y="21540"/>
                    </a:cubicBezTo>
                    <a:cubicBezTo>
                      <a:pt x="203120" y="23706"/>
                      <a:pt x="201412" y="25706"/>
                      <a:pt x="200037" y="27498"/>
                    </a:cubicBezTo>
                    <a:cubicBezTo>
                      <a:pt x="192787" y="36997"/>
                      <a:pt x="189579" y="36622"/>
                      <a:pt x="180413" y="34081"/>
                    </a:cubicBezTo>
                    <a:lnTo>
                      <a:pt x="179913" y="33956"/>
                    </a:lnTo>
                    <a:cubicBezTo>
                      <a:pt x="177955" y="33414"/>
                      <a:pt x="176247" y="32247"/>
                      <a:pt x="174622" y="31164"/>
                    </a:cubicBezTo>
                    <a:cubicBezTo>
                      <a:pt x="170873" y="28623"/>
                      <a:pt x="169539" y="27956"/>
                      <a:pt x="166873" y="31289"/>
                    </a:cubicBezTo>
                    <a:cubicBezTo>
                      <a:pt x="165498" y="33039"/>
                      <a:pt x="165831" y="36830"/>
                      <a:pt x="166165" y="40497"/>
                    </a:cubicBezTo>
                    <a:cubicBezTo>
                      <a:pt x="166623" y="45621"/>
                      <a:pt x="167123" y="51454"/>
                      <a:pt x="163665" y="55537"/>
                    </a:cubicBezTo>
                    <a:cubicBezTo>
                      <a:pt x="161415" y="58162"/>
                      <a:pt x="157999" y="59662"/>
                      <a:pt x="153124" y="60037"/>
                    </a:cubicBezTo>
                    <a:cubicBezTo>
                      <a:pt x="152582" y="60079"/>
                      <a:pt x="152124" y="60120"/>
                      <a:pt x="151666" y="60120"/>
                    </a:cubicBezTo>
                    <a:cubicBezTo>
                      <a:pt x="146874" y="60120"/>
                      <a:pt x="145291" y="57954"/>
                      <a:pt x="143999" y="55537"/>
                    </a:cubicBezTo>
                    <a:cubicBezTo>
                      <a:pt x="143291" y="54246"/>
                      <a:pt x="142833" y="53371"/>
                      <a:pt x="141208" y="52787"/>
                    </a:cubicBezTo>
                    <a:cubicBezTo>
                      <a:pt x="139125" y="51996"/>
                      <a:pt x="137667" y="52329"/>
                      <a:pt x="135958" y="52662"/>
                    </a:cubicBezTo>
                    <a:cubicBezTo>
                      <a:pt x="135750" y="52704"/>
                      <a:pt x="135500" y="52746"/>
                      <a:pt x="135292" y="52787"/>
                    </a:cubicBezTo>
                    <a:cubicBezTo>
                      <a:pt x="134459" y="58412"/>
                      <a:pt x="130042" y="69703"/>
                      <a:pt x="129084" y="71494"/>
                    </a:cubicBezTo>
                    <a:cubicBezTo>
                      <a:pt x="125626" y="77952"/>
                      <a:pt x="123543" y="79869"/>
                      <a:pt x="118793" y="77827"/>
                    </a:cubicBezTo>
                    <a:cubicBezTo>
                      <a:pt x="117252" y="77161"/>
                      <a:pt x="115293" y="76327"/>
                      <a:pt x="111627" y="76911"/>
                    </a:cubicBezTo>
                    <a:cubicBezTo>
                      <a:pt x="110627" y="77077"/>
                      <a:pt x="109460" y="78577"/>
                      <a:pt x="108544" y="79785"/>
                    </a:cubicBezTo>
                    <a:cubicBezTo>
                      <a:pt x="107336" y="81410"/>
                      <a:pt x="106169" y="82910"/>
                      <a:pt x="104294" y="83160"/>
                    </a:cubicBezTo>
                    <a:cubicBezTo>
                      <a:pt x="100878" y="83535"/>
                      <a:pt x="99128" y="82327"/>
                      <a:pt x="97836" y="81410"/>
                    </a:cubicBezTo>
                    <a:cubicBezTo>
                      <a:pt x="96961" y="80827"/>
                      <a:pt x="96586" y="80535"/>
                      <a:pt x="95670" y="80577"/>
                    </a:cubicBezTo>
                    <a:cubicBezTo>
                      <a:pt x="92128" y="80785"/>
                      <a:pt x="88962" y="81869"/>
                      <a:pt x="85629" y="83035"/>
                    </a:cubicBezTo>
                    <a:cubicBezTo>
                      <a:pt x="82837" y="83993"/>
                      <a:pt x="79921" y="84993"/>
                      <a:pt x="76838" y="85452"/>
                    </a:cubicBezTo>
                    <a:cubicBezTo>
                      <a:pt x="76505" y="85493"/>
                      <a:pt x="76171" y="85493"/>
                      <a:pt x="75880" y="85368"/>
                    </a:cubicBezTo>
                    <a:cubicBezTo>
                      <a:pt x="72880" y="84535"/>
                      <a:pt x="68422" y="84285"/>
                      <a:pt x="63756" y="84785"/>
                    </a:cubicBezTo>
                    <a:cubicBezTo>
                      <a:pt x="62922" y="84868"/>
                      <a:pt x="62131" y="84910"/>
                      <a:pt x="61256" y="84993"/>
                    </a:cubicBezTo>
                    <a:cubicBezTo>
                      <a:pt x="56631" y="85368"/>
                      <a:pt x="51882" y="85743"/>
                      <a:pt x="48923" y="88868"/>
                    </a:cubicBezTo>
                    <a:cubicBezTo>
                      <a:pt x="47673" y="90201"/>
                      <a:pt x="47215" y="92118"/>
                      <a:pt x="46757" y="94159"/>
                    </a:cubicBezTo>
                    <a:cubicBezTo>
                      <a:pt x="46174" y="96659"/>
                      <a:pt x="45549" y="99534"/>
                      <a:pt x="43174" y="101575"/>
                    </a:cubicBezTo>
                    <a:cubicBezTo>
                      <a:pt x="39049" y="105158"/>
                      <a:pt x="34508" y="104700"/>
                      <a:pt x="30841" y="104284"/>
                    </a:cubicBezTo>
                    <a:cubicBezTo>
                      <a:pt x="29217" y="104117"/>
                      <a:pt x="27675" y="103950"/>
                      <a:pt x="26300" y="104117"/>
                    </a:cubicBezTo>
                    <a:cubicBezTo>
                      <a:pt x="21175" y="104742"/>
                      <a:pt x="19384" y="105617"/>
                      <a:pt x="15759" y="107367"/>
                    </a:cubicBezTo>
                    <a:cubicBezTo>
                      <a:pt x="14634" y="107908"/>
                      <a:pt x="13384" y="108533"/>
                      <a:pt x="11885" y="109200"/>
                    </a:cubicBezTo>
                    <a:cubicBezTo>
                      <a:pt x="8801" y="110575"/>
                      <a:pt x="6260" y="111450"/>
                      <a:pt x="4052" y="111825"/>
                    </a:cubicBezTo>
                    <a:cubicBezTo>
                      <a:pt x="4177" y="113074"/>
                      <a:pt x="4593" y="114199"/>
                      <a:pt x="5052" y="115324"/>
                    </a:cubicBezTo>
                    <a:cubicBezTo>
                      <a:pt x="5677" y="116907"/>
                      <a:pt x="6427" y="118699"/>
                      <a:pt x="6052" y="120782"/>
                    </a:cubicBezTo>
                    <a:cubicBezTo>
                      <a:pt x="5802" y="122199"/>
                      <a:pt x="4885" y="123740"/>
                      <a:pt x="3969" y="125282"/>
                    </a:cubicBezTo>
                    <a:cubicBezTo>
                      <a:pt x="3677" y="125782"/>
                      <a:pt x="3218" y="126490"/>
                      <a:pt x="3052" y="126865"/>
                    </a:cubicBezTo>
                    <a:cubicBezTo>
                      <a:pt x="3093" y="129282"/>
                      <a:pt x="2760" y="130740"/>
                      <a:pt x="2510" y="131740"/>
                    </a:cubicBezTo>
                    <a:cubicBezTo>
                      <a:pt x="2427" y="131990"/>
                      <a:pt x="2385" y="132198"/>
                      <a:pt x="2344" y="132406"/>
                    </a:cubicBezTo>
                    <a:cubicBezTo>
                      <a:pt x="2594" y="132865"/>
                      <a:pt x="4927" y="134906"/>
                      <a:pt x="5802" y="135656"/>
                    </a:cubicBezTo>
                    <a:cubicBezTo>
                      <a:pt x="7052" y="136739"/>
                      <a:pt x="8926" y="137364"/>
                      <a:pt x="10885" y="137989"/>
                    </a:cubicBezTo>
                    <a:cubicBezTo>
                      <a:pt x="14384" y="139114"/>
                      <a:pt x="19176" y="140656"/>
                      <a:pt x="19509" y="146280"/>
                    </a:cubicBezTo>
                    <a:cubicBezTo>
                      <a:pt x="19676" y="148822"/>
                      <a:pt x="17467" y="151822"/>
                      <a:pt x="13926" y="156530"/>
                    </a:cubicBezTo>
                    <a:cubicBezTo>
                      <a:pt x="12843" y="157946"/>
                      <a:pt x="11718" y="159446"/>
                      <a:pt x="10926" y="160696"/>
                    </a:cubicBezTo>
                    <a:cubicBezTo>
                      <a:pt x="14676" y="168695"/>
                      <a:pt x="21342" y="176736"/>
                      <a:pt x="26092" y="182153"/>
                    </a:cubicBezTo>
                    <a:cubicBezTo>
                      <a:pt x="29883" y="186486"/>
                      <a:pt x="30758" y="185944"/>
                      <a:pt x="33300" y="184319"/>
                    </a:cubicBezTo>
                    <a:cubicBezTo>
                      <a:pt x="35591" y="182861"/>
                      <a:pt x="38716" y="180903"/>
                      <a:pt x="43840" y="182069"/>
                    </a:cubicBezTo>
                    <a:cubicBezTo>
                      <a:pt x="53590" y="184278"/>
                      <a:pt x="55964" y="195110"/>
                      <a:pt x="57548" y="202318"/>
                    </a:cubicBezTo>
                    <a:lnTo>
                      <a:pt x="57714" y="202984"/>
                    </a:lnTo>
                    <a:cubicBezTo>
                      <a:pt x="57923" y="203901"/>
                      <a:pt x="58089" y="204776"/>
                      <a:pt x="58214" y="205609"/>
                    </a:cubicBezTo>
                    <a:cubicBezTo>
                      <a:pt x="58714" y="208359"/>
                      <a:pt x="59089" y="210359"/>
                      <a:pt x="61006" y="212984"/>
                    </a:cubicBezTo>
                    <a:cubicBezTo>
                      <a:pt x="61922" y="214275"/>
                      <a:pt x="62839" y="215067"/>
                      <a:pt x="63672" y="215858"/>
                    </a:cubicBezTo>
                    <a:cubicBezTo>
                      <a:pt x="65630" y="217692"/>
                      <a:pt x="67505" y="219441"/>
                      <a:pt x="67547" y="224358"/>
                    </a:cubicBezTo>
                    <a:cubicBezTo>
                      <a:pt x="67547" y="225774"/>
                      <a:pt x="67547" y="227191"/>
                      <a:pt x="67464" y="228566"/>
                    </a:cubicBezTo>
                    <a:cubicBezTo>
                      <a:pt x="67422" y="229816"/>
                      <a:pt x="66422" y="230816"/>
                      <a:pt x="65172" y="230857"/>
                    </a:cubicBezTo>
                    <a:lnTo>
                      <a:pt x="64672" y="230899"/>
                    </a:lnTo>
                    <a:cubicBezTo>
                      <a:pt x="64797" y="233024"/>
                      <a:pt x="65672" y="235315"/>
                      <a:pt x="67214" y="237732"/>
                    </a:cubicBezTo>
                    <a:cubicBezTo>
                      <a:pt x="67839" y="238690"/>
                      <a:pt x="67672" y="239982"/>
                      <a:pt x="66839" y="240773"/>
                    </a:cubicBezTo>
                    <a:cubicBezTo>
                      <a:pt x="61256" y="246106"/>
                      <a:pt x="64422" y="251147"/>
                      <a:pt x="70297" y="258772"/>
                    </a:cubicBezTo>
                    <a:lnTo>
                      <a:pt x="71588" y="260438"/>
                    </a:lnTo>
                    <a:cubicBezTo>
                      <a:pt x="74421" y="264188"/>
                      <a:pt x="76296" y="268354"/>
                      <a:pt x="78088" y="272354"/>
                    </a:cubicBezTo>
                    <a:cubicBezTo>
                      <a:pt x="79754" y="276104"/>
                      <a:pt x="81379" y="279603"/>
                      <a:pt x="83629" y="282853"/>
                    </a:cubicBezTo>
                    <a:cubicBezTo>
                      <a:pt x="83921" y="283270"/>
                      <a:pt x="84254" y="283770"/>
                      <a:pt x="84587" y="284270"/>
                    </a:cubicBezTo>
                    <a:cubicBezTo>
                      <a:pt x="85921" y="286311"/>
                      <a:pt x="87920" y="289353"/>
                      <a:pt x="89754" y="289436"/>
                    </a:cubicBezTo>
                    <a:cubicBezTo>
                      <a:pt x="91837" y="289519"/>
                      <a:pt x="92087" y="289019"/>
                      <a:pt x="93003" y="286020"/>
                    </a:cubicBezTo>
                    <a:cubicBezTo>
                      <a:pt x="93545" y="284228"/>
                      <a:pt x="94253" y="281978"/>
                      <a:pt x="95961" y="280104"/>
                    </a:cubicBezTo>
                    <a:cubicBezTo>
                      <a:pt x="102378" y="273271"/>
                      <a:pt x="115293" y="272312"/>
                      <a:pt x="123834" y="271729"/>
                    </a:cubicBezTo>
                    <a:lnTo>
                      <a:pt x="125793" y="271604"/>
                    </a:lnTo>
                    <a:cubicBezTo>
                      <a:pt x="127542" y="271438"/>
                      <a:pt x="129459" y="271937"/>
                      <a:pt x="131250" y="272354"/>
                    </a:cubicBezTo>
                    <a:cubicBezTo>
                      <a:pt x="132875" y="272771"/>
                      <a:pt x="134750" y="273187"/>
                      <a:pt x="135667" y="272937"/>
                    </a:cubicBezTo>
                    <a:cubicBezTo>
                      <a:pt x="136375" y="272687"/>
                      <a:pt x="138375" y="270729"/>
                      <a:pt x="139583" y="269563"/>
                    </a:cubicBezTo>
                    <a:cubicBezTo>
                      <a:pt x="141083" y="268146"/>
                      <a:pt x="142458" y="266813"/>
                      <a:pt x="143625" y="266104"/>
                    </a:cubicBezTo>
                    <a:cubicBezTo>
                      <a:pt x="148416" y="263105"/>
                      <a:pt x="155499" y="259355"/>
                      <a:pt x="161457" y="261188"/>
                    </a:cubicBezTo>
                    <a:cubicBezTo>
                      <a:pt x="164373" y="262063"/>
                      <a:pt x="166623" y="264188"/>
                      <a:pt x="168039" y="267396"/>
                    </a:cubicBezTo>
                    <a:cubicBezTo>
                      <a:pt x="171206" y="274479"/>
                      <a:pt x="166998" y="277104"/>
                      <a:pt x="164165" y="278854"/>
                    </a:cubicBezTo>
                    <a:cubicBezTo>
                      <a:pt x="162206" y="280062"/>
                      <a:pt x="160540" y="281104"/>
                      <a:pt x="160040" y="283437"/>
                    </a:cubicBezTo>
                    <a:cubicBezTo>
                      <a:pt x="159498" y="285853"/>
                      <a:pt x="160748" y="286853"/>
                      <a:pt x="165373" y="288978"/>
                    </a:cubicBezTo>
                    <a:cubicBezTo>
                      <a:pt x="166289" y="289395"/>
                      <a:pt x="167206" y="289811"/>
                      <a:pt x="168081" y="290311"/>
                    </a:cubicBezTo>
                    <a:cubicBezTo>
                      <a:pt x="171747" y="282853"/>
                      <a:pt x="180622" y="282145"/>
                      <a:pt x="186913" y="281687"/>
                    </a:cubicBezTo>
                    <a:cubicBezTo>
                      <a:pt x="189204" y="281520"/>
                      <a:pt x="191329" y="281353"/>
                      <a:pt x="192871" y="280937"/>
                    </a:cubicBezTo>
                    <a:cubicBezTo>
                      <a:pt x="195412" y="280228"/>
                      <a:pt x="196246" y="279270"/>
                      <a:pt x="197412" y="277895"/>
                    </a:cubicBezTo>
                    <a:cubicBezTo>
                      <a:pt x="198537" y="276604"/>
                      <a:pt x="199912" y="274979"/>
                      <a:pt x="202745" y="273646"/>
                    </a:cubicBezTo>
                    <a:cubicBezTo>
                      <a:pt x="204745" y="272729"/>
                      <a:pt x="207203" y="272437"/>
                      <a:pt x="209578" y="272187"/>
                    </a:cubicBezTo>
                    <a:cubicBezTo>
                      <a:pt x="210994" y="272021"/>
                      <a:pt x="212453" y="271854"/>
                      <a:pt x="213786" y="271562"/>
                    </a:cubicBezTo>
                    <a:cubicBezTo>
                      <a:pt x="214119" y="268729"/>
                      <a:pt x="212786" y="265230"/>
                      <a:pt x="211328" y="261605"/>
                    </a:cubicBezTo>
                    <a:cubicBezTo>
                      <a:pt x="208828" y="255230"/>
                      <a:pt x="205703" y="247356"/>
                      <a:pt x="211078" y="239690"/>
                    </a:cubicBezTo>
                    <a:cubicBezTo>
                      <a:pt x="215369" y="233565"/>
                      <a:pt x="219327" y="234899"/>
                      <a:pt x="222202" y="235898"/>
                    </a:cubicBezTo>
                    <a:cubicBezTo>
                      <a:pt x="223952" y="236523"/>
                      <a:pt x="225368" y="236982"/>
                      <a:pt x="227202" y="236274"/>
                    </a:cubicBezTo>
                    <a:cubicBezTo>
                      <a:pt x="229993" y="235232"/>
                      <a:pt x="238034" y="225858"/>
                      <a:pt x="241034" y="221358"/>
                    </a:cubicBezTo>
                    <a:cubicBezTo>
                      <a:pt x="240784" y="218983"/>
                      <a:pt x="241284" y="215942"/>
                      <a:pt x="242742" y="211734"/>
                    </a:cubicBezTo>
                    <a:lnTo>
                      <a:pt x="243325" y="209942"/>
                    </a:lnTo>
                    <a:cubicBezTo>
                      <a:pt x="245867" y="202526"/>
                      <a:pt x="248742" y="194068"/>
                      <a:pt x="253616" y="189527"/>
                    </a:cubicBezTo>
                    <a:cubicBezTo>
                      <a:pt x="255949" y="187361"/>
                      <a:pt x="258574" y="187402"/>
                      <a:pt x="260282" y="187361"/>
                    </a:cubicBezTo>
                    <a:cubicBezTo>
                      <a:pt x="260824" y="187361"/>
                      <a:pt x="261532" y="187361"/>
                      <a:pt x="261741" y="187277"/>
                    </a:cubicBezTo>
                    <a:cubicBezTo>
                      <a:pt x="261699" y="187277"/>
                      <a:pt x="262116" y="186694"/>
                      <a:pt x="262074" y="184111"/>
                    </a:cubicBezTo>
                    <a:cubicBezTo>
                      <a:pt x="262032" y="182944"/>
                      <a:pt x="261157" y="181944"/>
                      <a:pt x="259741" y="180444"/>
                    </a:cubicBezTo>
                    <a:cubicBezTo>
                      <a:pt x="257616" y="178195"/>
                      <a:pt x="254658" y="175112"/>
                      <a:pt x="255741" y="169654"/>
                    </a:cubicBezTo>
                    <a:cubicBezTo>
                      <a:pt x="256908" y="163737"/>
                      <a:pt x="262074" y="159113"/>
                      <a:pt x="268532" y="158113"/>
                    </a:cubicBezTo>
                    <a:cubicBezTo>
                      <a:pt x="273615" y="157363"/>
                      <a:pt x="278239" y="159154"/>
                      <a:pt x="281114" y="162862"/>
                    </a:cubicBezTo>
                    <a:cubicBezTo>
                      <a:pt x="284989" y="161154"/>
                      <a:pt x="287322" y="158238"/>
                      <a:pt x="289655" y="155363"/>
                    </a:cubicBezTo>
                    <a:cubicBezTo>
                      <a:pt x="293655" y="150405"/>
                      <a:pt x="298154" y="144780"/>
                      <a:pt x="309154" y="151738"/>
                    </a:cubicBezTo>
                    <a:cubicBezTo>
                      <a:pt x="310654" y="152655"/>
                      <a:pt x="311570" y="154238"/>
                      <a:pt x="312445" y="155738"/>
                    </a:cubicBezTo>
                    <a:cubicBezTo>
                      <a:pt x="313070" y="156821"/>
                      <a:pt x="313778" y="157988"/>
                      <a:pt x="314403" y="158404"/>
                    </a:cubicBezTo>
                    <a:cubicBezTo>
                      <a:pt x="314987" y="158738"/>
                      <a:pt x="316486" y="158488"/>
                      <a:pt x="317611" y="158321"/>
                    </a:cubicBezTo>
                    <a:cubicBezTo>
                      <a:pt x="319528" y="158029"/>
                      <a:pt x="321694" y="157655"/>
                      <a:pt x="323361" y="159029"/>
                    </a:cubicBezTo>
                    <a:cubicBezTo>
                      <a:pt x="326194" y="161404"/>
                      <a:pt x="327236" y="164154"/>
                      <a:pt x="328111" y="166320"/>
                    </a:cubicBezTo>
                    <a:cubicBezTo>
                      <a:pt x="329194" y="169070"/>
                      <a:pt x="329860" y="170778"/>
                      <a:pt x="333610" y="171570"/>
                    </a:cubicBezTo>
                    <a:cubicBezTo>
                      <a:pt x="335568" y="168237"/>
                      <a:pt x="339026" y="164862"/>
                      <a:pt x="342276" y="161737"/>
                    </a:cubicBezTo>
                    <a:cubicBezTo>
                      <a:pt x="343568" y="160488"/>
                      <a:pt x="344776" y="159321"/>
                      <a:pt x="345568" y="158404"/>
                    </a:cubicBezTo>
                    <a:cubicBezTo>
                      <a:pt x="345818" y="158154"/>
                      <a:pt x="346109" y="157655"/>
                      <a:pt x="346484" y="157155"/>
                    </a:cubicBezTo>
                    <a:cubicBezTo>
                      <a:pt x="347859" y="155155"/>
                      <a:pt x="348859" y="153821"/>
                      <a:pt x="350192" y="153321"/>
                    </a:cubicBezTo>
                    <a:cubicBezTo>
                      <a:pt x="352317" y="152488"/>
                      <a:pt x="353817" y="153155"/>
                      <a:pt x="354608" y="153488"/>
                    </a:cubicBezTo>
                    <a:cubicBezTo>
                      <a:pt x="356775" y="153113"/>
                      <a:pt x="358025" y="153988"/>
                      <a:pt x="358733" y="154530"/>
                    </a:cubicBezTo>
                    <a:cubicBezTo>
                      <a:pt x="359233" y="154030"/>
                      <a:pt x="359691" y="153030"/>
                      <a:pt x="360191" y="150530"/>
                    </a:cubicBezTo>
                    <a:cubicBezTo>
                      <a:pt x="360566" y="148864"/>
                      <a:pt x="360483" y="147572"/>
                      <a:pt x="360358" y="146197"/>
                    </a:cubicBezTo>
                    <a:cubicBezTo>
                      <a:pt x="359900" y="143322"/>
                      <a:pt x="359650" y="139531"/>
                      <a:pt x="364191" y="135739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: фигура 69">
                <a:extLst>
                  <a:ext uri="{FF2B5EF4-FFF2-40B4-BE49-F238E27FC236}">
                    <a16:creationId xmlns:a16="http://schemas.microsoft.com/office/drawing/2014/main" id="{A12CD872-7A9C-4ABE-8117-B935D2257EB4}"/>
                  </a:ext>
                </a:extLst>
              </p:cNvPr>
              <p:cNvSpPr/>
              <p:nvPr/>
            </p:nvSpPr>
            <p:spPr>
              <a:xfrm>
                <a:off x="2848090" y="3321790"/>
                <a:ext cx="424968" cy="266646"/>
              </a:xfrm>
              <a:custGeom>
                <a:avLst/>
                <a:gdLst>
                  <a:gd name="connsiteX0" fmla="*/ 219410 w 424967"/>
                  <a:gd name="connsiteY0" fmla="*/ 3556 h 266646"/>
                  <a:gd name="connsiteX1" fmla="*/ 215369 w 424967"/>
                  <a:gd name="connsiteY1" fmla="*/ 2347 h 266646"/>
                  <a:gd name="connsiteX2" fmla="*/ 207703 w 424967"/>
                  <a:gd name="connsiteY2" fmla="*/ 10097 h 266646"/>
                  <a:gd name="connsiteX3" fmla="*/ 202787 w 424967"/>
                  <a:gd name="connsiteY3" fmla="*/ 18138 h 266646"/>
                  <a:gd name="connsiteX4" fmla="*/ 187996 w 424967"/>
                  <a:gd name="connsiteY4" fmla="*/ 19388 h 266646"/>
                  <a:gd name="connsiteX5" fmla="*/ 181830 w 424967"/>
                  <a:gd name="connsiteY5" fmla="*/ 15055 h 266646"/>
                  <a:gd name="connsiteX6" fmla="*/ 175497 w 424967"/>
                  <a:gd name="connsiteY6" fmla="*/ 14471 h 266646"/>
                  <a:gd name="connsiteX7" fmla="*/ 167498 w 424967"/>
                  <a:gd name="connsiteY7" fmla="*/ 13722 h 266646"/>
                  <a:gd name="connsiteX8" fmla="*/ 161373 w 424967"/>
                  <a:gd name="connsiteY8" fmla="*/ 10055 h 266646"/>
                  <a:gd name="connsiteX9" fmla="*/ 152374 w 424967"/>
                  <a:gd name="connsiteY9" fmla="*/ 5556 h 266646"/>
                  <a:gd name="connsiteX10" fmla="*/ 151249 w 424967"/>
                  <a:gd name="connsiteY10" fmla="*/ 10180 h 266646"/>
                  <a:gd name="connsiteX11" fmla="*/ 148832 w 424967"/>
                  <a:gd name="connsiteY11" fmla="*/ 12555 h 266646"/>
                  <a:gd name="connsiteX12" fmla="*/ 148749 w 424967"/>
                  <a:gd name="connsiteY12" fmla="*/ 12555 h 266646"/>
                  <a:gd name="connsiteX13" fmla="*/ 138875 w 424967"/>
                  <a:gd name="connsiteY13" fmla="*/ 16680 h 266646"/>
                  <a:gd name="connsiteX14" fmla="*/ 122293 w 424967"/>
                  <a:gd name="connsiteY14" fmla="*/ 20596 h 266646"/>
                  <a:gd name="connsiteX15" fmla="*/ 121460 w 424967"/>
                  <a:gd name="connsiteY15" fmla="*/ 20304 h 266646"/>
                  <a:gd name="connsiteX16" fmla="*/ 118876 w 424967"/>
                  <a:gd name="connsiteY16" fmla="*/ 27137 h 266646"/>
                  <a:gd name="connsiteX17" fmla="*/ 103628 w 424967"/>
                  <a:gd name="connsiteY17" fmla="*/ 47094 h 266646"/>
                  <a:gd name="connsiteX18" fmla="*/ 95587 w 424967"/>
                  <a:gd name="connsiteY18" fmla="*/ 47594 h 266646"/>
                  <a:gd name="connsiteX19" fmla="*/ 87795 w 424967"/>
                  <a:gd name="connsiteY19" fmla="*/ 48136 h 266646"/>
                  <a:gd name="connsiteX20" fmla="*/ 86004 w 424967"/>
                  <a:gd name="connsiteY20" fmla="*/ 50010 h 266646"/>
                  <a:gd name="connsiteX21" fmla="*/ 81962 w 424967"/>
                  <a:gd name="connsiteY21" fmla="*/ 53594 h 266646"/>
                  <a:gd name="connsiteX22" fmla="*/ 75963 w 424967"/>
                  <a:gd name="connsiteY22" fmla="*/ 51885 h 266646"/>
                  <a:gd name="connsiteX23" fmla="*/ 75713 w 424967"/>
                  <a:gd name="connsiteY23" fmla="*/ 51719 h 266646"/>
                  <a:gd name="connsiteX24" fmla="*/ 47507 w 424967"/>
                  <a:gd name="connsiteY24" fmla="*/ 67759 h 266646"/>
                  <a:gd name="connsiteX25" fmla="*/ 43174 w 424967"/>
                  <a:gd name="connsiteY25" fmla="*/ 73550 h 266646"/>
                  <a:gd name="connsiteX26" fmla="*/ 33591 w 424967"/>
                  <a:gd name="connsiteY26" fmla="*/ 83466 h 266646"/>
                  <a:gd name="connsiteX27" fmla="*/ 24259 w 424967"/>
                  <a:gd name="connsiteY27" fmla="*/ 75759 h 266646"/>
                  <a:gd name="connsiteX28" fmla="*/ 23675 w 424967"/>
                  <a:gd name="connsiteY28" fmla="*/ 73467 h 266646"/>
                  <a:gd name="connsiteX29" fmla="*/ 7510 w 424967"/>
                  <a:gd name="connsiteY29" fmla="*/ 86216 h 266646"/>
                  <a:gd name="connsiteX30" fmla="*/ 2344 w 424967"/>
                  <a:gd name="connsiteY30" fmla="*/ 93091 h 266646"/>
                  <a:gd name="connsiteX31" fmla="*/ 4677 w 424967"/>
                  <a:gd name="connsiteY31" fmla="*/ 93299 h 266646"/>
                  <a:gd name="connsiteX32" fmla="*/ 7093 w 424967"/>
                  <a:gd name="connsiteY32" fmla="*/ 93924 h 266646"/>
                  <a:gd name="connsiteX33" fmla="*/ 50632 w 424967"/>
                  <a:gd name="connsiteY33" fmla="*/ 119755 h 266646"/>
                  <a:gd name="connsiteX34" fmla="*/ 61631 w 424967"/>
                  <a:gd name="connsiteY34" fmla="*/ 113214 h 266646"/>
                  <a:gd name="connsiteX35" fmla="*/ 71880 w 424967"/>
                  <a:gd name="connsiteY35" fmla="*/ 104590 h 266646"/>
                  <a:gd name="connsiteX36" fmla="*/ 80546 w 424967"/>
                  <a:gd name="connsiteY36" fmla="*/ 105590 h 266646"/>
                  <a:gd name="connsiteX37" fmla="*/ 84421 w 424967"/>
                  <a:gd name="connsiteY37" fmla="*/ 123630 h 266646"/>
                  <a:gd name="connsiteX38" fmla="*/ 84712 w 424967"/>
                  <a:gd name="connsiteY38" fmla="*/ 133004 h 266646"/>
                  <a:gd name="connsiteX39" fmla="*/ 85129 w 424967"/>
                  <a:gd name="connsiteY39" fmla="*/ 135004 h 266646"/>
                  <a:gd name="connsiteX40" fmla="*/ 91420 w 424967"/>
                  <a:gd name="connsiteY40" fmla="*/ 144295 h 266646"/>
                  <a:gd name="connsiteX41" fmla="*/ 94045 w 424967"/>
                  <a:gd name="connsiteY41" fmla="*/ 144003 h 266646"/>
                  <a:gd name="connsiteX42" fmla="*/ 99794 w 424967"/>
                  <a:gd name="connsiteY42" fmla="*/ 144212 h 266646"/>
                  <a:gd name="connsiteX43" fmla="*/ 103044 w 424967"/>
                  <a:gd name="connsiteY43" fmla="*/ 148628 h 266646"/>
                  <a:gd name="connsiteX44" fmla="*/ 103503 w 424967"/>
                  <a:gd name="connsiteY44" fmla="*/ 149753 h 266646"/>
                  <a:gd name="connsiteX45" fmla="*/ 108377 w 424967"/>
                  <a:gd name="connsiteY45" fmla="*/ 151211 h 266646"/>
                  <a:gd name="connsiteX46" fmla="*/ 122043 w 424967"/>
                  <a:gd name="connsiteY46" fmla="*/ 159211 h 266646"/>
                  <a:gd name="connsiteX47" fmla="*/ 120085 w 424967"/>
                  <a:gd name="connsiteY47" fmla="*/ 168876 h 266646"/>
                  <a:gd name="connsiteX48" fmla="*/ 109585 w 424967"/>
                  <a:gd name="connsiteY48" fmla="*/ 175584 h 266646"/>
                  <a:gd name="connsiteX49" fmla="*/ 100170 w 424967"/>
                  <a:gd name="connsiteY49" fmla="*/ 181751 h 266646"/>
                  <a:gd name="connsiteX50" fmla="*/ 100878 w 424967"/>
                  <a:gd name="connsiteY50" fmla="*/ 187167 h 266646"/>
                  <a:gd name="connsiteX51" fmla="*/ 104627 w 424967"/>
                  <a:gd name="connsiteY51" fmla="*/ 191291 h 266646"/>
                  <a:gd name="connsiteX52" fmla="*/ 105336 w 424967"/>
                  <a:gd name="connsiteY52" fmla="*/ 191333 h 266646"/>
                  <a:gd name="connsiteX53" fmla="*/ 105294 w 424967"/>
                  <a:gd name="connsiteY53" fmla="*/ 191666 h 266646"/>
                  <a:gd name="connsiteX54" fmla="*/ 118585 w 424967"/>
                  <a:gd name="connsiteY54" fmla="*/ 192083 h 266646"/>
                  <a:gd name="connsiteX55" fmla="*/ 129417 w 424967"/>
                  <a:gd name="connsiteY55" fmla="*/ 191833 h 266646"/>
                  <a:gd name="connsiteX56" fmla="*/ 139708 w 424967"/>
                  <a:gd name="connsiteY56" fmla="*/ 207540 h 266646"/>
                  <a:gd name="connsiteX57" fmla="*/ 140041 w 424967"/>
                  <a:gd name="connsiteY57" fmla="*/ 218623 h 266646"/>
                  <a:gd name="connsiteX58" fmla="*/ 163790 w 424967"/>
                  <a:gd name="connsiteY58" fmla="*/ 229914 h 266646"/>
                  <a:gd name="connsiteX59" fmla="*/ 179080 w 424967"/>
                  <a:gd name="connsiteY59" fmla="*/ 227830 h 266646"/>
                  <a:gd name="connsiteX60" fmla="*/ 189329 w 424967"/>
                  <a:gd name="connsiteY60" fmla="*/ 225706 h 266646"/>
                  <a:gd name="connsiteX61" fmla="*/ 195662 w 424967"/>
                  <a:gd name="connsiteY61" fmla="*/ 226289 h 266646"/>
                  <a:gd name="connsiteX62" fmla="*/ 205828 w 424967"/>
                  <a:gd name="connsiteY62" fmla="*/ 225539 h 266646"/>
                  <a:gd name="connsiteX63" fmla="*/ 210786 w 424967"/>
                  <a:gd name="connsiteY63" fmla="*/ 219914 h 266646"/>
                  <a:gd name="connsiteX64" fmla="*/ 216411 w 424967"/>
                  <a:gd name="connsiteY64" fmla="*/ 213248 h 266646"/>
                  <a:gd name="connsiteX65" fmla="*/ 242659 w 424967"/>
                  <a:gd name="connsiteY65" fmla="*/ 223831 h 266646"/>
                  <a:gd name="connsiteX66" fmla="*/ 246617 w 424967"/>
                  <a:gd name="connsiteY66" fmla="*/ 240788 h 266646"/>
                  <a:gd name="connsiteX67" fmla="*/ 247450 w 424967"/>
                  <a:gd name="connsiteY67" fmla="*/ 250120 h 266646"/>
                  <a:gd name="connsiteX68" fmla="*/ 254366 w 424967"/>
                  <a:gd name="connsiteY68" fmla="*/ 249995 h 266646"/>
                  <a:gd name="connsiteX69" fmla="*/ 265240 w 424967"/>
                  <a:gd name="connsiteY69" fmla="*/ 250662 h 266646"/>
                  <a:gd name="connsiteX70" fmla="*/ 286989 w 424967"/>
                  <a:gd name="connsiteY70" fmla="*/ 265953 h 266646"/>
                  <a:gd name="connsiteX71" fmla="*/ 301363 w 424967"/>
                  <a:gd name="connsiteY71" fmla="*/ 252370 h 266646"/>
                  <a:gd name="connsiteX72" fmla="*/ 311612 w 424967"/>
                  <a:gd name="connsiteY72" fmla="*/ 243996 h 266646"/>
                  <a:gd name="connsiteX73" fmla="*/ 313070 w 424967"/>
                  <a:gd name="connsiteY73" fmla="*/ 242371 h 266646"/>
                  <a:gd name="connsiteX74" fmla="*/ 314820 w 424967"/>
                  <a:gd name="connsiteY74" fmla="*/ 243621 h 266646"/>
                  <a:gd name="connsiteX75" fmla="*/ 323902 w 424967"/>
                  <a:gd name="connsiteY75" fmla="*/ 242829 h 266646"/>
                  <a:gd name="connsiteX76" fmla="*/ 334610 w 424967"/>
                  <a:gd name="connsiteY76" fmla="*/ 237163 h 266646"/>
                  <a:gd name="connsiteX77" fmla="*/ 334735 w 424967"/>
                  <a:gd name="connsiteY77" fmla="*/ 237163 h 266646"/>
                  <a:gd name="connsiteX78" fmla="*/ 342818 w 424967"/>
                  <a:gd name="connsiteY78" fmla="*/ 241913 h 266646"/>
                  <a:gd name="connsiteX79" fmla="*/ 346151 w 424967"/>
                  <a:gd name="connsiteY79" fmla="*/ 244746 h 266646"/>
                  <a:gd name="connsiteX80" fmla="*/ 351692 w 424967"/>
                  <a:gd name="connsiteY80" fmla="*/ 245037 h 266646"/>
                  <a:gd name="connsiteX81" fmla="*/ 356900 w 424967"/>
                  <a:gd name="connsiteY81" fmla="*/ 242746 h 266646"/>
                  <a:gd name="connsiteX82" fmla="*/ 360858 w 424967"/>
                  <a:gd name="connsiteY82" fmla="*/ 241413 h 266646"/>
                  <a:gd name="connsiteX83" fmla="*/ 369816 w 424967"/>
                  <a:gd name="connsiteY83" fmla="*/ 240288 h 266646"/>
                  <a:gd name="connsiteX84" fmla="*/ 375899 w 424967"/>
                  <a:gd name="connsiteY84" fmla="*/ 242288 h 266646"/>
                  <a:gd name="connsiteX85" fmla="*/ 379982 w 424967"/>
                  <a:gd name="connsiteY85" fmla="*/ 242663 h 266646"/>
                  <a:gd name="connsiteX86" fmla="*/ 382648 w 424967"/>
                  <a:gd name="connsiteY86" fmla="*/ 240454 h 266646"/>
                  <a:gd name="connsiteX87" fmla="*/ 390522 w 424967"/>
                  <a:gd name="connsiteY87" fmla="*/ 236871 h 266646"/>
                  <a:gd name="connsiteX88" fmla="*/ 399938 w 424967"/>
                  <a:gd name="connsiteY88" fmla="*/ 244662 h 266646"/>
                  <a:gd name="connsiteX89" fmla="*/ 400022 w 424967"/>
                  <a:gd name="connsiteY89" fmla="*/ 244746 h 266646"/>
                  <a:gd name="connsiteX90" fmla="*/ 407521 w 424967"/>
                  <a:gd name="connsiteY90" fmla="*/ 223831 h 266646"/>
                  <a:gd name="connsiteX91" fmla="*/ 414229 w 424967"/>
                  <a:gd name="connsiteY91" fmla="*/ 203124 h 266646"/>
                  <a:gd name="connsiteX92" fmla="*/ 411521 w 424967"/>
                  <a:gd name="connsiteY92" fmla="*/ 199749 h 266646"/>
                  <a:gd name="connsiteX93" fmla="*/ 408438 w 424967"/>
                  <a:gd name="connsiteY93" fmla="*/ 196041 h 266646"/>
                  <a:gd name="connsiteX94" fmla="*/ 406980 w 424967"/>
                  <a:gd name="connsiteY94" fmla="*/ 194583 h 266646"/>
                  <a:gd name="connsiteX95" fmla="*/ 408188 w 424967"/>
                  <a:gd name="connsiteY95" fmla="*/ 192916 h 266646"/>
                  <a:gd name="connsiteX96" fmla="*/ 420020 w 424967"/>
                  <a:gd name="connsiteY96" fmla="*/ 181209 h 266646"/>
                  <a:gd name="connsiteX97" fmla="*/ 423145 w 424967"/>
                  <a:gd name="connsiteY97" fmla="*/ 178501 h 266646"/>
                  <a:gd name="connsiteX98" fmla="*/ 417937 w 424967"/>
                  <a:gd name="connsiteY98" fmla="*/ 175751 h 266646"/>
                  <a:gd name="connsiteX99" fmla="*/ 408521 w 424967"/>
                  <a:gd name="connsiteY99" fmla="*/ 170168 h 266646"/>
                  <a:gd name="connsiteX100" fmla="*/ 404563 w 424967"/>
                  <a:gd name="connsiteY100" fmla="*/ 165293 h 266646"/>
                  <a:gd name="connsiteX101" fmla="*/ 399647 w 424967"/>
                  <a:gd name="connsiteY101" fmla="*/ 159877 h 266646"/>
                  <a:gd name="connsiteX102" fmla="*/ 390564 w 424967"/>
                  <a:gd name="connsiteY102" fmla="*/ 164835 h 266646"/>
                  <a:gd name="connsiteX103" fmla="*/ 379523 w 424967"/>
                  <a:gd name="connsiteY103" fmla="*/ 171960 h 266646"/>
                  <a:gd name="connsiteX104" fmla="*/ 370899 w 424967"/>
                  <a:gd name="connsiteY104" fmla="*/ 169293 h 266646"/>
                  <a:gd name="connsiteX105" fmla="*/ 365233 w 424967"/>
                  <a:gd name="connsiteY105" fmla="*/ 167085 h 266646"/>
                  <a:gd name="connsiteX106" fmla="*/ 359733 w 424967"/>
                  <a:gd name="connsiteY106" fmla="*/ 168751 h 266646"/>
                  <a:gd name="connsiteX107" fmla="*/ 350442 w 424967"/>
                  <a:gd name="connsiteY107" fmla="*/ 170751 h 266646"/>
                  <a:gd name="connsiteX108" fmla="*/ 332860 w 424967"/>
                  <a:gd name="connsiteY108" fmla="*/ 156586 h 266646"/>
                  <a:gd name="connsiteX109" fmla="*/ 324444 w 424967"/>
                  <a:gd name="connsiteY109" fmla="*/ 147378 h 266646"/>
                  <a:gd name="connsiteX110" fmla="*/ 319361 w 424967"/>
                  <a:gd name="connsiteY110" fmla="*/ 144128 h 266646"/>
                  <a:gd name="connsiteX111" fmla="*/ 294238 w 424967"/>
                  <a:gd name="connsiteY111" fmla="*/ 120672 h 266646"/>
                  <a:gd name="connsiteX112" fmla="*/ 294863 w 424967"/>
                  <a:gd name="connsiteY112" fmla="*/ 116005 h 266646"/>
                  <a:gd name="connsiteX113" fmla="*/ 291780 w 424967"/>
                  <a:gd name="connsiteY113" fmla="*/ 115131 h 266646"/>
                  <a:gd name="connsiteX114" fmla="*/ 283031 w 424967"/>
                  <a:gd name="connsiteY114" fmla="*/ 110589 h 266646"/>
                  <a:gd name="connsiteX115" fmla="*/ 279406 w 424967"/>
                  <a:gd name="connsiteY115" fmla="*/ 102132 h 266646"/>
                  <a:gd name="connsiteX116" fmla="*/ 277406 w 424967"/>
                  <a:gd name="connsiteY116" fmla="*/ 96590 h 266646"/>
                  <a:gd name="connsiteX117" fmla="*/ 267823 w 424967"/>
                  <a:gd name="connsiteY117" fmla="*/ 85008 h 266646"/>
                  <a:gd name="connsiteX118" fmla="*/ 265324 w 424967"/>
                  <a:gd name="connsiteY118" fmla="*/ 85299 h 266646"/>
                  <a:gd name="connsiteX119" fmla="*/ 255449 w 424967"/>
                  <a:gd name="connsiteY119" fmla="*/ 80092 h 266646"/>
                  <a:gd name="connsiteX120" fmla="*/ 258782 w 424967"/>
                  <a:gd name="connsiteY120" fmla="*/ 71842 h 266646"/>
                  <a:gd name="connsiteX121" fmla="*/ 261241 w 424967"/>
                  <a:gd name="connsiteY121" fmla="*/ 66468 h 266646"/>
                  <a:gd name="connsiteX122" fmla="*/ 259157 w 424967"/>
                  <a:gd name="connsiteY122" fmla="*/ 66926 h 266646"/>
                  <a:gd name="connsiteX123" fmla="*/ 253949 w 424967"/>
                  <a:gd name="connsiteY123" fmla="*/ 66301 h 266646"/>
                  <a:gd name="connsiteX124" fmla="*/ 249658 w 424967"/>
                  <a:gd name="connsiteY124" fmla="*/ 59801 h 266646"/>
                  <a:gd name="connsiteX125" fmla="*/ 241367 w 424967"/>
                  <a:gd name="connsiteY125" fmla="*/ 57510 h 266646"/>
                  <a:gd name="connsiteX126" fmla="*/ 236659 w 424967"/>
                  <a:gd name="connsiteY126" fmla="*/ 57135 h 266646"/>
                  <a:gd name="connsiteX127" fmla="*/ 226952 w 424967"/>
                  <a:gd name="connsiteY127" fmla="*/ 48844 h 266646"/>
                  <a:gd name="connsiteX128" fmla="*/ 230076 w 424967"/>
                  <a:gd name="connsiteY128" fmla="*/ 37970 h 266646"/>
                  <a:gd name="connsiteX129" fmla="*/ 229410 w 424967"/>
                  <a:gd name="connsiteY129" fmla="*/ 30720 h 266646"/>
                  <a:gd name="connsiteX130" fmla="*/ 222868 w 424967"/>
                  <a:gd name="connsiteY130" fmla="*/ 27596 h 266646"/>
                  <a:gd name="connsiteX131" fmla="*/ 216494 w 424967"/>
                  <a:gd name="connsiteY131" fmla="*/ 17138 h 266646"/>
                  <a:gd name="connsiteX132" fmla="*/ 218077 w 424967"/>
                  <a:gd name="connsiteY132" fmla="*/ 10639 h 266646"/>
                  <a:gd name="connsiteX133" fmla="*/ 219410 w 424967"/>
                  <a:gd name="connsiteY133" fmla="*/ 3556 h 26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</a:cxnLst>
                <a:rect l="l" t="t" r="r" b="b"/>
                <a:pathLst>
                  <a:path w="424967" h="266646">
                    <a:moveTo>
                      <a:pt x="219410" y="3556"/>
                    </a:moveTo>
                    <a:cubicBezTo>
                      <a:pt x="218952" y="2889"/>
                      <a:pt x="217494" y="2431"/>
                      <a:pt x="215369" y="2347"/>
                    </a:cubicBezTo>
                    <a:cubicBezTo>
                      <a:pt x="211203" y="2222"/>
                      <a:pt x="209786" y="5181"/>
                      <a:pt x="207703" y="10097"/>
                    </a:cubicBezTo>
                    <a:cubicBezTo>
                      <a:pt x="206453" y="13055"/>
                      <a:pt x="205161" y="16096"/>
                      <a:pt x="202787" y="18138"/>
                    </a:cubicBezTo>
                    <a:cubicBezTo>
                      <a:pt x="195329" y="24429"/>
                      <a:pt x="192204" y="23596"/>
                      <a:pt x="187996" y="19388"/>
                    </a:cubicBezTo>
                    <a:cubicBezTo>
                      <a:pt x="186496" y="17888"/>
                      <a:pt x="184788" y="16180"/>
                      <a:pt x="181830" y="15055"/>
                    </a:cubicBezTo>
                    <a:cubicBezTo>
                      <a:pt x="179872" y="14305"/>
                      <a:pt x="177747" y="14388"/>
                      <a:pt x="175497" y="14471"/>
                    </a:cubicBezTo>
                    <a:cubicBezTo>
                      <a:pt x="173081" y="14555"/>
                      <a:pt x="170331" y="14680"/>
                      <a:pt x="167498" y="13722"/>
                    </a:cubicBezTo>
                    <a:cubicBezTo>
                      <a:pt x="165790" y="13138"/>
                      <a:pt x="163748" y="11722"/>
                      <a:pt x="161373" y="10055"/>
                    </a:cubicBezTo>
                    <a:cubicBezTo>
                      <a:pt x="158915" y="8347"/>
                      <a:pt x="153832" y="4764"/>
                      <a:pt x="152374" y="5556"/>
                    </a:cubicBezTo>
                    <a:cubicBezTo>
                      <a:pt x="151999" y="5764"/>
                      <a:pt x="151291" y="6972"/>
                      <a:pt x="151249" y="10180"/>
                    </a:cubicBezTo>
                    <a:cubicBezTo>
                      <a:pt x="151207" y="11513"/>
                      <a:pt x="150166" y="12555"/>
                      <a:pt x="148832" y="12555"/>
                    </a:cubicBezTo>
                    <a:cubicBezTo>
                      <a:pt x="148832" y="12555"/>
                      <a:pt x="148791" y="12555"/>
                      <a:pt x="148749" y="12555"/>
                    </a:cubicBezTo>
                    <a:cubicBezTo>
                      <a:pt x="144374" y="12555"/>
                      <a:pt x="141833" y="14471"/>
                      <a:pt x="138875" y="16680"/>
                    </a:cubicBezTo>
                    <a:cubicBezTo>
                      <a:pt x="135000" y="19554"/>
                      <a:pt x="130584" y="22846"/>
                      <a:pt x="122293" y="20596"/>
                    </a:cubicBezTo>
                    <a:cubicBezTo>
                      <a:pt x="122001" y="20513"/>
                      <a:pt x="121751" y="20388"/>
                      <a:pt x="121460" y="20304"/>
                    </a:cubicBezTo>
                    <a:cubicBezTo>
                      <a:pt x="120543" y="22429"/>
                      <a:pt x="119710" y="24721"/>
                      <a:pt x="118876" y="27137"/>
                    </a:cubicBezTo>
                    <a:cubicBezTo>
                      <a:pt x="116127" y="35262"/>
                      <a:pt x="113002" y="44469"/>
                      <a:pt x="103628" y="47094"/>
                    </a:cubicBezTo>
                    <a:cubicBezTo>
                      <a:pt x="100836" y="47886"/>
                      <a:pt x="98170" y="47719"/>
                      <a:pt x="95587" y="47594"/>
                    </a:cubicBezTo>
                    <a:cubicBezTo>
                      <a:pt x="92920" y="47469"/>
                      <a:pt x="90420" y="47302"/>
                      <a:pt x="87795" y="48136"/>
                    </a:cubicBezTo>
                    <a:cubicBezTo>
                      <a:pt x="87170" y="48344"/>
                      <a:pt x="86629" y="49094"/>
                      <a:pt x="86004" y="50010"/>
                    </a:cubicBezTo>
                    <a:cubicBezTo>
                      <a:pt x="85087" y="51302"/>
                      <a:pt x="83962" y="52885"/>
                      <a:pt x="81962" y="53594"/>
                    </a:cubicBezTo>
                    <a:cubicBezTo>
                      <a:pt x="79296" y="54510"/>
                      <a:pt x="77129" y="52802"/>
                      <a:pt x="75963" y="51885"/>
                    </a:cubicBezTo>
                    <a:cubicBezTo>
                      <a:pt x="75880" y="51844"/>
                      <a:pt x="75796" y="51760"/>
                      <a:pt x="75713" y="51719"/>
                    </a:cubicBezTo>
                    <a:cubicBezTo>
                      <a:pt x="67297" y="54927"/>
                      <a:pt x="54840" y="61510"/>
                      <a:pt x="47507" y="67759"/>
                    </a:cubicBezTo>
                    <a:cubicBezTo>
                      <a:pt x="46424" y="68676"/>
                      <a:pt x="44799" y="71176"/>
                      <a:pt x="43174" y="73550"/>
                    </a:cubicBezTo>
                    <a:cubicBezTo>
                      <a:pt x="39299" y="79383"/>
                      <a:pt x="36716" y="82966"/>
                      <a:pt x="33591" y="83466"/>
                    </a:cubicBezTo>
                    <a:cubicBezTo>
                      <a:pt x="25758" y="84716"/>
                      <a:pt x="24759" y="78675"/>
                      <a:pt x="24259" y="75759"/>
                    </a:cubicBezTo>
                    <a:cubicBezTo>
                      <a:pt x="24134" y="74967"/>
                      <a:pt x="23925" y="73759"/>
                      <a:pt x="23675" y="73467"/>
                    </a:cubicBezTo>
                    <a:cubicBezTo>
                      <a:pt x="18301" y="71509"/>
                      <a:pt x="13343" y="77800"/>
                      <a:pt x="7510" y="86216"/>
                    </a:cubicBezTo>
                    <a:cubicBezTo>
                      <a:pt x="5718" y="88758"/>
                      <a:pt x="4052" y="91216"/>
                      <a:pt x="2344" y="93091"/>
                    </a:cubicBezTo>
                    <a:cubicBezTo>
                      <a:pt x="3135" y="93382"/>
                      <a:pt x="3885" y="93507"/>
                      <a:pt x="4677" y="93299"/>
                    </a:cubicBezTo>
                    <a:cubicBezTo>
                      <a:pt x="5552" y="93049"/>
                      <a:pt x="6468" y="93299"/>
                      <a:pt x="7093" y="93924"/>
                    </a:cubicBezTo>
                    <a:cubicBezTo>
                      <a:pt x="16342" y="103465"/>
                      <a:pt x="35966" y="117797"/>
                      <a:pt x="50632" y="119755"/>
                    </a:cubicBezTo>
                    <a:cubicBezTo>
                      <a:pt x="56089" y="120505"/>
                      <a:pt x="58256" y="117880"/>
                      <a:pt x="61631" y="113214"/>
                    </a:cubicBezTo>
                    <a:cubicBezTo>
                      <a:pt x="64089" y="109839"/>
                      <a:pt x="66839" y="106006"/>
                      <a:pt x="71880" y="104590"/>
                    </a:cubicBezTo>
                    <a:cubicBezTo>
                      <a:pt x="75463" y="103590"/>
                      <a:pt x="78379" y="103923"/>
                      <a:pt x="80546" y="105590"/>
                    </a:cubicBezTo>
                    <a:cubicBezTo>
                      <a:pt x="84837" y="108923"/>
                      <a:pt x="84629" y="116422"/>
                      <a:pt x="84421" y="123630"/>
                    </a:cubicBezTo>
                    <a:cubicBezTo>
                      <a:pt x="84337" y="127213"/>
                      <a:pt x="84212" y="130629"/>
                      <a:pt x="84712" y="133004"/>
                    </a:cubicBezTo>
                    <a:lnTo>
                      <a:pt x="85129" y="135004"/>
                    </a:lnTo>
                    <a:cubicBezTo>
                      <a:pt x="86171" y="140379"/>
                      <a:pt x="86379" y="141337"/>
                      <a:pt x="91420" y="144295"/>
                    </a:cubicBezTo>
                    <a:cubicBezTo>
                      <a:pt x="91795" y="144462"/>
                      <a:pt x="93212" y="144170"/>
                      <a:pt x="94045" y="144003"/>
                    </a:cubicBezTo>
                    <a:cubicBezTo>
                      <a:pt x="95878" y="143628"/>
                      <a:pt x="98003" y="143253"/>
                      <a:pt x="99794" y="144212"/>
                    </a:cubicBezTo>
                    <a:cubicBezTo>
                      <a:pt x="101669" y="145170"/>
                      <a:pt x="102461" y="147170"/>
                      <a:pt x="103044" y="148628"/>
                    </a:cubicBezTo>
                    <a:cubicBezTo>
                      <a:pt x="103169" y="148961"/>
                      <a:pt x="103378" y="149461"/>
                      <a:pt x="103503" y="149753"/>
                    </a:cubicBezTo>
                    <a:cubicBezTo>
                      <a:pt x="104836" y="150253"/>
                      <a:pt x="106544" y="150711"/>
                      <a:pt x="108377" y="151211"/>
                    </a:cubicBezTo>
                    <a:cubicBezTo>
                      <a:pt x="113918" y="152711"/>
                      <a:pt x="120168" y="154419"/>
                      <a:pt x="122043" y="159211"/>
                    </a:cubicBezTo>
                    <a:cubicBezTo>
                      <a:pt x="123126" y="161960"/>
                      <a:pt x="122459" y="165210"/>
                      <a:pt x="120085" y="168876"/>
                    </a:cubicBezTo>
                    <a:cubicBezTo>
                      <a:pt x="118002" y="172126"/>
                      <a:pt x="113710" y="173876"/>
                      <a:pt x="109585" y="175584"/>
                    </a:cubicBezTo>
                    <a:cubicBezTo>
                      <a:pt x="105502" y="177251"/>
                      <a:pt x="101253" y="179001"/>
                      <a:pt x="100170" y="181751"/>
                    </a:cubicBezTo>
                    <a:cubicBezTo>
                      <a:pt x="99628" y="183167"/>
                      <a:pt x="99836" y="184917"/>
                      <a:pt x="100878" y="187167"/>
                    </a:cubicBezTo>
                    <a:cubicBezTo>
                      <a:pt x="101794" y="189167"/>
                      <a:pt x="103086" y="190458"/>
                      <a:pt x="104627" y="191291"/>
                    </a:cubicBezTo>
                    <a:lnTo>
                      <a:pt x="105336" y="191333"/>
                    </a:lnTo>
                    <a:cubicBezTo>
                      <a:pt x="105336" y="191458"/>
                      <a:pt x="105294" y="191541"/>
                      <a:pt x="105294" y="191666"/>
                    </a:cubicBezTo>
                    <a:cubicBezTo>
                      <a:pt x="108544" y="193083"/>
                      <a:pt x="113002" y="192750"/>
                      <a:pt x="118585" y="192083"/>
                    </a:cubicBezTo>
                    <a:cubicBezTo>
                      <a:pt x="122543" y="191625"/>
                      <a:pt x="126209" y="191166"/>
                      <a:pt x="129417" y="191833"/>
                    </a:cubicBezTo>
                    <a:cubicBezTo>
                      <a:pt x="142041" y="194416"/>
                      <a:pt x="140750" y="201707"/>
                      <a:pt x="139708" y="207540"/>
                    </a:cubicBezTo>
                    <a:cubicBezTo>
                      <a:pt x="139083" y="211165"/>
                      <a:pt x="138417" y="214915"/>
                      <a:pt x="140041" y="218623"/>
                    </a:cubicBezTo>
                    <a:cubicBezTo>
                      <a:pt x="142500" y="224122"/>
                      <a:pt x="153749" y="228247"/>
                      <a:pt x="163790" y="229914"/>
                    </a:cubicBezTo>
                    <a:cubicBezTo>
                      <a:pt x="169206" y="230788"/>
                      <a:pt x="174206" y="229289"/>
                      <a:pt x="179080" y="227830"/>
                    </a:cubicBezTo>
                    <a:cubicBezTo>
                      <a:pt x="182622" y="226747"/>
                      <a:pt x="185955" y="225747"/>
                      <a:pt x="189329" y="225706"/>
                    </a:cubicBezTo>
                    <a:cubicBezTo>
                      <a:pt x="191579" y="225706"/>
                      <a:pt x="193621" y="225997"/>
                      <a:pt x="195662" y="226289"/>
                    </a:cubicBezTo>
                    <a:cubicBezTo>
                      <a:pt x="199329" y="226830"/>
                      <a:pt x="202453" y="227330"/>
                      <a:pt x="205828" y="225539"/>
                    </a:cubicBezTo>
                    <a:cubicBezTo>
                      <a:pt x="208370" y="224206"/>
                      <a:pt x="209495" y="222206"/>
                      <a:pt x="210786" y="219914"/>
                    </a:cubicBezTo>
                    <a:cubicBezTo>
                      <a:pt x="212036" y="217665"/>
                      <a:pt x="213494" y="215123"/>
                      <a:pt x="216411" y="213248"/>
                    </a:cubicBezTo>
                    <a:cubicBezTo>
                      <a:pt x="229201" y="204999"/>
                      <a:pt x="237951" y="217248"/>
                      <a:pt x="242659" y="223831"/>
                    </a:cubicBezTo>
                    <a:cubicBezTo>
                      <a:pt x="247575" y="230705"/>
                      <a:pt x="247075" y="236080"/>
                      <a:pt x="246617" y="240788"/>
                    </a:cubicBezTo>
                    <a:cubicBezTo>
                      <a:pt x="246325" y="244037"/>
                      <a:pt x="246033" y="246871"/>
                      <a:pt x="247450" y="250120"/>
                    </a:cubicBezTo>
                    <a:cubicBezTo>
                      <a:pt x="249991" y="250579"/>
                      <a:pt x="252116" y="250329"/>
                      <a:pt x="254366" y="249995"/>
                    </a:cubicBezTo>
                    <a:cubicBezTo>
                      <a:pt x="257408" y="249579"/>
                      <a:pt x="260866" y="249120"/>
                      <a:pt x="265240" y="250662"/>
                    </a:cubicBezTo>
                    <a:cubicBezTo>
                      <a:pt x="271656" y="252995"/>
                      <a:pt x="281697" y="260745"/>
                      <a:pt x="286989" y="265953"/>
                    </a:cubicBezTo>
                    <a:cubicBezTo>
                      <a:pt x="289738" y="260745"/>
                      <a:pt x="295613" y="256495"/>
                      <a:pt x="301363" y="252370"/>
                    </a:cubicBezTo>
                    <a:cubicBezTo>
                      <a:pt x="305362" y="249495"/>
                      <a:pt x="309112" y="246787"/>
                      <a:pt x="311612" y="243996"/>
                    </a:cubicBezTo>
                    <a:lnTo>
                      <a:pt x="313070" y="242371"/>
                    </a:lnTo>
                    <a:lnTo>
                      <a:pt x="314820" y="243621"/>
                    </a:lnTo>
                    <a:cubicBezTo>
                      <a:pt x="319778" y="247162"/>
                      <a:pt x="320986" y="245871"/>
                      <a:pt x="323902" y="242829"/>
                    </a:cubicBezTo>
                    <a:cubicBezTo>
                      <a:pt x="326236" y="240329"/>
                      <a:pt x="329194" y="237246"/>
                      <a:pt x="334610" y="237163"/>
                    </a:cubicBezTo>
                    <a:lnTo>
                      <a:pt x="334735" y="237163"/>
                    </a:lnTo>
                    <a:cubicBezTo>
                      <a:pt x="338568" y="237163"/>
                      <a:pt x="340901" y="239788"/>
                      <a:pt x="342818" y="241913"/>
                    </a:cubicBezTo>
                    <a:cubicBezTo>
                      <a:pt x="343984" y="243204"/>
                      <a:pt x="345068" y="244412"/>
                      <a:pt x="346151" y="244746"/>
                    </a:cubicBezTo>
                    <a:cubicBezTo>
                      <a:pt x="350151" y="245954"/>
                      <a:pt x="350442" y="245787"/>
                      <a:pt x="351692" y="245037"/>
                    </a:cubicBezTo>
                    <a:cubicBezTo>
                      <a:pt x="352692" y="244454"/>
                      <a:pt x="354150" y="243538"/>
                      <a:pt x="356900" y="242746"/>
                    </a:cubicBezTo>
                    <a:cubicBezTo>
                      <a:pt x="358692" y="242204"/>
                      <a:pt x="359900" y="241788"/>
                      <a:pt x="360858" y="241413"/>
                    </a:cubicBezTo>
                    <a:cubicBezTo>
                      <a:pt x="363608" y="240413"/>
                      <a:pt x="364983" y="239954"/>
                      <a:pt x="369816" y="240288"/>
                    </a:cubicBezTo>
                    <a:cubicBezTo>
                      <a:pt x="373149" y="240496"/>
                      <a:pt x="374732" y="241538"/>
                      <a:pt x="375899" y="242288"/>
                    </a:cubicBezTo>
                    <a:cubicBezTo>
                      <a:pt x="376940" y="242954"/>
                      <a:pt x="377398" y="243246"/>
                      <a:pt x="379982" y="242663"/>
                    </a:cubicBezTo>
                    <a:cubicBezTo>
                      <a:pt x="381065" y="242413"/>
                      <a:pt x="381690" y="241704"/>
                      <a:pt x="382648" y="240454"/>
                    </a:cubicBezTo>
                    <a:cubicBezTo>
                      <a:pt x="383981" y="238746"/>
                      <a:pt x="385981" y="236121"/>
                      <a:pt x="390522" y="236871"/>
                    </a:cubicBezTo>
                    <a:cubicBezTo>
                      <a:pt x="393272" y="237330"/>
                      <a:pt x="396272" y="240496"/>
                      <a:pt x="399938" y="244662"/>
                    </a:cubicBezTo>
                    <a:cubicBezTo>
                      <a:pt x="399980" y="244704"/>
                      <a:pt x="399980" y="244704"/>
                      <a:pt x="400022" y="244746"/>
                    </a:cubicBezTo>
                    <a:cubicBezTo>
                      <a:pt x="404980" y="239079"/>
                      <a:pt x="406230" y="231663"/>
                      <a:pt x="407521" y="223831"/>
                    </a:cubicBezTo>
                    <a:cubicBezTo>
                      <a:pt x="408729" y="216664"/>
                      <a:pt x="409938" y="209332"/>
                      <a:pt x="414229" y="203124"/>
                    </a:cubicBezTo>
                    <a:cubicBezTo>
                      <a:pt x="413271" y="202041"/>
                      <a:pt x="412396" y="200874"/>
                      <a:pt x="411521" y="199749"/>
                    </a:cubicBezTo>
                    <a:cubicBezTo>
                      <a:pt x="410479" y="198416"/>
                      <a:pt x="409521" y="197124"/>
                      <a:pt x="408438" y="196041"/>
                    </a:cubicBezTo>
                    <a:lnTo>
                      <a:pt x="406980" y="194583"/>
                    </a:lnTo>
                    <a:lnTo>
                      <a:pt x="408188" y="192916"/>
                    </a:lnTo>
                    <a:cubicBezTo>
                      <a:pt x="411229" y="188667"/>
                      <a:pt x="415729" y="184875"/>
                      <a:pt x="420020" y="181209"/>
                    </a:cubicBezTo>
                    <a:cubicBezTo>
                      <a:pt x="421104" y="180292"/>
                      <a:pt x="422145" y="179417"/>
                      <a:pt x="423145" y="178501"/>
                    </a:cubicBezTo>
                    <a:cubicBezTo>
                      <a:pt x="421478" y="177501"/>
                      <a:pt x="419729" y="176626"/>
                      <a:pt x="417937" y="175751"/>
                    </a:cubicBezTo>
                    <a:cubicBezTo>
                      <a:pt x="414771" y="174209"/>
                      <a:pt x="411521" y="172626"/>
                      <a:pt x="408521" y="170168"/>
                    </a:cubicBezTo>
                    <a:cubicBezTo>
                      <a:pt x="407146" y="169001"/>
                      <a:pt x="405896" y="167210"/>
                      <a:pt x="404563" y="165293"/>
                    </a:cubicBezTo>
                    <a:cubicBezTo>
                      <a:pt x="403063" y="163085"/>
                      <a:pt x="401147" y="160294"/>
                      <a:pt x="399647" y="159877"/>
                    </a:cubicBezTo>
                    <a:cubicBezTo>
                      <a:pt x="396272" y="158919"/>
                      <a:pt x="393981" y="161127"/>
                      <a:pt x="390564" y="164835"/>
                    </a:cubicBezTo>
                    <a:cubicBezTo>
                      <a:pt x="387648" y="167960"/>
                      <a:pt x="384356" y="171501"/>
                      <a:pt x="379523" y="171960"/>
                    </a:cubicBezTo>
                    <a:cubicBezTo>
                      <a:pt x="376107" y="172210"/>
                      <a:pt x="373315" y="170668"/>
                      <a:pt x="370899" y="169293"/>
                    </a:cubicBezTo>
                    <a:cubicBezTo>
                      <a:pt x="368982" y="168210"/>
                      <a:pt x="367191" y="167168"/>
                      <a:pt x="365233" y="167085"/>
                    </a:cubicBezTo>
                    <a:cubicBezTo>
                      <a:pt x="363733" y="167085"/>
                      <a:pt x="361816" y="167835"/>
                      <a:pt x="359733" y="168751"/>
                    </a:cubicBezTo>
                    <a:cubicBezTo>
                      <a:pt x="356900" y="169960"/>
                      <a:pt x="353692" y="171335"/>
                      <a:pt x="350442" y="170751"/>
                    </a:cubicBezTo>
                    <a:cubicBezTo>
                      <a:pt x="342901" y="169377"/>
                      <a:pt x="337777" y="162877"/>
                      <a:pt x="332860" y="156586"/>
                    </a:cubicBezTo>
                    <a:cubicBezTo>
                      <a:pt x="330027" y="152961"/>
                      <a:pt x="327361" y="149586"/>
                      <a:pt x="324444" y="147378"/>
                    </a:cubicBezTo>
                    <a:cubicBezTo>
                      <a:pt x="323403" y="146587"/>
                      <a:pt x="321569" y="145503"/>
                      <a:pt x="319361" y="144128"/>
                    </a:cubicBezTo>
                    <a:cubicBezTo>
                      <a:pt x="307320" y="136712"/>
                      <a:pt x="295446" y="128796"/>
                      <a:pt x="294238" y="120672"/>
                    </a:cubicBezTo>
                    <a:cubicBezTo>
                      <a:pt x="293988" y="119047"/>
                      <a:pt x="294196" y="117464"/>
                      <a:pt x="294863" y="116005"/>
                    </a:cubicBezTo>
                    <a:cubicBezTo>
                      <a:pt x="293905" y="115672"/>
                      <a:pt x="292863" y="115381"/>
                      <a:pt x="291780" y="115131"/>
                    </a:cubicBezTo>
                    <a:cubicBezTo>
                      <a:pt x="288780" y="114381"/>
                      <a:pt x="285405" y="113506"/>
                      <a:pt x="283031" y="110589"/>
                    </a:cubicBezTo>
                    <a:cubicBezTo>
                      <a:pt x="281072" y="108173"/>
                      <a:pt x="280239" y="105090"/>
                      <a:pt x="279406" y="102132"/>
                    </a:cubicBezTo>
                    <a:cubicBezTo>
                      <a:pt x="278823" y="100007"/>
                      <a:pt x="278281" y="98007"/>
                      <a:pt x="277406" y="96590"/>
                    </a:cubicBezTo>
                    <a:cubicBezTo>
                      <a:pt x="275864" y="94049"/>
                      <a:pt x="269615" y="86258"/>
                      <a:pt x="267823" y="85008"/>
                    </a:cubicBezTo>
                    <a:cubicBezTo>
                      <a:pt x="267532" y="84800"/>
                      <a:pt x="266074" y="85091"/>
                      <a:pt x="265324" y="85299"/>
                    </a:cubicBezTo>
                    <a:cubicBezTo>
                      <a:pt x="262740" y="85841"/>
                      <a:pt x="257408" y="87008"/>
                      <a:pt x="255449" y="80092"/>
                    </a:cubicBezTo>
                    <a:cubicBezTo>
                      <a:pt x="254449" y="76509"/>
                      <a:pt x="256866" y="73925"/>
                      <a:pt x="258782" y="71842"/>
                    </a:cubicBezTo>
                    <a:cubicBezTo>
                      <a:pt x="261032" y="69426"/>
                      <a:pt x="261907" y="68218"/>
                      <a:pt x="261241" y="66468"/>
                    </a:cubicBezTo>
                    <a:cubicBezTo>
                      <a:pt x="260657" y="66509"/>
                      <a:pt x="259741" y="66759"/>
                      <a:pt x="259157" y="66926"/>
                    </a:cubicBezTo>
                    <a:cubicBezTo>
                      <a:pt x="257324" y="67426"/>
                      <a:pt x="255283" y="67967"/>
                      <a:pt x="253949" y="66301"/>
                    </a:cubicBezTo>
                    <a:cubicBezTo>
                      <a:pt x="251491" y="63218"/>
                      <a:pt x="250241" y="61176"/>
                      <a:pt x="249658" y="59801"/>
                    </a:cubicBezTo>
                    <a:cubicBezTo>
                      <a:pt x="247408" y="58510"/>
                      <a:pt x="246783" y="58385"/>
                      <a:pt x="241367" y="57510"/>
                    </a:cubicBezTo>
                    <a:cubicBezTo>
                      <a:pt x="239367" y="57177"/>
                      <a:pt x="237909" y="57135"/>
                      <a:pt x="236659" y="57135"/>
                    </a:cubicBezTo>
                    <a:cubicBezTo>
                      <a:pt x="231826" y="57010"/>
                      <a:pt x="228326" y="56343"/>
                      <a:pt x="226952" y="48844"/>
                    </a:cubicBezTo>
                    <a:cubicBezTo>
                      <a:pt x="225993" y="43594"/>
                      <a:pt x="228368" y="40345"/>
                      <a:pt x="230076" y="37970"/>
                    </a:cubicBezTo>
                    <a:cubicBezTo>
                      <a:pt x="232076" y="35178"/>
                      <a:pt x="232743" y="34220"/>
                      <a:pt x="229410" y="30720"/>
                    </a:cubicBezTo>
                    <a:cubicBezTo>
                      <a:pt x="226702" y="27887"/>
                      <a:pt x="224743" y="27721"/>
                      <a:pt x="222868" y="27596"/>
                    </a:cubicBezTo>
                    <a:cubicBezTo>
                      <a:pt x="217911" y="27221"/>
                      <a:pt x="216494" y="24846"/>
                      <a:pt x="216494" y="17138"/>
                    </a:cubicBezTo>
                    <a:cubicBezTo>
                      <a:pt x="216494" y="15138"/>
                      <a:pt x="217244" y="12930"/>
                      <a:pt x="218077" y="10639"/>
                    </a:cubicBezTo>
                    <a:cubicBezTo>
                      <a:pt x="219077" y="8014"/>
                      <a:pt x="220244" y="4764"/>
                      <a:pt x="219410" y="3556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: фигура 70">
                <a:extLst>
                  <a:ext uri="{FF2B5EF4-FFF2-40B4-BE49-F238E27FC236}">
                    <a16:creationId xmlns:a16="http://schemas.microsoft.com/office/drawing/2014/main" id="{2815EF6E-B104-4C2B-A928-6B5B19DA7322}"/>
                  </a:ext>
                </a:extLst>
              </p:cNvPr>
              <p:cNvSpPr/>
              <p:nvPr/>
            </p:nvSpPr>
            <p:spPr>
              <a:xfrm>
                <a:off x="2902878" y="3739679"/>
                <a:ext cx="154155" cy="149989"/>
              </a:xfrm>
              <a:custGeom>
                <a:avLst/>
                <a:gdLst>
                  <a:gd name="connsiteX0" fmla="*/ 116376 w 154154"/>
                  <a:gd name="connsiteY0" fmla="*/ 115252 h 149988"/>
                  <a:gd name="connsiteX1" fmla="*/ 120876 w 154154"/>
                  <a:gd name="connsiteY1" fmla="*/ 116001 h 149988"/>
                  <a:gd name="connsiteX2" fmla="*/ 123959 w 154154"/>
                  <a:gd name="connsiteY2" fmla="*/ 109752 h 149988"/>
                  <a:gd name="connsiteX3" fmla="*/ 136041 w 154154"/>
                  <a:gd name="connsiteY3" fmla="*/ 107710 h 149988"/>
                  <a:gd name="connsiteX4" fmla="*/ 141666 w 154154"/>
                  <a:gd name="connsiteY4" fmla="*/ 107877 h 149988"/>
                  <a:gd name="connsiteX5" fmla="*/ 152706 w 154154"/>
                  <a:gd name="connsiteY5" fmla="*/ 101711 h 149988"/>
                  <a:gd name="connsiteX6" fmla="*/ 154415 w 154154"/>
                  <a:gd name="connsiteY6" fmla="*/ 100045 h 149988"/>
                  <a:gd name="connsiteX7" fmla="*/ 151290 w 154154"/>
                  <a:gd name="connsiteY7" fmla="*/ 69672 h 149988"/>
                  <a:gd name="connsiteX8" fmla="*/ 150207 w 154154"/>
                  <a:gd name="connsiteY8" fmla="*/ 53256 h 149988"/>
                  <a:gd name="connsiteX9" fmla="*/ 146624 w 154154"/>
                  <a:gd name="connsiteY9" fmla="*/ 47923 h 149988"/>
                  <a:gd name="connsiteX10" fmla="*/ 143707 w 154154"/>
                  <a:gd name="connsiteY10" fmla="*/ 39299 h 149988"/>
                  <a:gd name="connsiteX11" fmla="*/ 143957 w 154154"/>
                  <a:gd name="connsiteY11" fmla="*/ 36049 h 149988"/>
                  <a:gd name="connsiteX12" fmla="*/ 145332 w 154154"/>
                  <a:gd name="connsiteY12" fmla="*/ 30091 h 149988"/>
                  <a:gd name="connsiteX13" fmla="*/ 145207 w 154154"/>
                  <a:gd name="connsiteY13" fmla="*/ 23800 h 149988"/>
                  <a:gd name="connsiteX14" fmla="*/ 125083 w 154154"/>
                  <a:gd name="connsiteY14" fmla="*/ 18842 h 149988"/>
                  <a:gd name="connsiteX15" fmla="*/ 115918 w 154154"/>
                  <a:gd name="connsiteY15" fmla="*/ 19509 h 149988"/>
                  <a:gd name="connsiteX16" fmla="*/ 101127 w 154154"/>
                  <a:gd name="connsiteY16" fmla="*/ 12634 h 149988"/>
                  <a:gd name="connsiteX17" fmla="*/ 91586 w 154154"/>
                  <a:gd name="connsiteY17" fmla="*/ 6260 h 149988"/>
                  <a:gd name="connsiteX18" fmla="*/ 83003 w 154154"/>
                  <a:gd name="connsiteY18" fmla="*/ 4677 h 149988"/>
                  <a:gd name="connsiteX19" fmla="*/ 74629 w 154154"/>
                  <a:gd name="connsiteY19" fmla="*/ 2344 h 149988"/>
                  <a:gd name="connsiteX20" fmla="*/ 60047 w 154154"/>
                  <a:gd name="connsiteY20" fmla="*/ 16968 h 149988"/>
                  <a:gd name="connsiteX21" fmla="*/ 51797 w 154154"/>
                  <a:gd name="connsiteY21" fmla="*/ 16634 h 149988"/>
                  <a:gd name="connsiteX22" fmla="*/ 46214 w 154154"/>
                  <a:gd name="connsiteY22" fmla="*/ 18634 h 149988"/>
                  <a:gd name="connsiteX23" fmla="*/ 47006 w 154154"/>
                  <a:gd name="connsiteY23" fmla="*/ 36008 h 149988"/>
                  <a:gd name="connsiteX24" fmla="*/ 49298 w 154154"/>
                  <a:gd name="connsiteY24" fmla="*/ 50423 h 149988"/>
                  <a:gd name="connsiteX25" fmla="*/ 47798 w 154154"/>
                  <a:gd name="connsiteY25" fmla="*/ 51965 h 149988"/>
                  <a:gd name="connsiteX26" fmla="*/ 41298 w 154154"/>
                  <a:gd name="connsiteY26" fmla="*/ 53173 h 149988"/>
                  <a:gd name="connsiteX27" fmla="*/ 35965 w 154154"/>
                  <a:gd name="connsiteY27" fmla="*/ 54215 h 149988"/>
                  <a:gd name="connsiteX28" fmla="*/ 32257 w 154154"/>
                  <a:gd name="connsiteY28" fmla="*/ 57214 h 149988"/>
                  <a:gd name="connsiteX29" fmla="*/ 25299 w 154154"/>
                  <a:gd name="connsiteY29" fmla="*/ 61756 h 149988"/>
                  <a:gd name="connsiteX30" fmla="*/ 18425 w 154154"/>
                  <a:gd name="connsiteY30" fmla="*/ 62672 h 149988"/>
                  <a:gd name="connsiteX31" fmla="*/ 2384 w 154154"/>
                  <a:gd name="connsiteY31" fmla="*/ 73505 h 149988"/>
                  <a:gd name="connsiteX32" fmla="*/ 5509 w 154154"/>
                  <a:gd name="connsiteY32" fmla="*/ 79129 h 149988"/>
                  <a:gd name="connsiteX33" fmla="*/ 9801 w 154154"/>
                  <a:gd name="connsiteY33" fmla="*/ 82379 h 149988"/>
                  <a:gd name="connsiteX34" fmla="*/ 7426 w 154154"/>
                  <a:gd name="connsiteY34" fmla="*/ 93128 h 149988"/>
                  <a:gd name="connsiteX35" fmla="*/ 4051 w 154154"/>
                  <a:gd name="connsiteY35" fmla="*/ 117668 h 149988"/>
                  <a:gd name="connsiteX36" fmla="*/ 4051 w 154154"/>
                  <a:gd name="connsiteY36" fmla="*/ 123293 h 149988"/>
                  <a:gd name="connsiteX37" fmla="*/ 4218 w 154154"/>
                  <a:gd name="connsiteY37" fmla="*/ 130125 h 149988"/>
                  <a:gd name="connsiteX38" fmla="*/ 7509 w 154154"/>
                  <a:gd name="connsiteY38" fmla="*/ 132250 h 149988"/>
                  <a:gd name="connsiteX39" fmla="*/ 13009 w 154154"/>
                  <a:gd name="connsiteY39" fmla="*/ 133375 h 149988"/>
                  <a:gd name="connsiteX40" fmla="*/ 20341 w 154154"/>
                  <a:gd name="connsiteY40" fmla="*/ 139333 h 149988"/>
                  <a:gd name="connsiteX41" fmla="*/ 28841 w 154154"/>
                  <a:gd name="connsiteY41" fmla="*/ 145291 h 149988"/>
                  <a:gd name="connsiteX42" fmla="*/ 39798 w 154154"/>
                  <a:gd name="connsiteY42" fmla="*/ 136583 h 149988"/>
                  <a:gd name="connsiteX43" fmla="*/ 45631 w 154154"/>
                  <a:gd name="connsiteY43" fmla="*/ 133000 h 149988"/>
                  <a:gd name="connsiteX44" fmla="*/ 47423 w 154154"/>
                  <a:gd name="connsiteY44" fmla="*/ 131709 h 149988"/>
                  <a:gd name="connsiteX45" fmla="*/ 48839 w 154154"/>
                  <a:gd name="connsiteY45" fmla="*/ 133375 h 149988"/>
                  <a:gd name="connsiteX46" fmla="*/ 50048 w 154154"/>
                  <a:gd name="connsiteY46" fmla="*/ 135209 h 149988"/>
                  <a:gd name="connsiteX47" fmla="*/ 51047 w 154154"/>
                  <a:gd name="connsiteY47" fmla="*/ 136750 h 149988"/>
                  <a:gd name="connsiteX48" fmla="*/ 54422 w 154154"/>
                  <a:gd name="connsiteY48" fmla="*/ 143958 h 149988"/>
                  <a:gd name="connsiteX49" fmla="*/ 57297 w 154154"/>
                  <a:gd name="connsiteY49" fmla="*/ 149041 h 149988"/>
                  <a:gd name="connsiteX50" fmla="*/ 62380 w 154154"/>
                  <a:gd name="connsiteY50" fmla="*/ 147374 h 149988"/>
                  <a:gd name="connsiteX51" fmla="*/ 68713 w 154154"/>
                  <a:gd name="connsiteY51" fmla="*/ 144499 h 149988"/>
                  <a:gd name="connsiteX52" fmla="*/ 68713 w 154154"/>
                  <a:gd name="connsiteY52" fmla="*/ 144499 h 149988"/>
                  <a:gd name="connsiteX53" fmla="*/ 76254 w 154154"/>
                  <a:gd name="connsiteY53" fmla="*/ 146958 h 149988"/>
                  <a:gd name="connsiteX54" fmla="*/ 83170 w 154154"/>
                  <a:gd name="connsiteY54" fmla="*/ 148541 h 149988"/>
                  <a:gd name="connsiteX55" fmla="*/ 83253 w 154154"/>
                  <a:gd name="connsiteY55" fmla="*/ 147124 h 149988"/>
                  <a:gd name="connsiteX56" fmla="*/ 86170 w 154154"/>
                  <a:gd name="connsiteY56" fmla="*/ 141916 h 149988"/>
                  <a:gd name="connsiteX57" fmla="*/ 90295 w 154154"/>
                  <a:gd name="connsiteY57" fmla="*/ 141000 h 149988"/>
                  <a:gd name="connsiteX58" fmla="*/ 92169 w 154154"/>
                  <a:gd name="connsiteY58" fmla="*/ 140708 h 149988"/>
                  <a:gd name="connsiteX59" fmla="*/ 96794 w 154154"/>
                  <a:gd name="connsiteY59" fmla="*/ 138625 h 149988"/>
                  <a:gd name="connsiteX60" fmla="*/ 101419 w 154154"/>
                  <a:gd name="connsiteY60" fmla="*/ 134042 h 149988"/>
                  <a:gd name="connsiteX61" fmla="*/ 98252 w 154154"/>
                  <a:gd name="connsiteY61" fmla="*/ 132292 h 149988"/>
                  <a:gd name="connsiteX62" fmla="*/ 90586 w 154154"/>
                  <a:gd name="connsiteY62" fmla="*/ 120460 h 149988"/>
                  <a:gd name="connsiteX63" fmla="*/ 116376 w 154154"/>
                  <a:gd name="connsiteY63" fmla="*/ 115252 h 14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54154" h="149988">
                    <a:moveTo>
                      <a:pt x="116376" y="115252"/>
                    </a:moveTo>
                    <a:cubicBezTo>
                      <a:pt x="118001" y="115543"/>
                      <a:pt x="119542" y="115793"/>
                      <a:pt x="120876" y="116001"/>
                    </a:cubicBezTo>
                    <a:cubicBezTo>
                      <a:pt x="121292" y="113252"/>
                      <a:pt x="122292" y="111210"/>
                      <a:pt x="123959" y="109752"/>
                    </a:cubicBezTo>
                    <a:cubicBezTo>
                      <a:pt x="127208" y="106877"/>
                      <a:pt x="131916" y="107336"/>
                      <a:pt x="136041" y="107710"/>
                    </a:cubicBezTo>
                    <a:cubicBezTo>
                      <a:pt x="138124" y="107919"/>
                      <a:pt x="140041" y="108086"/>
                      <a:pt x="141666" y="107877"/>
                    </a:cubicBezTo>
                    <a:cubicBezTo>
                      <a:pt x="147248" y="107211"/>
                      <a:pt x="149873" y="104503"/>
                      <a:pt x="152706" y="101711"/>
                    </a:cubicBezTo>
                    <a:cubicBezTo>
                      <a:pt x="153248" y="101169"/>
                      <a:pt x="153831" y="100586"/>
                      <a:pt x="154415" y="100045"/>
                    </a:cubicBezTo>
                    <a:cubicBezTo>
                      <a:pt x="150540" y="92503"/>
                      <a:pt x="147373" y="83046"/>
                      <a:pt x="151290" y="69672"/>
                    </a:cubicBezTo>
                    <a:cubicBezTo>
                      <a:pt x="154331" y="59131"/>
                      <a:pt x="154040" y="58673"/>
                      <a:pt x="150207" y="53256"/>
                    </a:cubicBezTo>
                    <a:cubicBezTo>
                      <a:pt x="149207" y="51840"/>
                      <a:pt x="147998" y="50131"/>
                      <a:pt x="146624" y="47923"/>
                    </a:cubicBezTo>
                    <a:cubicBezTo>
                      <a:pt x="143624" y="43174"/>
                      <a:pt x="143332" y="42216"/>
                      <a:pt x="143707" y="39299"/>
                    </a:cubicBezTo>
                    <a:cubicBezTo>
                      <a:pt x="143790" y="38549"/>
                      <a:pt x="143957" y="37591"/>
                      <a:pt x="143957" y="36049"/>
                    </a:cubicBezTo>
                    <a:cubicBezTo>
                      <a:pt x="143999" y="33550"/>
                      <a:pt x="144707" y="31633"/>
                      <a:pt x="145332" y="30091"/>
                    </a:cubicBezTo>
                    <a:cubicBezTo>
                      <a:pt x="146207" y="27800"/>
                      <a:pt x="146707" y="26508"/>
                      <a:pt x="145207" y="23800"/>
                    </a:cubicBezTo>
                    <a:cubicBezTo>
                      <a:pt x="141291" y="16842"/>
                      <a:pt x="133416" y="17801"/>
                      <a:pt x="125083" y="18842"/>
                    </a:cubicBezTo>
                    <a:cubicBezTo>
                      <a:pt x="121834" y="19259"/>
                      <a:pt x="118792" y="19592"/>
                      <a:pt x="115918" y="19509"/>
                    </a:cubicBezTo>
                    <a:cubicBezTo>
                      <a:pt x="107460" y="19217"/>
                      <a:pt x="104252" y="15884"/>
                      <a:pt x="101127" y="12634"/>
                    </a:cubicBezTo>
                    <a:cubicBezTo>
                      <a:pt x="98752" y="10176"/>
                      <a:pt x="96502" y="7843"/>
                      <a:pt x="91586" y="6260"/>
                    </a:cubicBezTo>
                    <a:cubicBezTo>
                      <a:pt x="88586" y="5302"/>
                      <a:pt x="85628" y="4968"/>
                      <a:pt x="83003" y="4677"/>
                    </a:cubicBezTo>
                    <a:cubicBezTo>
                      <a:pt x="79670" y="4302"/>
                      <a:pt x="76712" y="3969"/>
                      <a:pt x="74629" y="2344"/>
                    </a:cubicBezTo>
                    <a:cubicBezTo>
                      <a:pt x="70879" y="7385"/>
                      <a:pt x="63963" y="15509"/>
                      <a:pt x="60047" y="16968"/>
                    </a:cubicBezTo>
                    <a:cubicBezTo>
                      <a:pt x="56589" y="18259"/>
                      <a:pt x="53797" y="17301"/>
                      <a:pt x="51797" y="16634"/>
                    </a:cubicBezTo>
                    <a:cubicBezTo>
                      <a:pt x="49256" y="15759"/>
                      <a:pt x="48423" y="15468"/>
                      <a:pt x="46214" y="18634"/>
                    </a:cubicBezTo>
                    <a:cubicBezTo>
                      <a:pt x="42340" y="24175"/>
                      <a:pt x="44631" y="29925"/>
                      <a:pt x="47006" y="36008"/>
                    </a:cubicBezTo>
                    <a:cubicBezTo>
                      <a:pt x="48881" y="40799"/>
                      <a:pt x="50839" y="45757"/>
                      <a:pt x="49298" y="50423"/>
                    </a:cubicBezTo>
                    <a:cubicBezTo>
                      <a:pt x="49048" y="51132"/>
                      <a:pt x="48506" y="51673"/>
                      <a:pt x="47798" y="51965"/>
                    </a:cubicBezTo>
                    <a:cubicBezTo>
                      <a:pt x="45715" y="52673"/>
                      <a:pt x="43465" y="52923"/>
                      <a:pt x="41298" y="53173"/>
                    </a:cubicBezTo>
                    <a:cubicBezTo>
                      <a:pt x="39215" y="53423"/>
                      <a:pt x="37257" y="53631"/>
                      <a:pt x="35965" y="54215"/>
                    </a:cubicBezTo>
                    <a:cubicBezTo>
                      <a:pt x="34090" y="55089"/>
                      <a:pt x="33257" y="56090"/>
                      <a:pt x="32257" y="57214"/>
                    </a:cubicBezTo>
                    <a:cubicBezTo>
                      <a:pt x="30882" y="58839"/>
                      <a:pt x="29299" y="60672"/>
                      <a:pt x="25299" y="61756"/>
                    </a:cubicBezTo>
                    <a:cubicBezTo>
                      <a:pt x="23341" y="62297"/>
                      <a:pt x="20925" y="62464"/>
                      <a:pt x="18425" y="62672"/>
                    </a:cubicBezTo>
                    <a:cubicBezTo>
                      <a:pt x="9134" y="63381"/>
                      <a:pt x="2968" y="64505"/>
                      <a:pt x="2384" y="73505"/>
                    </a:cubicBezTo>
                    <a:cubicBezTo>
                      <a:pt x="2093" y="78004"/>
                      <a:pt x="3384" y="78421"/>
                      <a:pt x="5509" y="79129"/>
                    </a:cubicBezTo>
                    <a:cubicBezTo>
                      <a:pt x="6967" y="79629"/>
                      <a:pt x="8926" y="80254"/>
                      <a:pt x="9801" y="82379"/>
                    </a:cubicBezTo>
                    <a:cubicBezTo>
                      <a:pt x="10759" y="84671"/>
                      <a:pt x="10051" y="87754"/>
                      <a:pt x="7426" y="93128"/>
                    </a:cubicBezTo>
                    <a:cubicBezTo>
                      <a:pt x="2135" y="103919"/>
                      <a:pt x="1885" y="105502"/>
                      <a:pt x="4051" y="117668"/>
                    </a:cubicBezTo>
                    <a:cubicBezTo>
                      <a:pt x="4301" y="119043"/>
                      <a:pt x="4176" y="121043"/>
                      <a:pt x="4051" y="123293"/>
                    </a:cubicBezTo>
                    <a:cubicBezTo>
                      <a:pt x="3926" y="125376"/>
                      <a:pt x="3718" y="129251"/>
                      <a:pt x="4218" y="130125"/>
                    </a:cubicBezTo>
                    <a:cubicBezTo>
                      <a:pt x="5634" y="132334"/>
                      <a:pt x="6051" y="132334"/>
                      <a:pt x="7509" y="132250"/>
                    </a:cubicBezTo>
                    <a:cubicBezTo>
                      <a:pt x="8842" y="132209"/>
                      <a:pt x="10675" y="132126"/>
                      <a:pt x="13009" y="133375"/>
                    </a:cubicBezTo>
                    <a:cubicBezTo>
                      <a:pt x="15675" y="134792"/>
                      <a:pt x="18008" y="137083"/>
                      <a:pt x="20341" y="139333"/>
                    </a:cubicBezTo>
                    <a:cubicBezTo>
                      <a:pt x="23300" y="142208"/>
                      <a:pt x="26091" y="144916"/>
                      <a:pt x="28841" y="145291"/>
                    </a:cubicBezTo>
                    <a:cubicBezTo>
                      <a:pt x="31424" y="141458"/>
                      <a:pt x="35632" y="138958"/>
                      <a:pt x="39798" y="136583"/>
                    </a:cubicBezTo>
                    <a:cubicBezTo>
                      <a:pt x="41756" y="135459"/>
                      <a:pt x="43756" y="134292"/>
                      <a:pt x="45631" y="133000"/>
                    </a:cubicBezTo>
                    <a:lnTo>
                      <a:pt x="47423" y="131709"/>
                    </a:lnTo>
                    <a:lnTo>
                      <a:pt x="48839" y="133375"/>
                    </a:lnTo>
                    <a:cubicBezTo>
                      <a:pt x="49214" y="133792"/>
                      <a:pt x="49631" y="134500"/>
                      <a:pt x="50048" y="135209"/>
                    </a:cubicBezTo>
                    <a:cubicBezTo>
                      <a:pt x="50339" y="135709"/>
                      <a:pt x="50839" y="136542"/>
                      <a:pt x="51047" y="136750"/>
                    </a:cubicBezTo>
                    <a:cubicBezTo>
                      <a:pt x="53464" y="138583"/>
                      <a:pt x="53964" y="141458"/>
                      <a:pt x="54422" y="143958"/>
                    </a:cubicBezTo>
                    <a:cubicBezTo>
                      <a:pt x="54964" y="147166"/>
                      <a:pt x="55380" y="148416"/>
                      <a:pt x="57297" y="149041"/>
                    </a:cubicBezTo>
                    <a:cubicBezTo>
                      <a:pt x="59422" y="149707"/>
                      <a:pt x="60422" y="148957"/>
                      <a:pt x="62380" y="147374"/>
                    </a:cubicBezTo>
                    <a:cubicBezTo>
                      <a:pt x="63921" y="146083"/>
                      <a:pt x="65880" y="144499"/>
                      <a:pt x="68713" y="144499"/>
                    </a:cubicBezTo>
                    <a:lnTo>
                      <a:pt x="68713" y="144499"/>
                    </a:lnTo>
                    <a:cubicBezTo>
                      <a:pt x="71796" y="144499"/>
                      <a:pt x="74171" y="145833"/>
                      <a:pt x="76254" y="146958"/>
                    </a:cubicBezTo>
                    <a:cubicBezTo>
                      <a:pt x="78629" y="148291"/>
                      <a:pt x="80504" y="149332"/>
                      <a:pt x="83170" y="148541"/>
                    </a:cubicBezTo>
                    <a:cubicBezTo>
                      <a:pt x="82962" y="148541"/>
                      <a:pt x="83128" y="147666"/>
                      <a:pt x="83253" y="147124"/>
                    </a:cubicBezTo>
                    <a:cubicBezTo>
                      <a:pt x="83587" y="145416"/>
                      <a:pt x="84045" y="143083"/>
                      <a:pt x="86170" y="141916"/>
                    </a:cubicBezTo>
                    <a:cubicBezTo>
                      <a:pt x="87461" y="141208"/>
                      <a:pt x="88961" y="141083"/>
                      <a:pt x="90295" y="141000"/>
                    </a:cubicBezTo>
                    <a:cubicBezTo>
                      <a:pt x="90919" y="140958"/>
                      <a:pt x="91919" y="140875"/>
                      <a:pt x="92169" y="140708"/>
                    </a:cubicBezTo>
                    <a:cubicBezTo>
                      <a:pt x="93586" y="139750"/>
                      <a:pt x="95211" y="139166"/>
                      <a:pt x="96794" y="138625"/>
                    </a:cubicBezTo>
                    <a:cubicBezTo>
                      <a:pt x="100752" y="137250"/>
                      <a:pt x="101710" y="136542"/>
                      <a:pt x="101419" y="134042"/>
                    </a:cubicBezTo>
                    <a:cubicBezTo>
                      <a:pt x="101169" y="133625"/>
                      <a:pt x="99335" y="132792"/>
                      <a:pt x="98252" y="132292"/>
                    </a:cubicBezTo>
                    <a:cubicBezTo>
                      <a:pt x="94627" y="130625"/>
                      <a:pt x="88545" y="127876"/>
                      <a:pt x="90586" y="120460"/>
                    </a:cubicBezTo>
                    <a:cubicBezTo>
                      <a:pt x="93169" y="111169"/>
                      <a:pt x="106585" y="113502"/>
                      <a:pt x="116376" y="115252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: фигура 71">
                <a:extLst>
                  <a:ext uri="{FF2B5EF4-FFF2-40B4-BE49-F238E27FC236}">
                    <a16:creationId xmlns:a16="http://schemas.microsoft.com/office/drawing/2014/main" id="{8475D615-057C-4A98-816D-CE25DECECDBA}"/>
                  </a:ext>
                </a:extLst>
              </p:cNvPr>
              <p:cNvSpPr/>
              <p:nvPr/>
            </p:nvSpPr>
            <p:spPr>
              <a:xfrm>
                <a:off x="2544655" y="3373146"/>
                <a:ext cx="91660" cy="45830"/>
              </a:xfrm>
              <a:custGeom>
                <a:avLst/>
                <a:gdLst>
                  <a:gd name="connsiteX0" fmla="*/ 7552 w 91659"/>
                  <a:gd name="connsiteY0" fmla="*/ 38901 h 45829"/>
                  <a:gd name="connsiteX1" fmla="*/ 19509 w 91659"/>
                  <a:gd name="connsiteY1" fmla="*/ 40568 h 45829"/>
                  <a:gd name="connsiteX2" fmla="*/ 22467 w 91659"/>
                  <a:gd name="connsiteY2" fmla="*/ 42443 h 45829"/>
                  <a:gd name="connsiteX3" fmla="*/ 35049 w 91659"/>
                  <a:gd name="connsiteY3" fmla="*/ 44401 h 45829"/>
                  <a:gd name="connsiteX4" fmla="*/ 37216 w 91659"/>
                  <a:gd name="connsiteY4" fmla="*/ 42068 h 45829"/>
                  <a:gd name="connsiteX5" fmla="*/ 39632 w 91659"/>
                  <a:gd name="connsiteY5" fmla="*/ 38735 h 45829"/>
                  <a:gd name="connsiteX6" fmla="*/ 47090 w 91659"/>
                  <a:gd name="connsiteY6" fmla="*/ 37193 h 45829"/>
                  <a:gd name="connsiteX7" fmla="*/ 49257 w 91659"/>
                  <a:gd name="connsiteY7" fmla="*/ 37818 h 45829"/>
                  <a:gd name="connsiteX8" fmla="*/ 54631 w 91659"/>
                  <a:gd name="connsiteY8" fmla="*/ 36777 h 45829"/>
                  <a:gd name="connsiteX9" fmla="*/ 59006 w 91659"/>
                  <a:gd name="connsiteY9" fmla="*/ 35485 h 45829"/>
                  <a:gd name="connsiteX10" fmla="*/ 71380 w 91659"/>
                  <a:gd name="connsiteY10" fmla="*/ 37901 h 45829"/>
                  <a:gd name="connsiteX11" fmla="*/ 73630 w 91659"/>
                  <a:gd name="connsiteY11" fmla="*/ 38943 h 45829"/>
                  <a:gd name="connsiteX12" fmla="*/ 86254 w 91659"/>
                  <a:gd name="connsiteY12" fmla="*/ 42359 h 45829"/>
                  <a:gd name="connsiteX13" fmla="*/ 88087 w 91659"/>
                  <a:gd name="connsiteY13" fmla="*/ 40443 h 45829"/>
                  <a:gd name="connsiteX14" fmla="*/ 88420 w 91659"/>
                  <a:gd name="connsiteY14" fmla="*/ 37068 h 45829"/>
                  <a:gd name="connsiteX15" fmla="*/ 88837 w 91659"/>
                  <a:gd name="connsiteY15" fmla="*/ 32527 h 45829"/>
                  <a:gd name="connsiteX16" fmla="*/ 90420 w 91659"/>
                  <a:gd name="connsiteY16" fmla="*/ 29069 h 45829"/>
                  <a:gd name="connsiteX17" fmla="*/ 91254 w 91659"/>
                  <a:gd name="connsiteY17" fmla="*/ 25652 h 45829"/>
                  <a:gd name="connsiteX18" fmla="*/ 86337 w 91659"/>
                  <a:gd name="connsiteY18" fmla="*/ 17861 h 45829"/>
                  <a:gd name="connsiteX19" fmla="*/ 80713 w 91659"/>
                  <a:gd name="connsiteY19" fmla="*/ 9445 h 45829"/>
                  <a:gd name="connsiteX20" fmla="*/ 80129 w 91659"/>
                  <a:gd name="connsiteY20" fmla="*/ 7945 h 45829"/>
                  <a:gd name="connsiteX21" fmla="*/ 77171 w 91659"/>
                  <a:gd name="connsiteY21" fmla="*/ 2362 h 45829"/>
                  <a:gd name="connsiteX22" fmla="*/ 73130 w 91659"/>
                  <a:gd name="connsiteY22" fmla="*/ 4571 h 45829"/>
                  <a:gd name="connsiteX23" fmla="*/ 71130 w 91659"/>
                  <a:gd name="connsiteY23" fmla="*/ 6279 h 45829"/>
                  <a:gd name="connsiteX24" fmla="*/ 54631 w 91659"/>
                  <a:gd name="connsiteY24" fmla="*/ 14112 h 45829"/>
                  <a:gd name="connsiteX25" fmla="*/ 52465 w 91659"/>
                  <a:gd name="connsiteY25" fmla="*/ 14403 h 45829"/>
                  <a:gd name="connsiteX26" fmla="*/ 44590 w 91659"/>
                  <a:gd name="connsiteY26" fmla="*/ 12987 h 45829"/>
                  <a:gd name="connsiteX27" fmla="*/ 41591 w 91659"/>
                  <a:gd name="connsiteY27" fmla="*/ 10945 h 45829"/>
                  <a:gd name="connsiteX28" fmla="*/ 41049 w 91659"/>
                  <a:gd name="connsiteY28" fmla="*/ 10487 h 45829"/>
                  <a:gd name="connsiteX29" fmla="*/ 39466 w 91659"/>
                  <a:gd name="connsiteY29" fmla="*/ 11195 h 45829"/>
                  <a:gd name="connsiteX30" fmla="*/ 37674 w 91659"/>
                  <a:gd name="connsiteY30" fmla="*/ 13237 h 45829"/>
                  <a:gd name="connsiteX31" fmla="*/ 30133 w 91659"/>
                  <a:gd name="connsiteY31" fmla="*/ 16361 h 45829"/>
                  <a:gd name="connsiteX32" fmla="*/ 23675 w 91659"/>
                  <a:gd name="connsiteY32" fmla="*/ 10278 h 45829"/>
                  <a:gd name="connsiteX33" fmla="*/ 21759 w 91659"/>
                  <a:gd name="connsiteY33" fmla="*/ 7237 h 45829"/>
                  <a:gd name="connsiteX34" fmla="*/ 17509 w 91659"/>
                  <a:gd name="connsiteY34" fmla="*/ 5029 h 45829"/>
                  <a:gd name="connsiteX35" fmla="*/ 13676 w 91659"/>
                  <a:gd name="connsiteY35" fmla="*/ 11862 h 45829"/>
                  <a:gd name="connsiteX36" fmla="*/ 13301 w 91659"/>
                  <a:gd name="connsiteY36" fmla="*/ 12903 h 45829"/>
                  <a:gd name="connsiteX37" fmla="*/ 4302 w 91659"/>
                  <a:gd name="connsiteY37" fmla="*/ 21319 h 45829"/>
                  <a:gd name="connsiteX38" fmla="*/ 2344 w 91659"/>
                  <a:gd name="connsiteY38" fmla="*/ 39151 h 45829"/>
                  <a:gd name="connsiteX39" fmla="*/ 7552 w 91659"/>
                  <a:gd name="connsiteY39" fmla="*/ 38901 h 45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1659" h="45829">
                    <a:moveTo>
                      <a:pt x="7552" y="38901"/>
                    </a:moveTo>
                    <a:cubicBezTo>
                      <a:pt x="11093" y="38485"/>
                      <a:pt x="15134" y="37985"/>
                      <a:pt x="19509" y="40568"/>
                    </a:cubicBezTo>
                    <a:cubicBezTo>
                      <a:pt x="20551" y="41193"/>
                      <a:pt x="21509" y="41818"/>
                      <a:pt x="22467" y="42443"/>
                    </a:cubicBezTo>
                    <a:cubicBezTo>
                      <a:pt x="26925" y="45359"/>
                      <a:pt x="29633" y="47109"/>
                      <a:pt x="35049" y="44401"/>
                    </a:cubicBezTo>
                    <a:cubicBezTo>
                      <a:pt x="36424" y="43693"/>
                      <a:pt x="36716" y="43109"/>
                      <a:pt x="37216" y="42068"/>
                    </a:cubicBezTo>
                    <a:cubicBezTo>
                      <a:pt x="37674" y="41109"/>
                      <a:pt x="38258" y="39901"/>
                      <a:pt x="39632" y="38735"/>
                    </a:cubicBezTo>
                    <a:cubicBezTo>
                      <a:pt x="42924" y="35985"/>
                      <a:pt x="44715" y="36068"/>
                      <a:pt x="47090" y="37193"/>
                    </a:cubicBezTo>
                    <a:cubicBezTo>
                      <a:pt x="47715" y="37485"/>
                      <a:pt x="48298" y="37776"/>
                      <a:pt x="49257" y="37818"/>
                    </a:cubicBezTo>
                    <a:cubicBezTo>
                      <a:pt x="51340" y="37985"/>
                      <a:pt x="52798" y="37443"/>
                      <a:pt x="54631" y="36777"/>
                    </a:cubicBezTo>
                    <a:cubicBezTo>
                      <a:pt x="55881" y="36318"/>
                      <a:pt x="57298" y="35818"/>
                      <a:pt x="59006" y="35485"/>
                    </a:cubicBezTo>
                    <a:cubicBezTo>
                      <a:pt x="63964" y="34610"/>
                      <a:pt x="67380" y="36151"/>
                      <a:pt x="71380" y="37901"/>
                    </a:cubicBezTo>
                    <a:cubicBezTo>
                      <a:pt x="72047" y="38193"/>
                      <a:pt x="72838" y="38568"/>
                      <a:pt x="73630" y="38943"/>
                    </a:cubicBezTo>
                    <a:cubicBezTo>
                      <a:pt x="77463" y="40776"/>
                      <a:pt x="83212" y="43526"/>
                      <a:pt x="86254" y="42359"/>
                    </a:cubicBezTo>
                    <a:cubicBezTo>
                      <a:pt x="86754" y="42151"/>
                      <a:pt x="87504" y="41776"/>
                      <a:pt x="88087" y="40443"/>
                    </a:cubicBezTo>
                    <a:cubicBezTo>
                      <a:pt x="88462" y="39610"/>
                      <a:pt x="88420" y="38360"/>
                      <a:pt x="88420" y="37068"/>
                    </a:cubicBezTo>
                    <a:cubicBezTo>
                      <a:pt x="88379" y="35652"/>
                      <a:pt x="88379" y="34068"/>
                      <a:pt x="88837" y="32527"/>
                    </a:cubicBezTo>
                    <a:cubicBezTo>
                      <a:pt x="89254" y="31069"/>
                      <a:pt x="89920" y="29944"/>
                      <a:pt x="90420" y="29069"/>
                    </a:cubicBezTo>
                    <a:cubicBezTo>
                      <a:pt x="91212" y="27736"/>
                      <a:pt x="91545" y="27111"/>
                      <a:pt x="91254" y="25652"/>
                    </a:cubicBezTo>
                    <a:cubicBezTo>
                      <a:pt x="90795" y="23153"/>
                      <a:pt x="88629" y="20569"/>
                      <a:pt x="86337" y="17861"/>
                    </a:cubicBezTo>
                    <a:cubicBezTo>
                      <a:pt x="84171" y="15278"/>
                      <a:pt x="81921" y="12570"/>
                      <a:pt x="80713" y="9445"/>
                    </a:cubicBezTo>
                    <a:lnTo>
                      <a:pt x="80129" y="7945"/>
                    </a:lnTo>
                    <a:cubicBezTo>
                      <a:pt x="79296" y="5695"/>
                      <a:pt x="78130" y="2612"/>
                      <a:pt x="77171" y="2362"/>
                    </a:cubicBezTo>
                    <a:cubicBezTo>
                      <a:pt x="77046" y="2321"/>
                      <a:pt x="76005" y="2154"/>
                      <a:pt x="73130" y="4571"/>
                    </a:cubicBezTo>
                    <a:lnTo>
                      <a:pt x="71130" y="6279"/>
                    </a:lnTo>
                    <a:cubicBezTo>
                      <a:pt x="65672" y="10945"/>
                      <a:pt x="63172" y="13070"/>
                      <a:pt x="54631" y="14112"/>
                    </a:cubicBezTo>
                    <a:cubicBezTo>
                      <a:pt x="53756" y="14237"/>
                      <a:pt x="53048" y="14320"/>
                      <a:pt x="52465" y="14403"/>
                    </a:cubicBezTo>
                    <a:cubicBezTo>
                      <a:pt x="49465" y="14862"/>
                      <a:pt x="48507" y="14820"/>
                      <a:pt x="44590" y="12987"/>
                    </a:cubicBezTo>
                    <a:cubicBezTo>
                      <a:pt x="43132" y="12320"/>
                      <a:pt x="42257" y="11528"/>
                      <a:pt x="41591" y="10945"/>
                    </a:cubicBezTo>
                    <a:cubicBezTo>
                      <a:pt x="41424" y="10778"/>
                      <a:pt x="41174" y="10570"/>
                      <a:pt x="41049" y="10487"/>
                    </a:cubicBezTo>
                    <a:cubicBezTo>
                      <a:pt x="41049" y="10528"/>
                      <a:pt x="40591" y="10612"/>
                      <a:pt x="39466" y="11195"/>
                    </a:cubicBezTo>
                    <a:cubicBezTo>
                      <a:pt x="38508" y="11695"/>
                      <a:pt x="38174" y="12362"/>
                      <a:pt x="37674" y="13237"/>
                    </a:cubicBezTo>
                    <a:cubicBezTo>
                      <a:pt x="36508" y="15403"/>
                      <a:pt x="34924" y="17445"/>
                      <a:pt x="30133" y="16361"/>
                    </a:cubicBezTo>
                    <a:cubicBezTo>
                      <a:pt x="26050" y="15445"/>
                      <a:pt x="24717" y="12445"/>
                      <a:pt x="23675" y="10278"/>
                    </a:cubicBezTo>
                    <a:cubicBezTo>
                      <a:pt x="23092" y="9029"/>
                      <a:pt x="22634" y="7987"/>
                      <a:pt x="21759" y="7237"/>
                    </a:cubicBezTo>
                    <a:cubicBezTo>
                      <a:pt x="19926" y="5612"/>
                      <a:pt x="18426" y="4821"/>
                      <a:pt x="17509" y="5029"/>
                    </a:cubicBezTo>
                    <a:cubicBezTo>
                      <a:pt x="15926" y="5446"/>
                      <a:pt x="14593" y="9279"/>
                      <a:pt x="13676" y="11862"/>
                    </a:cubicBezTo>
                    <a:lnTo>
                      <a:pt x="13301" y="12903"/>
                    </a:lnTo>
                    <a:cubicBezTo>
                      <a:pt x="11426" y="18236"/>
                      <a:pt x="8885" y="20028"/>
                      <a:pt x="4302" y="21319"/>
                    </a:cubicBezTo>
                    <a:cubicBezTo>
                      <a:pt x="4343" y="28319"/>
                      <a:pt x="3635" y="35193"/>
                      <a:pt x="2344" y="39151"/>
                    </a:cubicBezTo>
                    <a:cubicBezTo>
                      <a:pt x="4135" y="39276"/>
                      <a:pt x="5802" y="39110"/>
                      <a:pt x="7552" y="38901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: фигура 72">
                <a:extLst>
                  <a:ext uri="{FF2B5EF4-FFF2-40B4-BE49-F238E27FC236}">
                    <a16:creationId xmlns:a16="http://schemas.microsoft.com/office/drawing/2014/main" id="{4A29104B-6463-4370-8C80-89B8F289861C}"/>
                  </a:ext>
                </a:extLst>
              </p:cNvPr>
              <p:cNvSpPr/>
              <p:nvPr/>
            </p:nvSpPr>
            <p:spPr>
              <a:xfrm>
                <a:off x="2381788" y="3424769"/>
                <a:ext cx="179153" cy="195818"/>
              </a:xfrm>
              <a:custGeom>
                <a:avLst/>
                <a:gdLst>
                  <a:gd name="connsiteX0" fmla="*/ 32220 w 179153"/>
                  <a:gd name="connsiteY0" fmla="*/ 134976 h 195818"/>
                  <a:gd name="connsiteX1" fmla="*/ 28887 w 179153"/>
                  <a:gd name="connsiteY1" fmla="*/ 138392 h 195818"/>
                  <a:gd name="connsiteX2" fmla="*/ 30304 w 179153"/>
                  <a:gd name="connsiteY2" fmla="*/ 145350 h 195818"/>
                  <a:gd name="connsiteX3" fmla="*/ 31012 w 179153"/>
                  <a:gd name="connsiteY3" fmla="*/ 156932 h 195818"/>
                  <a:gd name="connsiteX4" fmla="*/ 43136 w 179153"/>
                  <a:gd name="connsiteY4" fmla="*/ 173890 h 195818"/>
                  <a:gd name="connsiteX5" fmla="*/ 44594 w 179153"/>
                  <a:gd name="connsiteY5" fmla="*/ 179306 h 195818"/>
                  <a:gd name="connsiteX6" fmla="*/ 45761 w 179153"/>
                  <a:gd name="connsiteY6" fmla="*/ 184472 h 195818"/>
                  <a:gd name="connsiteX7" fmla="*/ 48261 w 179153"/>
                  <a:gd name="connsiteY7" fmla="*/ 188722 h 195818"/>
                  <a:gd name="connsiteX8" fmla="*/ 52469 w 179153"/>
                  <a:gd name="connsiteY8" fmla="*/ 190180 h 195818"/>
                  <a:gd name="connsiteX9" fmla="*/ 59927 w 179153"/>
                  <a:gd name="connsiteY9" fmla="*/ 194138 h 195818"/>
                  <a:gd name="connsiteX10" fmla="*/ 67593 w 179153"/>
                  <a:gd name="connsiteY10" fmla="*/ 182264 h 195818"/>
                  <a:gd name="connsiteX11" fmla="*/ 75384 w 179153"/>
                  <a:gd name="connsiteY11" fmla="*/ 170682 h 195818"/>
                  <a:gd name="connsiteX12" fmla="*/ 84258 w 179153"/>
                  <a:gd name="connsiteY12" fmla="*/ 174639 h 195818"/>
                  <a:gd name="connsiteX13" fmla="*/ 87091 w 179153"/>
                  <a:gd name="connsiteY13" fmla="*/ 177098 h 195818"/>
                  <a:gd name="connsiteX14" fmla="*/ 91216 w 179153"/>
                  <a:gd name="connsiteY14" fmla="*/ 174764 h 195818"/>
                  <a:gd name="connsiteX15" fmla="*/ 94966 w 179153"/>
                  <a:gd name="connsiteY15" fmla="*/ 168973 h 195818"/>
                  <a:gd name="connsiteX16" fmla="*/ 112548 w 179153"/>
                  <a:gd name="connsiteY16" fmla="*/ 167682 h 195818"/>
                  <a:gd name="connsiteX17" fmla="*/ 116672 w 179153"/>
                  <a:gd name="connsiteY17" fmla="*/ 170682 h 195818"/>
                  <a:gd name="connsiteX18" fmla="*/ 120880 w 179153"/>
                  <a:gd name="connsiteY18" fmla="*/ 168765 h 195818"/>
                  <a:gd name="connsiteX19" fmla="*/ 125547 w 179153"/>
                  <a:gd name="connsiteY19" fmla="*/ 166473 h 195818"/>
                  <a:gd name="connsiteX20" fmla="*/ 124755 w 179153"/>
                  <a:gd name="connsiteY20" fmla="*/ 164973 h 195818"/>
                  <a:gd name="connsiteX21" fmla="*/ 123547 w 179153"/>
                  <a:gd name="connsiteY21" fmla="*/ 158099 h 195818"/>
                  <a:gd name="connsiteX22" fmla="*/ 130880 w 179153"/>
                  <a:gd name="connsiteY22" fmla="*/ 149516 h 195818"/>
                  <a:gd name="connsiteX23" fmla="*/ 136671 w 179153"/>
                  <a:gd name="connsiteY23" fmla="*/ 143892 h 195818"/>
                  <a:gd name="connsiteX24" fmla="*/ 136504 w 179153"/>
                  <a:gd name="connsiteY24" fmla="*/ 141517 h 195818"/>
                  <a:gd name="connsiteX25" fmla="*/ 137171 w 179153"/>
                  <a:gd name="connsiteY25" fmla="*/ 135143 h 195818"/>
                  <a:gd name="connsiteX26" fmla="*/ 142587 w 179153"/>
                  <a:gd name="connsiteY26" fmla="*/ 130851 h 195818"/>
                  <a:gd name="connsiteX27" fmla="*/ 145962 w 179153"/>
                  <a:gd name="connsiteY27" fmla="*/ 128643 h 195818"/>
                  <a:gd name="connsiteX28" fmla="*/ 146628 w 179153"/>
                  <a:gd name="connsiteY28" fmla="*/ 127976 h 195818"/>
                  <a:gd name="connsiteX29" fmla="*/ 155378 w 179153"/>
                  <a:gd name="connsiteY29" fmla="*/ 117727 h 195818"/>
                  <a:gd name="connsiteX30" fmla="*/ 160502 w 179153"/>
                  <a:gd name="connsiteY30" fmla="*/ 99895 h 195818"/>
                  <a:gd name="connsiteX31" fmla="*/ 163669 w 179153"/>
                  <a:gd name="connsiteY31" fmla="*/ 88688 h 195818"/>
                  <a:gd name="connsiteX32" fmla="*/ 163627 w 179153"/>
                  <a:gd name="connsiteY32" fmla="*/ 86688 h 195818"/>
                  <a:gd name="connsiteX33" fmla="*/ 165127 w 179153"/>
                  <a:gd name="connsiteY33" fmla="*/ 85355 h 195818"/>
                  <a:gd name="connsiteX34" fmla="*/ 170710 w 179153"/>
                  <a:gd name="connsiteY34" fmla="*/ 84146 h 195818"/>
                  <a:gd name="connsiteX35" fmla="*/ 177668 w 179153"/>
                  <a:gd name="connsiteY35" fmla="*/ 81980 h 195818"/>
                  <a:gd name="connsiteX36" fmla="*/ 174126 w 179153"/>
                  <a:gd name="connsiteY36" fmla="*/ 76105 h 195818"/>
                  <a:gd name="connsiteX37" fmla="*/ 168168 w 179153"/>
                  <a:gd name="connsiteY37" fmla="*/ 63190 h 195818"/>
                  <a:gd name="connsiteX38" fmla="*/ 168877 w 179153"/>
                  <a:gd name="connsiteY38" fmla="*/ 53315 h 195818"/>
                  <a:gd name="connsiteX39" fmla="*/ 166294 w 179153"/>
                  <a:gd name="connsiteY39" fmla="*/ 42483 h 195818"/>
                  <a:gd name="connsiteX40" fmla="*/ 163377 w 179153"/>
                  <a:gd name="connsiteY40" fmla="*/ 43066 h 195818"/>
                  <a:gd name="connsiteX41" fmla="*/ 155253 w 179153"/>
                  <a:gd name="connsiteY41" fmla="*/ 43149 h 195818"/>
                  <a:gd name="connsiteX42" fmla="*/ 151420 w 179153"/>
                  <a:gd name="connsiteY42" fmla="*/ 34067 h 195818"/>
                  <a:gd name="connsiteX43" fmla="*/ 151170 w 179153"/>
                  <a:gd name="connsiteY43" fmla="*/ 30859 h 195818"/>
                  <a:gd name="connsiteX44" fmla="*/ 145962 w 179153"/>
                  <a:gd name="connsiteY44" fmla="*/ 15235 h 195818"/>
                  <a:gd name="connsiteX45" fmla="*/ 143670 w 179153"/>
                  <a:gd name="connsiteY45" fmla="*/ 16985 h 195818"/>
                  <a:gd name="connsiteX46" fmla="*/ 127297 w 179153"/>
                  <a:gd name="connsiteY46" fmla="*/ 22859 h 195818"/>
                  <a:gd name="connsiteX47" fmla="*/ 116297 w 179153"/>
                  <a:gd name="connsiteY47" fmla="*/ 11860 h 195818"/>
                  <a:gd name="connsiteX48" fmla="*/ 114631 w 179153"/>
                  <a:gd name="connsiteY48" fmla="*/ 9194 h 195818"/>
                  <a:gd name="connsiteX49" fmla="*/ 108215 w 179153"/>
                  <a:gd name="connsiteY49" fmla="*/ 21901 h 195818"/>
                  <a:gd name="connsiteX50" fmla="*/ 100798 w 179153"/>
                  <a:gd name="connsiteY50" fmla="*/ 36108 h 195818"/>
                  <a:gd name="connsiteX51" fmla="*/ 96841 w 179153"/>
                  <a:gd name="connsiteY51" fmla="*/ 36983 h 195818"/>
                  <a:gd name="connsiteX52" fmla="*/ 89258 w 179153"/>
                  <a:gd name="connsiteY52" fmla="*/ 34942 h 195818"/>
                  <a:gd name="connsiteX53" fmla="*/ 82092 w 179153"/>
                  <a:gd name="connsiteY53" fmla="*/ 25901 h 195818"/>
                  <a:gd name="connsiteX54" fmla="*/ 76884 w 179153"/>
                  <a:gd name="connsiteY54" fmla="*/ 18610 h 195818"/>
                  <a:gd name="connsiteX55" fmla="*/ 74134 w 179153"/>
                  <a:gd name="connsiteY55" fmla="*/ 15818 h 195818"/>
                  <a:gd name="connsiteX56" fmla="*/ 60385 w 179153"/>
                  <a:gd name="connsiteY56" fmla="*/ 9485 h 195818"/>
                  <a:gd name="connsiteX57" fmla="*/ 58052 w 179153"/>
                  <a:gd name="connsiteY57" fmla="*/ 7694 h 195818"/>
                  <a:gd name="connsiteX58" fmla="*/ 55052 w 179153"/>
                  <a:gd name="connsiteY58" fmla="*/ 2403 h 195818"/>
                  <a:gd name="connsiteX59" fmla="*/ 46136 w 179153"/>
                  <a:gd name="connsiteY59" fmla="*/ 8277 h 195818"/>
                  <a:gd name="connsiteX60" fmla="*/ 39428 w 179153"/>
                  <a:gd name="connsiteY60" fmla="*/ 13527 h 195818"/>
                  <a:gd name="connsiteX61" fmla="*/ 28262 w 179153"/>
                  <a:gd name="connsiteY61" fmla="*/ 15277 h 195818"/>
                  <a:gd name="connsiteX62" fmla="*/ 16638 w 179153"/>
                  <a:gd name="connsiteY62" fmla="*/ 18193 h 195818"/>
                  <a:gd name="connsiteX63" fmla="*/ 15763 w 179153"/>
                  <a:gd name="connsiteY63" fmla="*/ 26026 h 195818"/>
                  <a:gd name="connsiteX64" fmla="*/ 14472 w 179153"/>
                  <a:gd name="connsiteY64" fmla="*/ 28609 h 195818"/>
                  <a:gd name="connsiteX65" fmla="*/ 6347 w 179153"/>
                  <a:gd name="connsiteY65" fmla="*/ 31317 h 195818"/>
                  <a:gd name="connsiteX66" fmla="*/ 7389 w 179153"/>
                  <a:gd name="connsiteY66" fmla="*/ 40233 h 195818"/>
                  <a:gd name="connsiteX67" fmla="*/ 8181 w 179153"/>
                  <a:gd name="connsiteY67" fmla="*/ 53940 h 195818"/>
                  <a:gd name="connsiteX68" fmla="*/ 4972 w 179153"/>
                  <a:gd name="connsiteY68" fmla="*/ 59440 h 195818"/>
                  <a:gd name="connsiteX69" fmla="*/ 2348 w 179153"/>
                  <a:gd name="connsiteY69" fmla="*/ 65231 h 195818"/>
                  <a:gd name="connsiteX70" fmla="*/ 5222 w 179153"/>
                  <a:gd name="connsiteY70" fmla="*/ 70064 h 195818"/>
                  <a:gd name="connsiteX71" fmla="*/ 10014 w 179153"/>
                  <a:gd name="connsiteY71" fmla="*/ 74647 h 195818"/>
                  <a:gd name="connsiteX72" fmla="*/ 10139 w 179153"/>
                  <a:gd name="connsiteY72" fmla="*/ 85980 h 195818"/>
                  <a:gd name="connsiteX73" fmla="*/ 11639 w 179153"/>
                  <a:gd name="connsiteY73" fmla="*/ 97979 h 195818"/>
                  <a:gd name="connsiteX74" fmla="*/ 13638 w 179153"/>
                  <a:gd name="connsiteY74" fmla="*/ 99228 h 195818"/>
                  <a:gd name="connsiteX75" fmla="*/ 17013 w 179153"/>
                  <a:gd name="connsiteY75" fmla="*/ 101812 h 195818"/>
                  <a:gd name="connsiteX76" fmla="*/ 18513 w 179153"/>
                  <a:gd name="connsiteY76" fmla="*/ 105645 h 195818"/>
                  <a:gd name="connsiteX77" fmla="*/ 19013 w 179153"/>
                  <a:gd name="connsiteY77" fmla="*/ 107020 h 195818"/>
                  <a:gd name="connsiteX78" fmla="*/ 20180 w 179153"/>
                  <a:gd name="connsiteY78" fmla="*/ 110728 h 195818"/>
                  <a:gd name="connsiteX79" fmla="*/ 21096 w 179153"/>
                  <a:gd name="connsiteY79" fmla="*/ 113602 h 195818"/>
                  <a:gd name="connsiteX80" fmla="*/ 23096 w 179153"/>
                  <a:gd name="connsiteY80" fmla="*/ 113852 h 195818"/>
                  <a:gd name="connsiteX81" fmla="*/ 27512 w 179153"/>
                  <a:gd name="connsiteY81" fmla="*/ 114936 h 195818"/>
                  <a:gd name="connsiteX82" fmla="*/ 30095 w 179153"/>
                  <a:gd name="connsiteY82" fmla="*/ 116561 h 195818"/>
                  <a:gd name="connsiteX83" fmla="*/ 37303 w 179153"/>
                  <a:gd name="connsiteY83" fmla="*/ 124893 h 195818"/>
                  <a:gd name="connsiteX84" fmla="*/ 32220 w 179153"/>
                  <a:gd name="connsiteY84" fmla="*/ 134976 h 195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179153" h="195818">
                    <a:moveTo>
                      <a:pt x="32220" y="134976"/>
                    </a:moveTo>
                    <a:cubicBezTo>
                      <a:pt x="30429" y="136059"/>
                      <a:pt x="29304" y="136809"/>
                      <a:pt x="28887" y="138392"/>
                    </a:cubicBezTo>
                    <a:cubicBezTo>
                      <a:pt x="28179" y="140934"/>
                      <a:pt x="29179" y="142975"/>
                      <a:pt x="30304" y="145350"/>
                    </a:cubicBezTo>
                    <a:cubicBezTo>
                      <a:pt x="31804" y="148475"/>
                      <a:pt x="33554" y="152224"/>
                      <a:pt x="31012" y="156932"/>
                    </a:cubicBezTo>
                    <a:cubicBezTo>
                      <a:pt x="39553" y="158557"/>
                      <a:pt x="41636" y="167515"/>
                      <a:pt x="43136" y="173890"/>
                    </a:cubicBezTo>
                    <a:cubicBezTo>
                      <a:pt x="43594" y="175806"/>
                      <a:pt x="44011" y="177681"/>
                      <a:pt x="44594" y="179306"/>
                    </a:cubicBezTo>
                    <a:cubicBezTo>
                      <a:pt x="45428" y="181681"/>
                      <a:pt x="45636" y="183306"/>
                      <a:pt x="45761" y="184472"/>
                    </a:cubicBezTo>
                    <a:cubicBezTo>
                      <a:pt x="45969" y="186222"/>
                      <a:pt x="46053" y="186722"/>
                      <a:pt x="48261" y="188722"/>
                    </a:cubicBezTo>
                    <a:cubicBezTo>
                      <a:pt x="49511" y="189847"/>
                      <a:pt x="50802" y="189972"/>
                      <a:pt x="52469" y="190180"/>
                    </a:cubicBezTo>
                    <a:cubicBezTo>
                      <a:pt x="54719" y="190430"/>
                      <a:pt x="57677" y="190763"/>
                      <a:pt x="59927" y="194138"/>
                    </a:cubicBezTo>
                    <a:cubicBezTo>
                      <a:pt x="64385" y="192388"/>
                      <a:pt x="65968" y="187430"/>
                      <a:pt x="67593" y="182264"/>
                    </a:cubicBezTo>
                    <a:cubicBezTo>
                      <a:pt x="69134" y="177306"/>
                      <a:pt x="70759" y="172223"/>
                      <a:pt x="75384" y="170682"/>
                    </a:cubicBezTo>
                    <a:cubicBezTo>
                      <a:pt x="80133" y="169140"/>
                      <a:pt x="82633" y="172473"/>
                      <a:pt x="84258" y="174639"/>
                    </a:cubicBezTo>
                    <a:cubicBezTo>
                      <a:pt x="85508" y="176306"/>
                      <a:pt x="86216" y="177098"/>
                      <a:pt x="87091" y="177098"/>
                    </a:cubicBezTo>
                    <a:cubicBezTo>
                      <a:pt x="90633" y="177098"/>
                      <a:pt x="90758" y="176639"/>
                      <a:pt x="91216" y="174764"/>
                    </a:cubicBezTo>
                    <a:cubicBezTo>
                      <a:pt x="91633" y="173140"/>
                      <a:pt x="92216" y="170682"/>
                      <a:pt x="94966" y="168973"/>
                    </a:cubicBezTo>
                    <a:cubicBezTo>
                      <a:pt x="100257" y="165682"/>
                      <a:pt x="107173" y="165182"/>
                      <a:pt x="112548" y="167682"/>
                    </a:cubicBezTo>
                    <a:cubicBezTo>
                      <a:pt x="114172" y="168432"/>
                      <a:pt x="115506" y="169473"/>
                      <a:pt x="116672" y="170682"/>
                    </a:cubicBezTo>
                    <a:cubicBezTo>
                      <a:pt x="117964" y="169973"/>
                      <a:pt x="119380" y="169348"/>
                      <a:pt x="120880" y="168765"/>
                    </a:cubicBezTo>
                    <a:cubicBezTo>
                      <a:pt x="122380" y="168223"/>
                      <a:pt x="125213" y="167182"/>
                      <a:pt x="125547" y="166473"/>
                    </a:cubicBezTo>
                    <a:cubicBezTo>
                      <a:pt x="125505" y="166348"/>
                      <a:pt x="125047" y="165515"/>
                      <a:pt x="124755" y="164973"/>
                    </a:cubicBezTo>
                    <a:cubicBezTo>
                      <a:pt x="123838" y="163265"/>
                      <a:pt x="122547" y="160891"/>
                      <a:pt x="123547" y="158099"/>
                    </a:cubicBezTo>
                    <a:cubicBezTo>
                      <a:pt x="124963" y="153974"/>
                      <a:pt x="127963" y="151725"/>
                      <a:pt x="130880" y="149516"/>
                    </a:cubicBezTo>
                    <a:cubicBezTo>
                      <a:pt x="133088" y="147850"/>
                      <a:pt x="135129" y="146267"/>
                      <a:pt x="136671" y="143892"/>
                    </a:cubicBezTo>
                    <a:cubicBezTo>
                      <a:pt x="136921" y="143475"/>
                      <a:pt x="136796" y="142725"/>
                      <a:pt x="136504" y="141517"/>
                    </a:cubicBezTo>
                    <a:cubicBezTo>
                      <a:pt x="136087" y="139767"/>
                      <a:pt x="135546" y="137392"/>
                      <a:pt x="137171" y="135143"/>
                    </a:cubicBezTo>
                    <a:cubicBezTo>
                      <a:pt x="138879" y="132726"/>
                      <a:pt x="140879" y="131726"/>
                      <a:pt x="142587" y="130851"/>
                    </a:cubicBezTo>
                    <a:cubicBezTo>
                      <a:pt x="143754" y="130226"/>
                      <a:pt x="144879" y="129684"/>
                      <a:pt x="145962" y="128643"/>
                    </a:cubicBezTo>
                    <a:lnTo>
                      <a:pt x="146628" y="127976"/>
                    </a:lnTo>
                    <a:cubicBezTo>
                      <a:pt x="150378" y="124352"/>
                      <a:pt x="152920" y="121935"/>
                      <a:pt x="155378" y="117727"/>
                    </a:cubicBezTo>
                    <a:cubicBezTo>
                      <a:pt x="154461" y="110978"/>
                      <a:pt x="157669" y="105103"/>
                      <a:pt x="160502" y="99895"/>
                    </a:cubicBezTo>
                    <a:cubicBezTo>
                      <a:pt x="162919" y="95437"/>
                      <a:pt x="165044" y="91562"/>
                      <a:pt x="163669" y="88688"/>
                    </a:cubicBezTo>
                    <a:cubicBezTo>
                      <a:pt x="163377" y="88063"/>
                      <a:pt x="163377" y="87313"/>
                      <a:pt x="163627" y="86688"/>
                    </a:cubicBezTo>
                    <a:cubicBezTo>
                      <a:pt x="163919" y="86063"/>
                      <a:pt x="164460" y="85563"/>
                      <a:pt x="165127" y="85355"/>
                    </a:cubicBezTo>
                    <a:cubicBezTo>
                      <a:pt x="167043" y="84730"/>
                      <a:pt x="168918" y="84438"/>
                      <a:pt x="170710" y="84146"/>
                    </a:cubicBezTo>
                    <a:cubicBezTo>
                      <a:pt x="173501" y="83688"/>
                      <a:pt x="175793" y="83313"/>
                      <a:pt x="177668" y="81980"/>
                    </a:cubicBezTo>
                    <a:cubicBezTo>
                      <a:pt x="176626" y="79938"/>
                      <a:pt x="175376" y="77980"/>
                      <a:pt x="174126" y="76105"/>
                    </a:cubicBezTo>
                    <a:cubicBezTo>
                      <a:pt x="171626" y="72272"/>
                      <a:pt x="169043" y="68273"/>
                      <a:pt x="168168" y="63190"/>
                    </a:cubicBezTo>
                    <a:cubicBezTo>
                      <a:pt x="167585" y="59732"/>
                      <a:pt x="168252" y="56315"/>
                      <a:pt x="168877" y="53315"/>
                    </a:cubicBezTo>
                    <a:cubicBezTo>
                      <a:pt x="170002" y="47691"/>
                      <a:pt x="170377" y="44858"/>
                      <a:pt x="166294" y="42483"/>
                    </a:cubicBezTo>
                    <a:cubicBezTo>
                      <a:pt x="165585" y="42066"/>
                      <a:pt x="165044" y="42233"/>
                      <a:pt x="163377" y="43066"/>
                    </a:cubicBezTo>
                    <a:cubicBezTo>
                      <a:pt x="161461" y="44024"/>
                      <a:pt x="158544" y="45483"/>
                      <a:pt x="155253" y="43149"/>
                    </a:cubicBezTo>
                    <a:cubicBezTo>
                      <a:pt x="151420" y="40441"/>
                      <a:pt x="151420" y="36775"/>
                      <a:pt x="151420" y="34067"/>
                    </a:cubicBezTo>
                    <a:cubicBezTo>
                      <a:pt x="151420" y="32900"/>
                      <a:pt x="151420" y="31817"/>
                      <a:pt x="151170" y="30859"/>
                    </a:cubicBezTo>
                    <a:cubicBezTo>
                      <a:pt x="149711" y="25317"/>
                      <a:pt x="148128" y="19526"/>
                      <a:pt x="145962" y="15235"/>
                    </a:cubicBezTo>
                    <a:cubicBezTo>
                      <a:pt x="145212" y="15860"/>
                      <a:pt x="144462" y="16485"/>
                      <a:pt x="143670" y="16985"/>
                    </a:cubicBezTo>
                    <a:cubicBezTo>
                      <a:pt x="136254" y="21943"/>
                      <a:pt x="131338" y="23734"/>
                      <a:pt x="127297" y="22859"/>
                    </a:cubicBezTo>
                    <a:cubicBezTo>
                      <a:pt x="122547" y="21859"/>
                      <a:pt x="119922" y="17651"/>
                      <a:pt x="116297" y="11860"/>
                    </a:cubicBezTo>
                    <a:cubicBezTo>
                      <a:pt x="115756" y="11027"/>
                      <a:pt x="115214" y="10110"/>
                      <a:pt x="114631" y="9194"/>
                    </a:cubicBezTo>
                    <a:cubicBezTo>
                      <a:pt x="111089" y="10527"/>
                      <a:pt x="109756" y="15193"/>
                      <a:pt x="108215" y="21901"/>
                    </a:cubicBezTo>
                    <a:cubicBezTo>
                      <a:pt x="106881" y="27734"/>
                      <a:pt x="105506" y="33817"/>
                      <a:pt x="100798" y="36108"/>
                    </a:cubicBezTo>
                    <a:cubicBezTo>
                      <a:pt x="99590" y="36692"/>
                      <a:pt x="98299" y="36983"/>
                      <a:pt x="96841" y="36983"/>
                    </a:cubicBezTo>
                    <a:cubicBezTo>
                      <a:pt x="94632" y="36983"/>
                      <a:pt x="92133" y="36317"/>
                      <a:pt x="89258" y="34942"/>
                    </a:cubicBezTo>
                    <a:cubicBezTo>
                      <a:pt x="87716" y="34234"/>
                      <a:pt x="86091" y="31859"/>
                      <a:pt x="82092" y="25901"/>
                    </a:cubicBezTo>
                    <a:cubicBezTo>
                      <a:pt x="80133" y="22984"/>
                      <a:pt x="77967" y="19651"/>
                      <a:pt x="76884" y="18610"/>
                    </a:cubicBezTo>
                    <a:cubicBezTo>
                      <a:pt x="75842" y="17610"/>
                      <a:pt x="74967" y="16651"/>
                      <a:pt x="74134" y="15818"/>
                    </a:cubicBezTo>
                    <a:cubicBezTo>
                      <a:pt x="69967" y="11485"/>
                      <a:pt x="68093" y="9485"/>
                      <a:pt x="60385" y="9485"/>
                    </a:cubicBezTo>
                    <a:cubicBezTo>
                      <a:pt x="59302" y="9485"/>
                      <a:pt x="58343" y="8735"/>
                      <a:pt x="58052" y="7694"/>
                    </a:cubicBezTo>
                    <a:cubicBezTo>
                      <a:pt x="56885" y="3361"/>
                      <a:pt x="55594" y="2528"/>
                      <a:pt x="55052" y="2403"/>
                    </a:cubicBezTo>
                    <a:cubicBezTo>
                      <a:pt x="53052" y="1819"/>
                      <a:pt x="48886" y="5694"/>
                      <a:pt x="46136" y="8277"/>
                    </a:cubicBezTo>
                    <a:cubicBezTo>
                      <a:pt x="43761" y="10485"/>
                      <a:pt x="41511" y="12610"/>
                      <a:pt x="39428" y="13527"/>
                    </a:cubicBezTo>
                    <a:cubicBezTo>
                      <a:pt x="36178" y="14902"/>
                      <a:pt x="32137" y="15110"/>
                      <a:pt x="28262" y="15277"/>
                    </a:cubicBezTo>
                    <a:cubicBezTo>
                      <a:pt x="23513" y="15485"/>
                      <a:pt x="18638" y="15693"/>
                      <a:pt x="16638" y="18193"/>
                    </a:cubicBezTo>
                    <a:cubicBezTo>
                      <a:pt x="15388" y="19735"/>
                      <a:pt x="15097" y="22359"/>
                      <a:pt x="15763" y="26026"/>
                    </a:cubicBezTo>
                    <a:cubicBezTo>
                      <a:pt x="15930" y="27067"/>
                      <a:pt x="15430" y="28109"/>
                      <a:pt x="14472" y="28609"/>
                    </a:cubicBezTo>
                    <a:cubicBezTo>
                      <a:pt x="11472" y="30109"/>
                      <a:pt x="8805" y="30942"/>
                      <a:pt x="6347" y="31317"/>
                    </a:cubicBezTo>
                    <a:cubicBezTo>
                      <a:pt x="5847" y="34025"/>
                      <a:pt x="6556" y="37025"/>
                      <a:pt x="7389" y="40233"/>
                    </a:cubicBezTo>
                    <a:cubicBezTo>
                      <a:pt x="8472" y="44399"/>
                      <a:pt x="9680" y="49149"/>
                      <a:pt x="8181" y="53940"/>
                    </a:cubicBezTo>
                    <a:cubicBezTo>
                      <a:pt x="7472" y="56148"/>
                      <a:pt x="6139" y="57898"/>
                      <a:pt x="4972" y="59440"/>
                    </a:cubicBezTo>
                    <a:cubicBezTo>
                      <a:pt x="3473" y="61440"/>
                      <a:pt x="2264" y="62981"/>
                      <a:pt x="2348" y="65231"/>
                    </a:cubicBezTo>
                    <a:cubicBezTo>
                      <a:pt x="2473" y="68564"/>
                      <a:pt x="3389" y="69064"/>
                      <a:pt x="5222" y="70064"/>
                    </a:cubicBezTo>
                    <a:cubicBezTo>
                      <a:pt x="6722" y="70856"/>
                      <a:pt x="8722" y="71939"/>
                      <a:pt x="10014" y="74647"/>
                    </a:cubicBezTo>
                    <a:cubicBezTo>
                      <a:pt x="12305" y="79480"/>
                      <a:pt x="11139" y="82938"/>
                      <a:pt x="10139" y="85980"/>
                    </a:cubicBezTo>
                    <a:cubicBezTo>
                      <a:pt x="9014" y="89354"/>
                      <a:pt x="8014" y="92271"/>
                      <a:pt x="11639" y="97979"/>
                    </a:cubicBezTo>
                    <a:cubicBezTo>
                      <a:pt x="11847" y="98312"/>
                      <a:pt x="12972" y="98895"/>
                      <a:pt x="13638" y="99228"/>
                    </a:cubicBezTo>
                    <a:cubicBezTo>
                      <a:pt x="14930" y="99895"/>
                      <a:pt x="16263" y="100562"/>
                      <a:pt x="17013" y="101812"/>
                    </a:cubicBezTo>
                    <a:cubicBezTo>
                      <a:pt x="17346" y="102353"/>
                      <a:pt x="17680" y="103270"/>
                      <a:pt x="18513" y="105645"/>
                    </a:cubicBezTo>
                    <a:cubicBezTo>
                      <a:pt x="18721" y="106228"/>
                      <a:pt x="18888" y="106728"/>
                      <a:pt x="19013" y="107020"/>
                    </a:cubicBezTo>
                    <a:cubicBezTo>
                      <a:pt x="19763" y="108103"/>
                      <a:pt x="20013" y="109436"/>
                      <a:pt x="20180" y="110728"/>
                    </a:cubicBezTo>
                    <a:cubicBezTo>
                      <a:pt x="20346" y="111894"/>
                      <a:pt x="20555" y="112978"/>
                      <a:pt x="21096" y="113602"/>
                    </a:cubicBezTo>
                    <a:cubicBezTo>
                      <a:pt x="21304" y="113852"/>
                      <a:pt x="22429" y="113852"/>
                      <a:pt x="23096" y="113852"/>
                    </a:cubicBezTo>
                    <a:cubicBezTo>
                      <a:pt x="24471" y="113852"/>
                      <a:pt x="26137" y="113852"/>
                      <a:pt x="27512" y="114936"/>
                    </a:cubicBezTo>
                    <a:cubicBezTo>
                      <a:pt x="28304" y="115561"/>
                      <a:pt x="29221" y="116061"/>
                      <a:pt x="30095" y="116561"/>
                    </a:cubicBezTo>
                    <a:cubicBezTo>
                      <a:pt x="32887" y="118102"/>
                      <a:pt x="36387" y="120060"/>
                      <a:pt x="37303" y="124893"/>
                    </a:cubicBezTo>
                    <a:cubicBezTo>
                      <a:pt x="38512" y="131143"/>
                      <a:pt x="34887" y="133351"/>
                      <a:pt x="32220" y="134976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: фигура 73">
                <a:extLst>
                  <a:ext uri="{FF2B5EF4-FFF2-40B4-BE49-F238E27FC236}">
                    <a16:creationId xmlns:a16="http://schemas.microsoft.com/office/drawing/2014/main" id="{2EA5A852-B795-486D-B6F8-83097D69E469}"/>
                  </a:ext>
                </a:extLst>
              </p:cNvPr>
              <p:cNvSpPr/>
              <p:nvPr/>
            </p:nvSpPr>
            <p:spPr>
              <a:xfrm>
                <a:off x="2317520" y="3583951"/>
                <a:ext cx="208318" cy="199985"/>
              </a:xfrm>
              <a:custGeom>
                <a:avLst/>
                <a:gdLst>
                  <a:gd name="connsiteX0" fmla="*/ 207855 w 208317"/>
                  <a:gd name="connsiteY0" fmla="*/ 65454 h 199984"/>
                  <a:gd name="connsiteX1" fmla="*/ 208896 w 208317"/>
                  <a:gd name="connsiteY1" fmla="*/ 53872 h 199984"/>
                  <a:gd name="connsiteX2" fmla="*/ 203897 w 208317"/>
                  <a:gd name="connsiteY2" fmla="*/ 50455 h 199984"/>
                  <a:gd name="connsiteX3" fmla="*/ 194689 w 208317"/>
                  <a:gd name="connsiteY3" fmla="*/ 52205 h 199984"/>
                  <a:gd name="connsiteX4" fmla="*/ 176482 w 208317"/>
                  <a:gd name="connsiteY4" fmla="*/ 51122 h 199984"/>
                  <a:gd name="connsiteX5" fmla="*/ 175649 w 208317"/>
                  <a:gd name="connsiteY5" fmla="*/ 32540 h 199984"/>
                  <a:gd name="connsiteX6" fmla="*/ 180440 w 208317"/>
                  <a:gd name="connsiteY6" fmla="*/ 20666 h 199984"/>
                  <a:gd name="connsiteX7" fmla="*/ 174816 w 208317"/>
                  <a:gd name="connsiteY7" fmla="*/ 12875 h 199984"/>
                  <a:gd name="connsiteX8" fmla="*/ 161817 w 208317"/>
                  <a:gd name="connsiteY8" fmla="*/ 13875 h 199984"/>
                  <a:gd name="connsiteX9" fmla="*/ 160192 w 208317"/>
                  <a:gd name="connsiteY9" fmla="*/ 16708 h 199984"/>
                  <a:gd name="connsiteX10" fmla="*/ 151317 w 208317"/>
                  <a:gd name="connsiteY10" fmla="*/ 22707 h 199984"/>
                  <a:gd name="connsiteX11" fmla="*/ 144693 w 208317"/>
                  <a:gd name="connsiteY11" fmla="*/ 18291 h 199984"/>
                  <a:gd name="connsiteX12" fmla="*/ 141193 w 208317"/>
                  <a:gd name="connsiteY12" fmla="*/ 15999 h 199984"/>
                  <a:gd name="connsiteX13" fmla="*/ 136527 w 208317"/>
                  <a:gd name="connsiteY13" fmla="*/ 24415 h 199984"/>
                  <a:gd name="connsiteX14" fmla="*/ 123528 w 208317"/>
                  <a:gd name="connsiteY14" fmla="*/ 40081 h 199984"/>
                  <a:gd name="connsiteX15" fmla="*/ 120861 w 208317"/>
                  <a:gd name="connsiteY15" fmla="*/ 38706 h 199984"/>
                  <a:gd name="connsiteX16" fmla="*/ 116278 w 208317"/>
                  <a:gd name="connsiteY16" fmla="*/ 35748 h 199984"/>
                  <a:gd name="connsiteX17" fmla="*/ 109362 w 208317"/>
                  <a:gd name="connsiteY17" fmla="*/ 33081 h 199984"/>
                  <a:gd name="connsiteX18" fmla="*/ 105279 w 208317"/>
                  <a:gd name="connsiteY18" fmla="*/ 25874 h 199984"/>
                  <a:gd name="connsiteX19" fmla="*/ 104321 w 208317"/>
                  <a:gd name="connsiteY19" fmla="*/ 21666 h 199984"/>
                  <a:gd name="connsiteX20" fmla="*/ 102738 w 208317"/>
                  <a:gd name="connsiteY20" fmla="*/ 15791 h 199984"/>
                  <a:gd name="connsiteX21" fmla="*/ 91572 w 208317"/>
                  <a:gd name="connsiteY21" fmla="*/ 2375 h 199984"/>
                  <a:gd name="connsiteX22" fmla="*/ 85447 w 208317"/>
                  <a:gd name="connsiteY22" fmla="*/ 6083 h 199984"/>
                  <a:gd name="connsiteX23" fmla="*/ 79156 w 208317"/>
                  <a:gd name="connsiteY23" fmla="*/ 9917 h 199984"/>
                  <a:gd name="connsiteX24" fmla="*/ 76073 w 208317"/>
                  <a:gd name="connsiteY24" fmla="*/ 13708 h 199984"/>
                  <a:gd name="connsiteX25" fmla="*/ 70115 w 208317"/>
                  <a:gd name="connsiteY25" fmla="*/ 19999 h 199984"/>
                  <a:gd name="connsiteX26" fmla="*/ 53325 w 208317"/>
                  <a:gd name="connsiteY26" fmla="*/ 43456 h 199984"/>
                  <a:gd name="connsiteX27" fmla="*/ 31410 w 208317"/>
                  <a:gd name="connsiteY27" fmla="*/ 62496 h 199984"/>
                  <a:gd name="connsiteX28" fmla="*/ 26535 w 208317"/>
                  <a:gd name="connsiteY28" fmla="*/ 60371 h 199984"/>
                  <a:gd name="connsiteX29" fmla="*/ 20994 w 208317"/>
                  <a:gd name="connsiteY29" fmla="*/ 58538 h 199984"/>
                  <a:gd name="connsiteX30" fmla="*/ 11953 w 208317"/>
                  <a:gd name="connsiteY30" fmla="*/ 63454 h 199984"/>
                  <a:gd name="connsiteX31" fmla="*/ 4287 w 208317"/>
                  <a:gd name="connsiteY31" fmla="*/ 69079 h 199984"/>
                  <a:gd name="connsiteX32" fmla="*/ 4078 w 208317"/>
                  <a:gd name="connsiteY32" fmla="*/ 68704 h 199984"/>
                  <a:gd name="connsiteX33" fmla="*/ 3370 w 208317"/>
                  <a:gd name="connsiteY33" fmla="*/ 71620 h 199984"/>
                  <a:gd name="connsiteX34" fmla="*/ 3037 w 208317"/>
                  <a:gd name="connsiteY34" fmla="*/ 80495 h 199984"/>
                  <a:gd name="connsiteX35" fmla="*/ 24452 w 208317"/>
                  <a:gd name="connsiteY35" fmla="*/ 96535 h 199984"/>
                  <a:gd name="connsiteX36" fmla="*/ 28993 w 208317"/>
                  <a:gd name="connsiteY36" fmla="*/ 98868 h 199984"/>
                  <a:gd name="connsiteX37" fmla="*/ 29118 w 208317"/>
                  <a:gd name="connsiteY37" fmla="*/ 98785 h 199984"/>
                  <a:gd name="connsiteX38" fmla="*/ 55408 w 208317"/>
                  <a:gd name="connsiteY38" fmla="*/ 105743 h 199984"/>
                  <a:gd name="connsiteX39" fmla="*/ 61157 w 208317"/>
                  <a:gd name="connsiteY39" fmla="*/ 116242 h 199984"/>
                  <a:gd name="connsiteX40" fmla="*/ 60907 w 208317"/>
                  <a:gd name="connsiteY40" fmla="*/ 119825 h 199984"/>
                  <a:gd name="connsiteX41" fmla="*/ 60699 w 208317"/>
                  <a:gd name="connsiteY41" fmla="*/ 122616 h 199984"/>
                  <a:gd name="connsiteX42" fmla="*/ 63366 w 208317"/>
                  <a:gd name="connsiteY42" fmla="*/ 128366 h 199984"/>
                  <a:gd name="connsiteX43" fmla="*/ 71115 w 208317"/>
                  <a:gd name="connsiteY43" fmla="*/ 128991 h 199984"/>
                  <a:gd name="connsiteX44" fmla="*/ 83864 w 208317"/>
                  <a:gd name="connsiteY44" fmla="*/ 139615 h 199984"/>
                  <a:gd name="connsiteX45" fmla="*/ 81198 w 208317"/>
                  <a:gd name="connsiteY45" fmla="*/ 153614 h 199984"/>
                  <a:gd name="connsiteX46" fmla="*/ 79031 w 208317"/>
                  <a:gd name="connsiteY46" fmla="*/ 161988 h 199984"/>
                  <a:gd name="connsiteX47" fmla="*/ 86031 w 208317"/>
                  <a:gd name="connsiteY47" fmla="*/ 170654 h 199984"/>
                  <a:gd name="connsiteX48" fmla="*/ 91489 w 208317"/>
                  <a:gd name="connsiteY48" fmla="*/ 170863 h 199984"/>
                  <a:gd name="connsiteX49" fmla="*/ 99613 w 208317"/>
                  <a:gd name="connsiteY49" fmla="*/ 171779 h 199984"/>
                  <a:gd name="connsiteX50" fmla="*/ 108654 w 208317"/>
                  <a:gd name="connsiteY50" fmla="*/ 185362 h 199984"/>
                  <a:gd name="connsiteX51" fmla="*/ 113154 w 208317"/>
                  <a:gd name="connsiteY51" fmla="*/ 193653 h 199984"/>
                  <a:gd name="connsiteX52" fmla="*/ 116320 w 208317"/>
                  <a:gd name="connsiteY52" fmla="*/ 197986 h 199984"/>
                  <a:gd name="connsiteX53" fmla="*/ 124069 w 208317"/>
                  <a:gd name="connsiteY53" fmla="*/ 197569 h 199984"/>
                  <a:gd name="connsiteX54" fmla="*/ 132944 w 208317"/>
                  <a:gd name="connsiteY54" fmla="*/ 197111 h 199984"/>
                  <a:gd name="connsiteX55" fmla="*/ 143985 w 208317"/>
                  <a:gd name="connsiteY55" fmla="*/ 191403 h 199984"/>
                  <a:gd name="connsiteX56" fmla="*/ 145401 w 208317"/>
                  <a:gd name="connsiteY56" fmla="*/ 179862 h 199984"/>
                  <a:gd name="connsiteX57" fmla="*/ 143610 w 208317"/>
                  <a:gd name="connsiteY57" fmla="*/ 174821 h 199984"/>
                  <a:gd name="connsiteX58" fmla="*/ 141276 w 208317"/>
                  <a:gd name="connsiteY58" fmla="*/ 165571 h 199984"/>
                  <a:gd name="connsiteX59" fmla="*/ 142818 w 208317"/>
                  <a:gd name="connsiteY59" fmla="*/ 158614 h 199984"/>
                  <a:gd name="connsiteX60" fmla="*/ 144359 w 208317"/>
                  <a:gd name="connsiteY60" fmla="*/ 151531 h 199984"/>
                  <a:gd name="connsiteX61" fmla="*/ 144151 w 208317"/>
                  <a:gd name="connsiteY61" fmla="*/ 145698 h 199984"/>
                  <a:gd name="connsiteX62" fmla="*/ 154692 w 208317"/>
                  <a:gd name="connsiteY62" fmla="*/ 121491 h 199984"/>
                  <a:gd name="connsiteX63" fmla="*/ 162525 w 208317"/>
                  <a:gd name="connsiteY63" fmla="*/ 120241 h 199984"/>
                  <a:gd name="connsiteX64" fmla="*/ 169233 w 208317"/>
                  <a:gd name="connsiteY64" fmla="*/ 119242 h 199984"/>
                  <a:gd name="connsiteX65" fmla="*/ 176065 w 208317"/>
                  <a:gd name="connsiteY65" fmla="*/ 113700 h 199984"/>
                  <a:gd name="connsiteX66" fmla="*/ 180273 w 208317"/>
                  <a:gd name="connsiteY66" fmla="*/ 109826 h 199984"/>
                  <a:gd name="connsiteX67" fmla="*/ 185190 w 208317"/>
                  <a:gd name="connsiteY67" fmla="*/ 105993 h 199984"/>
                  <a:gd name="connsiteX68" fmla="*/ 202897 w 208317"/>
                  <a:gd name="connsiteY68" fmla="*/ 90619 h 199984"/>
                  <a:gd name="connsiteX69" fmla="*/ 206230 w 208317"/>
                  <a:gd name="connsiteY69" fmla="*/ 79370 h 199984"/>
                  <a:gd name="connsiteX70" fmla="*/ 206730 w 208317"/>
                  <a:gd name="connsiteY70" fmla="*/ 70162 h 199984"/>
                  <a:gd name="connsiteX71" fmla="*/ 207855 w 208317"/>
                  <a:gd name="connsiteY71" fmla="*/ 65454 h 199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208317" h="199984">
                    <a:moveTo>
                      <a:pt x="207855" y="65454"/>
                    </a:moveTo>
                    <a:cubicBezTo>
                      <a:pt x="209063" y="61413"/>
                      <a:pt x="210479" y="56871"/>
                      <a:pt x="208896" y="53872"/>
                    </a:cubicBezTo>
                    <a:cubicBezTo>
                      <a:pt x="208063" y="52330"/>
                      <a:pt x="206438" y="51205"/>
                      <a:pt x="203897" y="50455"/>
                    </a:cubicBezTo>
                    <a:cubicBezTo>
                      <a:pt x="200689" y="49497"/>
                      <a:pt x="197897" y="50747"/>
                      <a:pt x="194689" y="52205"/>
                    </a:cubicBezTo>
                    <a:cubicBezTo>
                      <a:pt x="189898" y="54371"/>
                      <a:pt x="183940" y="57038"/>
                      <a:pt x="176482" y="51122"/>
                    </a:cubicBezTo>
                    <a:cubicBezTo>
                      <a:pt x="167108" y="43664"/>
                      <a:pt x="171816" y="37498"/>
                      <a:pt x="175649" y="32540"/>
                    </a:cubicBezTo>
                    <a:cubicBezTo>
                      <a:pt x="178357" y="28999"/>
                      <a:pt x="181148" y="25374"/>
                      <a:pt x="180440" y="20666"/>
                    </a:cubicBezTo>
                    <a:cubicBezTo>
                      <a:pt x="179732" y="16041"/>
                      <a:pt x="176982" y="13875"/>
                      <a:pt x="174816" y="12875"/>
                    </a:cubicBezTo>
                    <a:cubicBezTo>
                      <a:pt x="170941" y="11083"/>
                      <a:pt x="165691" y="11500"/>
                      <a:pt x="161817" y="13875"/>
                    </a:cubicBezTo>
                    <a:cubicBezTo>
                      <a:pt x="160775" y="14500"/>
                      <a:pt x="160567" y="15249"/>
                      <a:pt x="160192" y="16708"/>
                    </a:cubicBezTo>
                    <a:cubicBezTo>
                      <a:pt x="159442" y="19791"/>
                      <a:pt x="157984" y="22666"/>
                      <a:pt x="151317" y="22707"/>
                    </a:cubicBezTo>
                    <a:cubicBezTo>
                      <a:pt x="147984" y="22666"/>
                      <a:pt x="146068" y="20124"/>
                      <a:pt x="144693" y="18291"/>
                    </a:cubicBezTo>
                    <a:cubicBezTo>
                      <a:pt x="142901" y="15916"/>
                      <a:pt x="142443" y="15624"/>
                      <a:pt x="141193" y="15999"/>
                    </a:cubicBezTo>
                    <a:cubicBezTo>
                      <a:pt x="138902" y="16749"/>
                      <a:pt x="137735" y="20457"/>
                      <a:pt x="136527" y="24415"/>
                    </a:cubicBezTo>
                    <a:cubicBezTo>
                      <a:pt x="134569" y="30665"/>
                      <a:pt x="132110" y="38456"/>
                      <a:pt x="123528" y="40081"/>
                    </a:cubicBezTo>
                    <a:cubicBezTo>
                      <a:pt x="122403" y="40289"/>
                      <a:pt x="121320" y="39706"/>
                      <a:pt x="120861" y="38706"/>
                    </a:cubicBezTo>
                    <a:cubicBezTo>
                      <a:pt x="119695" y="36081"/>
                      <a:pt x="118611" y="35998"/>
                      <a:pt x="116278" y="35748"/>
                    </a:cubicBezTo>
                    <a:cubicBezTo>
                      <a:pt x="114278" y="35539"/>
                      <a:pt x="111779" y="35248"/>
                      <a:pt x="109362" y="33081"/>
                    </a:cubicBezTo>
                    <a:cubicBezTo>
                      <a:pt x="105987" y="30040"/>
                      <a:pt x="105612" y="28373"/>
                      <a:pt x="105279" y="25874"/>
                    </a:cubicBezTo>
                    <a:cubicBezTo>
                      <a:pt x="105154" y="24790"/>
                      <a:pt x="104987" y="23540"/>
                      <a:pt x="104321" y="21666"/>
                    </a:cubicBezTo>
                    <a:cubicBezTo>
                      <a:pt x="103696" y="19874"/>
                      <a:pt x="103238" y="17874"/>
                      <a:pt x="102738" y="15791"/>
                    </a:cubicBezTo>
                    <a:cubicBezTo>
                      <a:pt x="100738" y="7292"/>
                      <a:pt x="98988" y="1876"/>
                      <a:pt x="91572" y="2375"/>
                    </a:cubicBezTo>
                    <a:cubicBezTo>
                      <a:pt x="89780" y="3959"/>
                      <a:pt x="87614" y="5042"/>
                      <a:pt x="85447" y="6083"/>
                    </a:cubicBezTo>
                    <a:cubicBezTo>
                      <a:pt x="83156" y="7125"/>
                      <a:pt x="80823" y="8250"/>
                      <a:pt x="79156" y="9917"/>
                    </a:cubicBezTo>
                    <a:cubicBezTo>
                      <a:pt x="77823" y="11250"/>
                      <a:pt x="76948" y="12458"/>
                      <a:pt x="76073" y="13708"/>
                    </a:cubicBezTo>
                    <a:cubicBezTo>
                      <a:pt x="74656" y="15666"/>
                      <a:pt x="73198" y="17708"/>
                      <a:pt x="70115" y="19999"/>
                    </a:cubicBezTo>
                    <a:cubicBezTo>
                      <a:pt x="59283" y="28040"/>
                      <a:pt x="57408" y="30665"/>
                      <a:pt x="53325" y="43456"/>
                    </a:cubicBezTo>
                    <a:cubicBezTo>
                      <a:pt x="49742" y="54705"/>
                      <a:pt x="45367" y="64662"/>
                      <a:pt x="31410" y="62496"/>
                    </a:cubicBezTo>
                    <a:cubicBezTo>
                      <a:pt x="29493" y="62204"/>
                      <a:pt x="27993" y="61288"/>
                      <a:pt x="26535" y="60371"/>
                    </a:cubicBezTo>
                    <a:cubicBezTo>
                      <a:pt x="24785" y="59288"/>
                      <a:pt x="23244" y="58288"/>
                      <a:pt x="20994" y="58538"/>
                    </a:cubicBezTo>
                    <a:cubicBezTo>
                      <a:pt x="16827" y="58955"/>
                      <a:pt x="14661" y="60913"/>
                      <a:pt x="11953" y="63454"/>
                    </a:cubicBezTo>
                    <a:cubicBezTo>
                      <a:pt x="9953" y="65329"/>
                      <a:pt x="7662" y="67454"/>
                      <a:pt x="4287" y="69079"/>
                    </a:cubicBezTo>
                    <a:lnTo>
                      <a:pt x="4078" y="68704"/>
                    </a:lnTo>
                    <a:cubicBezTo>
                      <a:pt x="3870" y="69704"/>
                      <a:pt x="3620" y="70703"/>
                      <a:pt x="3370" y="71620"/>
                    </a:cubicBezTo>
                    <a:cubicBezTo>
                      <a:pt x="2495" y="74745"/>
                      <a:pt x="1745" y="77495"/>
                      <a:pt x="3037" y="80495"/>
                    </a:cubicBezTo>
                    <a:cubicBezTo>
                      <a:pt x="5870" y="87202"/>
                      <a:pt x="16619" y="92577"/>
                      <a:pt x="24452" y="96535"/>
                    </a:cubicBezTo>
                    <a:cubicBezTo>
                      <a:pt x="26077" y="97368"/>
                      <a:pt x="27618" y="98118"/>
                      <a:pt x="28993" y="98868"/>
                    </a:cubicBezTo>
                    <a:cubicBezTo>
                      <a:pt x="29035" y="98826"/>
                      <a:pt x="29077" y="98785"/>
                      <a:pt x="29118" y="98785"/>
                    </a:cubicBezTo>
                    <a:cubicBezTo>
                      <a:pt x="39201" y="93410"/>
                      <a:pt x="48575" y="100535"/>
                      <a:pt x="55408" y="105743"/>
                    </a:cubicBezTo>
                    <a:cubicBezTo>
                      <a:pt x="61199" y="110117"/>
                      <a:pt x="61657" y="111659"/>
                      <a:pt x="61157" y="116242"/>
                    </a:cubicBezTo>
                    <a:cubicBezTo>
                      <a:pt x="61074" y="117200"/>
                      <a:pt x="60949" y="118325"/>
                      <a:pt x="60907" y="119825"/>
                    </a:cubicBezTo>
                    <a:cubicBezTo>
                      <a:pt x="60866" y="120783"/>
                      <a:pt x="60783" y="121741"/>
                      <a:pt x="60699" y="122616"/>
                    </a:cubicBezTo>
                    <a:cubicBezTo>
                      <a:pt x="60366" y="126033"/>
                      <a:pt x="60241" y="127199"/>
                      <a:pt x="63366" y="128366"/>
                    </a:cubicBezTo>
                    <a:cubicBezTo>
                      <a:pt x="66407" y="129533"/>
                      <a:pt x="68782" y="129241"/>
                      <a:pt x="71115" y="128991"/>
                    </a:cubicBezTo>
                    <a:cubicBezTo>
                      <a:pt x="76573" y="128366"/>
                      <a:pt x="80656" y="128741"/>
                      <a:pt x="83864" y="139615"/>
                    </a:cubicBezTo>
                    <a:cubicBezTo>
                      <a:pt x="85781" y="146156"/>
                      <a:pt x="83239" y="150323"/>
                      <a:pt x="81198" y="153614"/>
                    </a:cubicBezTo>
                    <a:cubicBezTo>
                      <a:pt x="79489" y="156364"/>
                      <a:pt x="78156" y="158572"/>
                      <a:pt x="79031" y="161988"/>
                    </a:cubicBezTo>
                    <a:cubicBezTo>
                      <a:pt x="79989" y="165780"/>
                      <a:pt x="82823" y="169279"/>
                      <a:pt x="86031" y="170654"/>
                    </a:cubicBezTo>
                    <a:cubicBezTo>
                      <a:pt x="87489" y="171279"/>
                      <a:pt x="89447" y="171071"/>
                      <a:pt x="91489" y="170863"/>
                    </a:cubicBezTo>
                    <a:cubicBezTo>
                      <a:pt x="94113" y="170571"/>
                      <a:pt x="97071" y="170279"/>
                      <a:pt x="99613" y="171779"/>
                    </a:cubicBezTo>
                    <a:cubicBezTo>
                      <a:pt x="103071" y="173821"/>
                      <a:pt x="105779" y="179445"/>
                      <a:pt x="108654" y="185362"/>
                    </a:cubicBezTo>
                    <a:cubicBezTo>
                      <a:pt x="110279" y="188736"/>
                      <a:pt x="111820" y="191903"/>
                      <a:pt x="113154" y="193653"/>
                    </a:cubicBezTo>
                    <a:cubicBezTo>
                      <a:pt x="114362" y="195194"/>
                      <a:pt x="115362" y="196611"/>
                      <a:pt x="116320" y="197986"/>
                    </a:cubicBezTo>
                    <a:cubicBezTo>
                      <a:pt x="118653" y="197652"/>
                      <a:pt x="121278" y="197569"/>
                      <a:pt x="124069" y="197569"/>
                    </a:cubicBezTo>
                    <a:cubicBezTo>
                      <a:pt x="127111" y="197569"/>
                      <a:pt x="130277" y="197611"/>
                      <a:pt x="132944" y="197111"/>
                    </a:cubicBezTo>
                    <a:cubicBezTo>
                      <a:pt x="138402" y="196111"/>
                      <a:pt x="142026" y="194236"/>
                      <a:pt x="143985" y="191403"/>
                    </a:cubicBezTo>
                    <a:cubicBezTo>
                      <a:pt x="145859" y="188653"/>
                      <a:pt x="146318" y="184903"/>
                      <a:pt x="145401" y="179862"/>
                    </a:cubicBezTo>
                    <a:cubicBezTo>
                      <a:pt x="145068" y="177987"/>
                      <a:pt x="144359" y="176445"/>
                      <a:pt x="143610" y="174821"/>
                    </a:cubicBezTo>
                    <a:cubicBezTo>
                      <a:pt x="142485" y="172363"/>
                      <a:pt x="141193" y="169529"/>
                      <a:pt x="141276" y="165571"/>
                    </a:cubicBezTo>
                    <a:cubicBezTo>
                      <a:pt x="141318" y="163280"/>
                      <a:pt x="142026" y="161030"/>
                      <a:pt x="142818" y="158614"/>
                    </a:cubicBezTo>
                    <a:cubicBezTo>
                      <a:pt x="143568" y="156280"/>
                      <a:pt x="144359" y="153864"/>
                      <a:pt x="144359" y="151531"/>
                    </a:cubicBezTo>
                    <a:cubicBezTo>
                      <a:pt x="144359" y="149573"/>
                      <a:pt x="144235" y="147614"/>
                      <a:pt x="144151" y="145698"/>
                    </a:cubicBezTo>
                    <a:cubicBezTo>
                      <a:pt x="143651" y="136824"/>
                      <a:pt x="143068" y="126783"/>
                      <a:pt x="154692" y="121491"/>
                    </a:cubicBezTo>
                    <a:cubicBezTo>
                      <a:pt x="157192" y="120367"/>
                      <a:pt x="159900" y="120325"/>
                      <a:pt x="162525" y="120241"/>
                    </a:cubicBezTo>
                    <a:cubicBezTo>
                      <a:pt x="164983" y="120200"/>
                      <a:pt x="167316" y="120158"/>
                      <a:pt x="169233" y="119242"/>
                    </a:cubicBezTo>
                    <a:cubicBezTo>
                      <a:pt x="171607" y="118117"/>
                      <a:pt x="173857" y="115867"/>
                      <a:pt x="176065" y="113700"/>
                    </a:cubicBezTo>
                    <a:cubicBezTo>
                      <a:pt x="177482" y="112326"/>
                      <a:pt x="178857" y="110951"/>
                      <a:pt x="180273" y="109826"/>
                    </a:cubicBezTo>
                    <a:cubicBezTo>
                      <a:pt x="181815" y="108617"/>
                      <a:pt x="183482" y="107326"/>
                      <a:pt x="185190" y="105993"/>
                    </a:cubicBezTo>
                    <a:cubicBezTo>
                      <a:pt x="191398" y="101243"/>
                      <a:pt x="198397" y="95827"/>
                      <a:pt x="202897" y="90619"/>
                    </a:cubicBezTo>
                    <a:cubicBezTo>
                      <a:pt x="206438" y="86452"/>
                      <a:pt x="206355" y="83786"/>
                      <a:pt x="206230" y="79370"/>
                    </a:cubicBezTo>
                    <a:cubicBezTo>
                      <a:pt x="206147" y="76786"/>
                      <a:pt x="206063" y="73870"/>
                      <a:pt x="206730" y="70162"/>
                    </a:cubicBezTo>
                    <a:cubicBezTo>
                      <a:pt x="206855" y="68829"/>
                      <a:pt x="207355" y="67204"/>
                      <a:pt x="207855" y="65454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5" name="Полилиния: фигура 74">
                <a:extLst>
                  <a:ext uri="{FF2B5EF4-FFF2-40B4-BE49-F238E27FC236}">
                    <a16:creationId xmlns:a16="http://schemas.microsoft.com/office/drawing/2014/main" id="{C6A74CF6-B472-4E76-AA1B-7AD84C369FA6}"/>
                  </a:ext>
                </a:extLst>
              </p:cNvPr>
              <p:cNvSpPr/>
              <p:nvPr/>
            </p:nvSpPr>
            <p:spPr>
              <a:xfrm>
                <a:off x="2658438" y="3675499"/>
                <a:ext cx="249981" cy="212484"/>
              </a:xfrm>
              <a:custGeom>
                <a:avLst/>
                <a:gdLst>
                  <a:gd name="connsiteX0" fmla="*/ 247450 w 249981"/>
                  <a:gd name="connsiteY0" fmla="*/ 155142 h 212483"/>
                  <a:gd name="connsiteX1" fmla="*/ 249700 w 249981"/>
                  <a:gd name="connsiteY1" fmla="*/ 148392 h 212483"/>
                  <a:gd name="connsiteX2" fmla="*/ 248325 w 249981"/>
                  <a:gd name="connsiteY2" fmla="*/ 147851 h 212483"/>
                  <a:gd name="connsiteX3" fmla="*/ 241909 w 249981"/>
                  <a:gd name="connsiteY3" fmla="*/ 137310 h 212483"/>
                  <a:gd name="connsiteX4" fmla="*/ 242117 w 249981"/>
                  <a:gd name="connsiteY4" fmla="*/ 135393 h 212483"/>
                  <a:gd name="connsiteX5" fmla="*/ 238826 w 249981"/>
                  <a:gd name="connsiteY5" fmla="*/ 133685 h 212483"/>
                  <a:gd name="connsiteX6" fmla="*/ 230785 w 249981"/>
                  <a:gd name="connsiteY6" fmla="*/ 122727 h 212483"/>
                  <a:gd name="connsiteX7" fmla="*/ 237117 w 249981"/>
                  <a:gd name="connsiteY7" fmla="*/ 115062 h 212483"/>
                  <a:gd name="connsiteX8" fmla="*/ 239117 w 249981"/>
                  <a:gd name="connsiteY8" fmla="*/ 109687 h 212483"/>
                  <a:gd name="connsiteX9" fmla="*/ 235534 w 249981"/>
                  <a:gd name="connsiteY9" fmla="*/ 106104 h 212483"/>
                  <a:gd name="connsiteX10" fmla="*/ 221660 w 249981"/>
                  <a:gd name="connsiteY10" fmla="*/ 110520 h 212483"/>
                  <a:gd name="connsiteX11" fmla="*/ 218369 w 249981"/>
                  <a:gd name="connsiteY11" fmla="*/ 113395 h 212483"/>
                  <a:gd name="connsiteX12" fmla="*/ 212536 w 249981"/>
                  <a:gd name="connsiteY12" fmla="*/ 117853 h 212483"/>
                  <a:gd name="connsiteX13" fmla="*/ 205536 w 249981"/>
                  <a:gd name="connsiteY13" fmla="*/ 117353 h 212483"/>
                  <a:gd name="connsiteX14" fmla="*/ 201578 w 249981"/>
                  <a:gd name="connsiteY14" fmla="*/ 116686 h 212483"/>
                  <a:gd name="connsiteX15" fmla="*/ 199579 w 249981"/>
                  <a:gd name="connsiteY15" fmla="*/ 116853 h 212483"/>
                  <a:gd name="connsiteX16" fmla="*/ 174914 w 249981"/>
                  <a:gd name="connsiteY16" fmla="*/ 123727 h 212483"/>
                  <a:gd name="connsiteX17" fmla="*/ 173039 w 249981"/>
                  <a:gd name="connsiteY17" fmla="*/ 127727 h 212483"/>
                  <a:gd name="connsiteX18" fmla="*/ 164998 w 249981"/>
                  <a:gd name="connsiteY18" fmla="*/ 134601 h 212483"/>
                  <a:gd name="connsiteX19" fmla="*/ 155915 w 249981"/>
                  <a:gd name="connsiteY19" fmla="*/ 127269 h 212483"/>
                  <a:gd name="connsiteX20" fmla="*/ 155040 w 249981"/>
                  <a:gd name="connsiteY20" fmla="*/ 125977 h 212483"/>
                  <a:gd name="connsiteX21" fmla="*/ 149041 w 249981"/>
                  <a:gd name="connsiteY21" fmla="*/ 114686 h 212483"/>
                  <a:gd name="connsiteX22" fmla="*/ 143083 w 249981"/>
                  <a:gd name="connsiteY22" fmla="*/ 103687 h 212483"/>
                  <a:gd name="connsiteX23" fmla="*/ 141833 w 249981"/>
                  <a:gd name="connsiteY23" fmla="*/ 102062 h 212483"/>
                  <a:gd name="connsiteX24" fmla="*/ 137500 w 249981"/>
                  <a:gd name="connsiteY24" fmla="*/ 79023 h 212483"/>
                  <a:gd name="connsiteX25" fmla="*/ 135292 w 249981"/>
                  <a:gd name="connsiteY25" fmla="*/ 68565 h 212483"/>
                  <a:gd name="connsiteX26" fmla="*/ 138042 w 249981"/>
                  <a:gd name="connsiteY26" fmla="*/ 66482 h 212483"/>
                  <a:gd name="connsiteX27" fmla="*/ 138042 w 249981"/>
                  <a:gd name="connsiteY27" fmla="*/ 64732 h 212483"/>
                  <a:gd name="connsiteX28" fmla="*/ 135708 w 249981"/>
                  <a:gd name="connsiteY28" fmla="*/ 59732 h 212483"/>
                  <a:gd name="connsiteX29" fmla="*/ 132417 w 249981"/>
                  <a:gd name="connsiteY29" fmla="*/ 56149 h 212483"/>
                  <a:gd name="connsiteX30" fmla="*/ 128792 w 249981"/>
                  <a:gd name="connsiteY30" fmla="*/ 46817 h 212483"/>
                  <a:gd name="connsiteX31" fmla="*/ 128292 w 249981"/>
                  <a:gd name="connsiteY31" fmla="*/ 44358 h 212483"/>
                  <a:gd name="connsiteX32" fmla="*/ 128126 w 249981"/>
                  <a:gd name="connsiteY32" fmla="*/ 43692 h 212483"/>
                  <a:gd name="connsiteX33" fmla="*/ 118126 w 249981"/>
                  <a:gd name="connsiteY33" fmla="*/ 27151 h 212483"/>
                  <a:gd name="connsiteX34" fmla="*/ 111210 w 249981"/>
                  <a:gd name="connsiteY34" fmla="*/ 28776 h 212483"/>
                  <a:gd name="connsiteX35" fmla="*/ 97753 w 249981"/>
                  <a:gd name="connsiteY35" fmla="*/ 25693 h 212483"/>
                  <a:gd name="connsiteX36" fmla="*/ 82296 w 249981"/>
                  <a:gd name="connsiteY36" fmla="*/ 4070 h 212483"/>
                  <a:gd name="connsiteX37" fmla="*/ 81463 w 249981"/>
                  <a:gd name="connsiteY37" fmla="*/ 3695 h 212483"/>
                  <a:gd name="connsiteX38" fmla="*/ 78838 w 249981"/>
                  <a:gd name="connsiteY38" fmla="*/ 2362 h 212483"/>
                  <a:gd name="connsiteX39" fmla="*/ 75880 w 249981"/>
                  <a:gd name="connsiteY39" fmla="*/ 11403 h 212483"/>
                  <a:gd name="connsiteX40" fmla="*/ 72921 w 249981"/>
                  <a:gd name="connsiteY40" fmla="*/ 20818 h 212483"/>
                  <a:gd name="connsiteX41" fmla="*/ 64839 w 249981"/>
                  <a:gd name="connsiteY41" fmla="*/ 25818 h 212483"/>
                  <a:gd name="connsiteX42" fmla="*/ 60422 w 249981"/>
                  <a:gd name="connsiteY42" fmla="*/ 27985 h 212483"/>
                  <a:gd name="connsiteX43" fmla="*/ 56381 w 249981"/>
                  <a:gd name="connsiteY43" fmla="*/ 33193 h 212483"/>
                  <a:gd name="connsiteX44" fmla="*/ 51590 w 249981"/>
                  <a:gd name="connsiteY44" fmla="*/ 38942 h 212483"/>
                  <a:gd name="connsiteX45" fmla="*/ 31841 w 249981"/>
                  <a:gd name="connsiteY45" fmla="*/ 35526 h 212483"/>
                  <a:gd name="connsiteX46" fmla="*/ 24134 w 249981"/>
                  <a:gd name="connsiteY46" fmla="*/ 31526 h 212483"/>
                  <a:gd name="connsiteX47" fmla="*/ 16467 w 249981"/>
                  <a:gd name="connsiteY47" fmla="*/ 49483 h 212483"/>
                  <a:gd name="connsiteX48" fmla="*/ 14384 w 249981"/>
                  <a:gd name="connsiteY48" fmla="*/ 60316 h 212483"/>
                  <a:gd name="connsiteX49" fmla="*/ 12801 w 249981"/>
                  <a:gd name="connsiteY49" fmla="*/ 61649 h 212483"/>
                  <a:gd name="connsiteX50" fmla="*/ 4802 w 249981"/>
                  <a:gd name="connsiteY50" fmla="*/ 62774 h 212483"/>
                  <a:gd name="connsiteX51" fmla="*/ 2344 w 249981"/>
                  <a:gd name="connsiteY51" fmla="*/ 62565 h 212483"/>
                  <a:gd name="connsiteX52" fmla="*/ 2469 w 249981"/>
                  <a:gd name="connsiteY52" fmla="*/ 68482 h 212483"/>
                  <a:gd name="connsiteX53" fmla="*/ 8843 w 249981"/>
                  <a:gd name="connsiteY53" fmla="*/ 78023 h 212483"/>
                  <a:gd name="connsiteX54" fmla="*/ 16926 w 249981"/>
                  <a:gd name="connsiteY54" fmla="*/ 85022 h 212483"/>
                  <a:gd name="connsiteX55" fmla="*/ 29091 w 249981"/>
                  <a:gd name="connsiteY55" fmla="*/ 92730 h 212483"/>
                  <a:gd name="connsiteX56" fmla="*/ 36841 w 249981"/>
                  <a:gd name="connsiteY56" fmla="*/ 90105 h 212483"/>
                  <a:gd name="connsiteX57" fmla="*/ 51048 w 249981"/>
                  <a:gd name="connsiteY57" fmla="*/ 92147 h 212483"/>
                  <a:gd name="connsiteX58" fmla="*/ 55256 w 249981"/>
                  <a:gd name="connsiteY58" fmla="*/ 95521 h 212483"/>
                  <a:gd name="connsiteX59" fmla="*/ 71255 w 249981"/>
                  <a:gd name="connsiteY59" fmla="*/ 114978 h 212483"/>
                  <a:gd name="connsiteX60" fmla="*/ 68922 w 249981"/>
                  <a:gd name="connsiteY60" fmla="*/ 128227 h 212483"/>
                  <a:gd name="connsiteX61" fmla="*/ 66005 w 249981"/>
                  <a:gd name="connsiteY61" fmla="*/ 134935 h 212483"/>
                  <a:gd name="connsiteX62" fmla="*/ 72880 w 249981"/>
                  <a:gd name="connsiteY62" fmla="*/ 150267 h 212483"/>
                  <a:gd name="connsiteX63" fmla="*/ 76505 w 249981"/>
                  <a:gd name="connsiteY63" fmla="*/ 155058 h 212483"/>
                  <a:gd name="connsiteX64" fmla="*/ 79796 w 249981"/>
                  <a:gd name="connsiteY64" fmla="*/ 160850 h 212483"/>
                  <a:gd name="connsiteX65" fmla="*/ 93087 w 249981"/>
                  <a:gd name="connsiteY65" fmla="*/ 174390 h 212483"/>
                  <a:gd name="connsiteX66" fmla="*/ 99503 w 249981"/>
                  <a:gd name="connsiteY66" fmla="*/ 167391 h 212483"/>
                  <a:gd name="connsiteX67" fmla="*/ 104044 w 249981"/>
                  <a:gd name="connsiteY67" fmla="*/ 161391 h 212483"/>
                  <a:gd name="connsiteX68" fmla="*/ 115252 w 249981"/>
                  <a:gd name="connsiteY68" fmla="*/ 164433 h 212483"/>
                  <a:gd name="connsiteX69" fmla="*/ 115960 w 249981"/>
                  <a:gd name="connsiteY69" fmla="*/ 164849 h 212483"/>
                  <a:gd name="connsiteX70" fmla="*/ 131125 w 249981"/>
                  <a:gd name="connsiteY70" fmla="*/ 176682 h 212483"/>
                  <a:gd name="connsiteX71" fmla="*/ 133334 w 249981"/>
                  <a:gd name="connsiteY71" fmla="*/ 184348 h 212483"/>
                  <a:gd name="connsiteX72" fmla="*/ 136042 w 249981"/>
                  <a:gd name="connsiteY72" fmla="*/ 191097 h 212483"/>
                  <a:gd name="connsiteX73" fmla="*/ 159623 w 249981"/>
                  <a:gd name="connsiteY73" fmla="*/ 201305 h 212483"/>
                  <a:gd name="connsiteX74" fmla="*/ 164248 w 249981"/>
                  <a:gd name="connsiteY74" fmla="*/ 202388 h 212483"/>
                  <a:gd name="connsiteX75" fmla="*/ 164790 w 249981"/>
                  <a:gd name="connsiteY75" fmla="*/ 201513 h 212483"/>
                  <a:gd name="connsiteX76" fmla="*/ 202662 w 249981"/>
                  <a:gd name="connsiteY76" fmla="*/ 205429 h 212483"/>
                  <a:gd name="connsiteX77" fmla="*/ 218744 w 249981"/>
                  <a:gd name="connsiteY77" fmla="*/ 211971 h 212483"/>
                  <a:gd name="connsiteX78" fmla="*/ 226202 w 249981"/>
                  <a:gd name="connsiteY78" fmla="*/ 211388 h 212483"/>
                  <a:gd name="connsiteX79" fmla="*/ 225243 w 249981"/>
                  <a:gd name="connsiteY79" fmla="*/ 207388 h 212483"/>
                  <a:gd name="connsiteX80" fmla="*/ 223452 w 249981"/>
                  <a:gd name="connsiteY80" fmla="*/ 198555 h 212483"/>
                  <a:gd name="connsiteX81" fmla="*/ 242284 w 249981"/>
                  <a:gd name="connsiteY81" fmla="*/ 169141 h 212483"/>
                  <a:gd name="connsiteX82" fmla="*/ 247450 w 249981"/>
                  <a:gd name="connsiteY82" fmla="*/ 155142 h 212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249981" h="212483">
                    <a:moveTo>
                      <a:pt x="247450" y="155142"/>
                    </a:moveTo>
                    <a:cubicBezTo>
                      <a:pt x="250116" y="149767"/>
                      <a:pt x="249741" y="148517"/>
                      <a:pt x="249700" y="148392"/>
                    </a:cubicBezTo>
                    <a:cubicBezTo>
                      <a:pt x="249575" y="148267"/>
                      <a:pt x="248825" y="148017"/>
                      <a:pt x="248325" y="147851"/>
                    </a:cubicBezTo>
                    <a:cubicBezTo>
                      <a:pt x="245908" y="147017"/>
                      <a:pt x="241367" y="145518"/>
                      <a:pt x="241909" y="137310"/>
                    </a:cubicBezTo>
                    <a:cubicBezTo>
                      <a:pt x="241950" y="136643"/>
                      <a:pt x="242034" y="136018"/>
                      <a:pt x="242117" y="135393"/>
                    </a:cubicBezTo>
                    <a:cubicBezTo>
                      <a:pt x="241200" y="134810"/>
                      <a:pt x="240076" y="134227"/>
                      <a:pt x="238826" y="133685"/>
                    </a:cubicBezTo>
                    <a:cubicBezTo>
                      <a:pt x="235076" y="131935"/>
                      <a:pt x="229368" y="129352"/>
                      <a:pt x="230785" y="122727"/>
                    </a:cubicBezTo>
                    <a:cubicBezTo>
                      <a:pt x="231743" y="118436"/>
                      <a:pt x="234826" y="116478"/>
                      <a:pt x="237117" y="115062"/>
                    </a:cubicBezTo>
                    <a:cubicBezTo>
                      <a:pt x="239909" y="113311"/>
                      <a:pt x="240575" y="112895"/>
                      <a:pt x="239117" y="109687"/>
                    </a:cubicBezTo>
                    <a:cubicBezTo>
                      <a:pt x="238242" y="107770"/>
                      <a:pt x="237076" y="106604"/>
                      <a:pt x="235534" y="106104"/>
                    </a:cubicBezTo>
                    <a:cubicBezTo>
                      <a:pt x="232493" y="105187"/>
                      <a:pt x="227826" y="106645"/>
                      <a:pt x="221660" y="110520"/>
                    </a:cubicBezTo>
                    <a:cubicBezTo>
                      <a:pt x="220910" y="110978"/>
                      <a:pt x="219577" y="112270"/>
                      <a:pt x="218369" y="113395"/>
                    </a:cubicBezTo>
                    <a:cubicBezTo>
                      <a:pt x="215786" y="115853"/>
                      <a:pt x="214119" y="117395"/>
                      <a:pt x="212536" y="117853"/>
                    </a:cubicBezTo>
                    <a:cubicBezTo>
                      <a:pt x="210369" y="118519"/>
                      <a:pt x="207911" y="117936"/>
                      <a:pt x="205536" y="117353"/>
                    </a:cubicBezTo>
                    <a:cubicBezTo>
                      <a:pt x="204078" y="116978"/>
                      <a:pt x="202578" y="116645"/>
                      <a:pt x="201578" y="116686"/>
                    </a:cubicBezTo>
                    <a:lnTo>
                      <a:pt x="199579" y="116853"/>
                    </a:lnTo>
                    <a:cubicBezTo>
                      <a:pt x="191787" y="117395"/>
                      <a:pt x="179997" y="118269"/>
                      <a:pt x="174914" y="123727"/>
                    </a:cubicBezTo>
                    <a:cubicBezTo>
                      <a:pt x="173955" y="124769"/>
                      <a:pt x="173497" y="126186"/>
                      <a:pt x="173039" y="127727"/>
                    </a:cubicBezTo>
                    <a:cubicBezTo>
                      <a:pt x="172206" y="130519"/>
                      <a:pt x="170789" y="134768"/>
                      <a:pt x="164998" y="134601"/>
                    </a:cubicBezTo>
                    <a:cubicBezTo>
                      <a:pt x="160665" y="134477"/>
                      <a:pt x="157915" y="130310"/>
                      <a:pt x="155915" y="127269"/>
                    </a:cubicBezTo>
                    <a:cubicBezTo>
                      <a:pt x="155624" y="126810"/>
                      <a:pt x="155332" y="126394"/>
                      <a:pt x="155040" y="125977"/>
                    </a:cubicBezTo>
                    <a:cubicBezTo>
                      <a:pt x="152499" y="122353"/>
                      <a:pt x="150749" y="118478"/>
                      <a:pt x="149041" y="114686"/>
                    </a:cubicBezTo>
                    <a:cubicBezTo>
                      <a:pt x="147249" y="110728"/>
                      <a:pt x="145583" y="106979"/>
                      <a:pt x="143083" y="103687"/>
                    </a:cubicBezTo>
                    <a:lnTo>
                      <a:pt x="141833" y="102062"/>
                    </a:lnTo>
                    <a:cubicBezTo>
                      <a:pt x="137000" y="95771"/>
                      <a:pt x="130459" y="87314"/>
                      <a:pt x="137500" y="79023"/>
                    </a:cubicBezTo>
                    <a:cubicBezTo>
                      <a:pt x="135542" y="75398"/>
                      <a:pt x="134792" y="71898"/>
                      <a:pt x="135292" y="68565"/>
                    </a:cubicBezTo>
                    <a:cubicBezTo>
                      <a:pt x="135500" y="67273"/>
                      <a:pt x="136750" y="66565"/>
                      <a:pt x="138042" y="66482"/>
                    </a:cubicBezTo>
                    <a:cubicBezTo>
                      <a:pt x="138042" y="65898"/>
                      <a:pt x="138042" y="65315"/>
                      <a:pt x="138042" y="64732"/>
                    </a:cubicBezTo>
                    <a:cubicBezTo>
                      <a:pt x="138000" y="61899"/>
                      <a:pt x="137375" y="61316"/>
                      <a:pt x="135708" y="59732"/>
                    </a:cubicBezTo>
                    <a:cubicBezTo>
                      <a:pt x="134792" y="58857"/>
                      <a:pt x="133625" y="57816"/>
                      <a:pt x="132417" y="56149"/>
                    </a:cubicBezTo>
                    <a:cubicBezTo>
                      <a:pt x="129876" y="52649"/>
                      <a:pt x="129334" y="49816"/>
                      <a:pt x="128792" y="46817"/>
                    </a:cubicBezTo>
                    <a:cubicBezTo>
                      <a:pt x="128667" y="46067"/>
                      <a:pt x="128501" y="45233"/>
                      <a:pt x="128292" y="44358"/>
                    </a:cubicBezTo>
                    <a:lnTo>
                      <a:pt x="128126" y="43692"/>
                    </a:lnTo>
                    <a:cubicBezTo>
                      <a:pt x="126751" y="37359"/>
                      <a:pt x="124834" y="28651"/>
                      <a:pt x="118126" y="27151"/>
                    </a:cubicBezTo>
                    <a:cubicBezTo>
                      <a:pt x="114918" y="26443"/>
                      <a:pt x="113210" y="27526"/>
                      <a:pt x="111210" y="28776"/>
                    </a:cubicBezTo>
                    <a:cubicBezTo>
                      <a:pt x="107419" y="31151"/>
                      <a:pt x="103836" y="32568"/>
                      <a:pt x="97753" y="25693"/>
                    </a:cubicBezTo>
                    <a:cubicBezTo>
                      <a:pt x="92962" y="20235"/>
                      <a:pt x="86379" y="12277"/>
                      <a:pt x="82296" y="4070"/>
                    </a:cubicBezTo>
                    <a:cubicBezTo>
                      <a:pt x="82004" y="3986"/>
                      <a:pt x="81713" y="3862"/>
                      <a:pt x="81463" y="3695"/>
                    </a:cubicBezTo>
                    <a:cubicBezTo>
                      <a:pt x="79921" y="2445"/>
                      <a:pt x="79088" y="2278"/>
                      <a:pt x="78838" y="2362"/>
                    </a:cubicBezTo>
                    <a:cubicBezTo>
                      <a:pt x="77463" y="2861"/>
                      <a:pt x="76421" y="8403"/>
                      <a:pt x="75880" y="11403"/>
                    </a:cubicBezTo>
                    <a:cubicBezTo>
                      <a:pt x="75171" y="15194"/>
                      <a:pt x="74505" y="18777"/>
                      <a:pt x="72921" y="20818"/>
                    </a:cubicBezTo>
                    <a:cubicBezTo>
                      <a:pt x="70963" y="23402"/>
                      <a:pt x="67713" y="24693"/>
                      <a:pt x="64839" y="25818"/>
                    </a:cubicBezTo>
                    <a:cubicBezTo>
                      <a:pt x="63089" y="26527"/>
                      <a:pt x="61422" y="27193"/>
                      <a:pt x="60422" y="27985"/>
                    </a:cubicBezTo>
                    <a:cubicBezTo>
                      <a:pt x="59298" y="28901"/>
                      <a:pt x="57756" y="31151"/>
                      <a:pt x="56381" y="33193"/>
                    </a:cubicBezTo>
                    <a:cubicBezTo>
                      <a:pt x="54631" y="35734"/>
                      <a:pt x="53131" y="37984"/>
                      <a:pt x="51590" y="38942"/>
                    </a:cubicBezTo>
                    <a:cubicBezTo>
                      <a:pt x="42632" y="44525"/>
                      <a:pt x="36424" y="39317"/>
                      <a:pt x="31841" y="35526"/>
                    </a:cubicBezTo>
                    <a:cubicBezTo>
                      <a:pt x="29050" y="33193"/>
                      <a:pt x="26633" y="31151"/>
                      <a:pt x="24134" y="31526"/>
                    </a:cubicBezTo>
                    <a:cubicBezTo>
                      <a:pt x="18842" y="32276"/>
                      <a:pt x="17551" y="39776"/>
                      <a:pt x="16467" y="49483"/>
                    </a:cubicBezTo>
                    <a:cubicBezTo>
                      <a:pt x="15967" y="53858"/>
                      <a:pt x="15551" y="57691"/>
                      <a:pt x="14384" y="60316"/>
                    </a:cubicBezTo>
                    <a:cubicBezTo>
                      <a:pt x="14093" y="60982"/>
                      <a:pt x="13509" y="61482"/>
                      <a:pt x="12801" y="61649"/>
                    </a:cubicBezTo>
                    <a:cubicBezTo>
                      <a:pt x="9968" y="62399"/>
                      <a:pt x="7301" y="62774"/>
                      <a:pt x="4802" y="62774"/>
                    </a:cubicBezTo>
                    <a:cubicBezTo>
                      <a:pt x="3927" y="62774"/>
                      <a:pt x="3177" y="62607"/>
                      <a:pt x="2344" y="62565"/>
                    </a:cubicBezTo>
                    <a:cubicBezTo>
                      <a:pt x="2552" y="64940"/>
                      <a:pt x="2510" y="66857"/>
                      <a:pt x="2469" y="68482"/>
                    </a:cubicBezTo>
                    <a:cubicBezTo>
                      <a:pt x="2344" y="72981"/>
                      <a:pt x="2302" y="74231"/>
                      <a:pt x="8843" y="78023"/>
                    </a:cubicBezTo>
                    <a:cubicBezTo>
                      <a:pt x="11926" y="79814"/>
                      <a:pt x="14468" y="82481"/>
                      <a:pt x="16926" y="85022"/>
                    </a:cubicBezTo>
                    <a:cubicBezTo>
                      <a:pt x="20675" y="88897"/>
                      <a:pt x="24217" y="92605"/>
                      <a:pt x="29091" y="92730"/>
                    </a:cubicBezTo>
                    <a:cubicBezTo>
                      <a:pt x="33050" y="92813"/>
                      <a:pt x="34966" y="91480"/>
                      <a:pt x="36841" y="90105"/>
                    </a:cubicBezTo>
                    <a:cubicBezTo>
                      <a:pt x="40507" y="87439"/>
                      <a:pt x="43715" y="86022"/>
                      <a:pt x="51048" y="92147"/>
                    </a:cubicBezTo>
                    <a:cubicBezTo>
                      <a:pt x="52423" y="93313"/>
                      <a:pt x="53840" y="94438"/>
                      <a:pt x="55256" y="95521"/>
                    </a:cubicBezTo>
                    <a:cubicBezTo>
                      <a:pt x="61797" y="100646"/>
                      <a:pt x="68505" y="105979"/>
                      <a:pt x="71255" y="114978"/>
                    </a:cubicBezTo>
                    <a:cubicBezTo>
                      <a:pt x="73297" y="121769"/>
                      <a:pt x="70963" y="125186"/>
                      <a:pt x="68922" y="128227"/>
                    </a:cubicBezTo>
                    <a:cubicBezTo>
                      <a:pt x="67589" y="130144"/>
                      <a:pt x="66380" y="131977"/>
                      <a:pt x="66005" y="134935"/>
                    </a:cubicBezTo>
                    <a:cubicBezTo>
                      <a:pt x="65297" y="140768"/>
                      <a:pt x="68963" y="145351"/>
                      <a:pt x="72880" y="150267"/>
                    </a:cubicBezTo>
                    <a:cubicBezTo>
                      <a:pt x="74130" y="151850"/>
                      <a:pt x="75380" y="153433"/>
                      <a:pt x="76505" y="155058"/>
                    </a:cubicBezTo>
                    <a:cubicBezTo>
                      <a:pt x="77546" y="156558"/>
                      <a:pt x="78588" y="158558"/>
                      <a:pt x="79796" y="160850"/>
                    </a:cubicBezTo>
                    <a:cubicBezTo>
                      <a:pt x="83087" y="167141"/>
                      <a:pt x="87587" y="175765"/>
                      <a:pt x="93087" y="174390"/>
                    </a:cubicBezTo>
                    <a:cubicBezTo>
                      <a:pt x="97378" y="173307"/>
                      <a:pt x="98420" y="170432"/>
                      <a:pt x="99503" y="167391"/>
                    </a:cubicBezTo>
                    <a:cubicBezTo>
                      <a:pt x="100336" y="165058"/>
                      <a:pt x="101336" y="162350"/>
                      <a:pt x="104044" y="161391"/>
                    </a:cubicBezTo>
                    <a:cubicBezTo>
                      <a:pt x="106669" y="160433"/>
                      <a:pt x="110002" y="161350"/>
                      <a:pt x="115252" y="164433"/>
                    </a:cubicBezTo>
                    <a:lnTo>
                      <a:pt x="115960" y="164849"/>
                    </a:lnTo>
                    <a:cubicBezTo>
                      <a:pt x="122001" y="168391"/>
                      <a:pt x="128667" y="172515"/>
                      <a:pt x="131125" y="176682"/>
                    </a:cubicBezTo>
                    <a:cubicBezTo>
                      <a:pt x="132834" y="179598"/>
                      <a:pt x="133125" y="182098"/>
                      <a:pt x="133334" y="184348"/>
                    </a:cubicBezTo>
                    <a:cubicBezTo>
                      <a:pt x="133625" y="186889"/>
                      <a:pt x="133834" y="188764"/>
                      <a:pt x="136042" y="191097"/>
                    </a:cubicBezTo>
                    <a:cubicBezTo>
                      <a:pt x="142125" y="197555"/>
                      <a:pt x="151041" y="199430"/>
                      <a:pt x="159623" y="201305"/>
                    </a:cubicBezTo>
                    <a:cubicBezTo>
                      <a:pt x="161206" y="201638"/>
                      <a:pt x="162706" y="202013"/>
                      <a:pt x="164248" y="202388"/>
                    </a:cubicBezTo>
                    <a:cubicBezTo>
                      <a:pt x="164415" y="202096"/>
                      <a:pt x="164540" y="201805"/>
                      <a:pt x="164790" y="201513"/>
                    </a:cubicBezTo>
                    <a:cubicBezTo>
                      <a:pt x="173372" y="190556"/>
                      <a:pt x="189621" y="198805"/>
                      <a:pt x="202662" y="205429"/>
                    </a:cubicBezTo>
                    <a:cubicBezTo>
                      <a:pt x="208994" y="208638"/>
                      <a:pt x="214994" y="211721"/>
                      <a:pt x="218744" y="211971"/>
                    </a:cubicBezTo>
                    <a:cubicBezTo>
                      <a:pt x="225243" y="212429"/>
                      <a:pt x="226160" y="211429"/>
                      <a:pt x="226202" y="211388"/>
                    </a:cubicBezTo>
                    <a:cubicBezTo>
                      <a:pt x="226410" y="210888"/>
                      <a:pt x="225660" y="208721"/>
                      <a:pt x="225243" y="207388"/>
                    </a:cubicBezTo>
                    <a:cubicBezTo>
                      <a:pt x="224410" y="204930"/>
                      <a:pt x="223368" y="201888"/>
                      <a:pt x="223452" y="198555"/>
                    </a:cubicBezTo>
                    <a:cubicBezTo>
                      <a:pt x="223660" y="191597"/>
                      <a:pt x="238701" y="172807"/>
                      <a:pt x="242284" y="169141"/>
                    </a:cubicBezTo>
                    <a:cubicBezTo>
                      <a:pt x="242867" y="165058"/>
                      <a:pt x="244367" y="161391"/>
                      <a:pt x="247450" y="155142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6" name="Полилиния: фигура 75">
                <a:extLst>
                  <a:ext uri="{FF2B5EF4-FFF2-40B4-BE49-F238E27FC236}">
                    <a16:creationId xmlns:a16="http://schemas.microsoft.com/office/drawing/2014/main" id="{DE8B03FE-5EA1-467E-9391-8316B1F499F3}"/>
                  </a:ext>
                </a:extLst>
              </p:cNvPr>
              <p:cNvSpPr/>
              <p:nvPr/>
            </p:nvSpPr>
            <p:spPr>
              <a:xfrm>
                <a:off x="2490990" y="3525487"/>
                <a:ext cx="258314" cy="208318"/>
              </a:xfrm>
              <a:custGeom>
                <a:avLst/>
                <a:gdLst>
                  <a:gd name="connsiteX0" fmla="*/ 42884 w 258313"/>
                  <a:gd name="connsiteY0" fmla="*/ 154290 h 208317"/>
                  <a:gd name="connsiteX1" fmla="*/ 49842 w 258313"/>
                  <a:gd name="connsiteY1" fmla="*/ 152124 h 208317"/>
                  <a:gd name="connsiteX2" fmla="*/ 58842 w 258313"/>
                  <a:gd name="connsiteY2" fmla="*/ 149041 h 208317"/>
                  <a:gd name="connsiteX3" fmla="*/ 58842 w 258313"/>
                  <a:gd name="connsiteY3" fmla="*/ 149041 h 208317"/>
                  <a:gd name="connsiteX4" fmla="*/ 61216 w 258313"/>
                  <a:gd name="connsiteY4" fmla="*/ 150916 h 208317"/>
                  <a:gd name="connsiteX5" fmla="*/ 68674 w 258313"/>
                  <a:gd name="connsiteY5" fmla="*/ 156624 h 208317"/>
                  <a:gd name="connsiteX6" fmla="*/ 78423 w 258313"/>
                  <a:gd name="connsiteY6" fmla="*/ 162623 h 208317"/>
                  <a:gd name="connsiteX7" fmla="*/ 84215 w 258313"/>
                  <a:gd name="connsiteY7" fmla="*/ 174164 h 208317"/>
                  <a:gd name="connsiteX8" fmla="*/ 85089 w 258313"/>
                  <a:gd name="connsiteY8" fmla="*/ 179788 h 208317"/>
                  <a:gd name="connsiteX9" fmla="*/ 86173 w 258313"/>
                  <a:gd name="connsiteY9" fmla="*/ 185830 h 208317"/>
                  <a:gd name="connsiteX10" fmla="*/ 92006 w 258313"/>
                  <a:gd name="connsiteY10" fmla="*/ 189121 h 208317"/>
                  <a:gd name="connsiteX11" fmla="*/ 108921 w 258313"/>
                  <a:gd name="connsiteY11" fmla="*/ 182872 h 208317"/>
                  <a:gd name="connsiteX12" fmla="*/ 114754 w 258313"/>
                  <a:gd name="connsiteY12" fmla="*/ 177080 h 208317"/>
                  <a:gd name="connsiteX13" fmla="*/ 133502 w 258313"/>
                  <a:gd name="connsiteY13" fmla="*/ 178747 h 208317"/>
                  <a:gd name="connsiteX14" fmla="*/ 144793 w 258313"/>
                  <a:gd name="connsiteY14" fmla="*/ 189996 h 208317"/>
                  <a:gd name="connsiteX15" fmla="*/ 177999 w 258313"/>
                  <a:gd name="connsiteY15" fmla="*/ 207328 h 208317"/>
                  <a:gd name="connsiteX16" fmla="*/ 179332 w 258313"/>
                  <a:gd name="connsiteY16" fmla="*/ 198995 h 208317"/>
                  <a:gd name="connsiteX17" fmla="*/ 191081 w 258313"/>
                  <a:gd name="connsiteY17" fmla="*/ 176789 h 208317"/>
                  <a:gd name="connsiteX18" fmla="*/ 202581 w 258313"/>
                  <a:gd name="connsiteY18" fmla="*/ 181872 h 208317"/>
                  <a:gd name="connsiteX19" fmla="*/ 216663 w 258313"/>
                  <a:gd name="connsiteY19" fmla="*/ 184913 h 208317"/>
                  <a:gd name="connsiteX20" fmla="*/ 219996 w 258313"/>
                  <a:gd name="connsiteY20" fmla="*/ 180580 h 208317"/>
                  <a:gd name="connsiteX21" fmla="*/ 225037 w 258313"/>
                  <a:gd name="connsiteY21" fmla="*/ 174289 h 208317"/>
                  <a:gd name="connsiteX22" fmla="*/ 230662 w 258313"/>
                  <a:gd name="connsiteY22" fmla="*/ 171414 h 208317"/>
                  <a:gd name="connsiteX23" fmla="*/ 236703 w 258313"/>
                  <a:gd name="connsiteY23" fmla="*/ 167956 h 208317"/>
                  <a:gd name="connsiteX24" fmla="*/ 238744 w 258313"/>
                  <a:gd name="connsiteY24" fmla="*/ 160582 h 208317"/>
                  <a:gd name="connsiteX25" fmla="*/ 244827 w 258313"/>
                  <a:gd name="connsiteY25" fmla="*/ 147874 h 208317"/>
                  <a:gd name="connsiteX26" fmla="*/ 249785 w 258313"/>
                  <a:gd name="connsiteY26" fmla="*/ 148416 h 208317"/>
                  <a:gd name="connsiteX27" fmla="*/ 252952 w 258313"/>
                  <a:gd name="connsiteY27" fmla="*/ 144041 h 208317"/>
                  <a:gd name="connsiteX28" fmla="*/ 257576 w 258313"/>
                  <a:gd name="connsiteY28" fmla="*/ 136917 h 208317"/>
                  <a:gd name="connsiteX29" fmla="*/ 252285 w 258313"/>
                  <a:gd name="connsiteY29" fmla="*/ 133000 h 208317"/>
                  <a:gd name="connsiteX30" fmla="*/ 245494 w 258313"/>
                  <a:gd name="connsiteY30" fmla="*/ 129709 h 208317"/>
                  <a:gd name="connsiteX31" fmla="*/ 240661 w 258313"/>
                  <a:gd name="connsiteY31" fmla="*/ 120960 h 208317"/>
                  <a:gd name="connsiteX32" fmla="*/ 241036 w 258313"/>
                  <a:gd name="connsiteY32" fmla="*/ 117085 h 208317"/>
                  <a:gd name="connsiteX33" fmla="*/ 242661 w 258313"/>
                  <a:gd name="connsiteY33" fmla="*/ 113169 h 208317"/>
                  <a:gd name="connsiteX34" fmla="*/ 244119 w 258313"/>
                  <a:gd name="connsiteY34" fmla="*/ 110377 h 208317"/>
                  <a:gd name="connsiteX35" fmla="*/ 243369 w 258313"/>
                  <a:gd name="connsiteY35" fmla="*/ 107502 h 208317"/>
                  <a:gd name="connsiteX36" fmla="*/ 242036 w 258313"/>
                  <a:gd name="connsiteY36" fmla="*/ 102128 h 208317"/>
                  <a:gd name="connsiteX37" fmla="*/ 240703 w 258313"/>
                  <a:gd name="connsiteY37" fmla="*/ 101753 h 208317"/>
                  <a:gd name="connsiteX38" fmla="*/ 230745 w 258313"/>
                  <a:gd name="connsiteY38" fmla="*/ 86921 h 208317"/>
                  <a:gd name="connsiteX39" fmla="*/ 217913 w 258313"/>
                  <a:gd name="connsiteY39" fmla="*/ 69338 h 208317"/>
                  <a:gd name="connsiteX40" fmla="*/ 213371 w 258313"/>
                  <a:gd name="connsiteY40" fmla="*/ 65464 h 208317"/>
                  <a:gd name="connsiteX41" fmla="*/ 212538 w 258313"/>
                  <a:gd name="connsiteY41" fmla="*/ 63672 h 208317"/>
                  <a:gd name="connsiteX42" fmla="*/ 213330 w 258313"/>
                  <a:gd name="connsiteY42" fmla="*/ 61881 h 208317"/>
                  <a:gd name="connsiteX43" fmla="*/ 214913 w 258313"/>
                  <a:gd name="connsiteY43" fmla="*/ 59381 h 208317"/>
                  <a:gd name="connsiteX44" fmla="*/ 209663 w 258313"/>
                  <a:gd name="connsiteY44" fmla="*/ 52840 h 208317"/>
                  <a:gd name="connsiteX45" fmla="*/ 202997 w 258313"/>
                  <a:gd name="connsiteY45" fmla="*/ 29508 h 208317"/>
                  <a:gd name="connsiteX46" fmla="*/ 195748 w 258313"/>
                  <a:gd name="connsiteY46" fmla="*/ 20092 h 208317"/>
                  <a:gd name="connsiteX47" fmla="*/ 185332 w 258313"/>
                  <a:gd name="connsiteY47" fmla="*/ 16718 h 208317"/>
                  <a:gd name="connsiteX48" fmla="*/ 181874 w 258313"/>
                  <a:gd name="connsiteY48" fmla="*/ 14926 h 208317"/>
                  <a:gd name="connsiteX49" fmla="*/ 178499 w 258313"/>
                  <a:gd name="connsiteY49" fmla="*/ 13134 h 208317"/>
                  <a:gd name="connsiteX50" fmla="*/ 168083 w 258313"/>
                  <a:gd name="connsiteY50" fmla="*/ 8218 h 208317"/>
                  <a:gd name="connsiteX51" fmla="*/ 168167 w 258313"/>
                  <a:gd name="connsiteY51" fmla="*/ 8426 h 208317"/>
                  <a:gd name="connsiteX52" fmla="*/ 168250 w 258313"/>
                  <a:gd name="connsiteY52" fmla="*/ 10093 h 208317"/>
                  <a:gd name="connsiteX53" fmla="*/ 156084 w 258313"/>
                  <a:gd name="connsiteY53" fmla="*/ 21884 h 208317"/>
                  <a:gd name="connsiteX54" fmla="*/ 154751 w 258313"/>
                  <a:gd name="connsiteY54" fmla="*/ 21800 h 208317"/>
                  <a:gd name="connsiteX55" fmla="*/ 148001 w 258313"/>
                  <a:gd name="connsiteY55" fmla="*/ 14843 h 208317"/>
                  <a:gd name="connsiteX56" fmla="*/ 146751 w 258313"/>
                  <a:gd name="connsiteY56" fmla="*/ 11593 h 208317"/>
                  <a:gd name="connsiteX57" fmla="*/ 122170 w 258313"/>
                  <a:gd name="connsiteY57" fmla="*/ 12051 h 208317"/>
                  <a:gd name="connsiteX58" fmla="*/ 95172 w 258313"/>
                  <a:gd name="connsiteY58" fmla="*/ 15759 h 208317"/>
                  <a:gd name="connsiteX59" fmla="*/ 87214 w 258313"/>
                  <a:gd name="connsiteY59" fmla="*/ 8343 h 208317"/>
                  <a:gd name="connsiteX60" fmla="*/ 79965 w 258313"/>
                  <a:gd name="connsiteY60" fmla="*/ 2344 h 208317"/>
                  <a:gd name="connsiteX61" fmla="*/ 75340 w 258313"/>
                  <a:gd name="connsiteY61" fmla="*/ 5843 h 208317"/>
                  <a:gd name="connsiteX62" fmla="*/ 74465 w 258313"/>
                  <a:gd name="connsiteY62" fmla="*/ 10551 h 208317"/>
                  <a:gd name="connsiteX63" fmla="*/ 69632 w 258313"/>
                  <a:gd name="connsiteY63" fmla="*/ 19301 h 208317"/>
                  <a:gd name="connsiteX64" fmla="*/ 59550 w 258313"/>
                  <a:gd name="connsiteY64" fmla="*/ 18842 h 208317"/>
                  <a:gd name="connsiteX65" fmla="*/ 50884 w 258313"/>
                  <a:gd name="connsiteY65" fmla="*/ 18301 h 208317"/>
                  <a:gd name="connsiteX66" fmla="*/ 50759 w 258313"/>
                  <a:gd name="connsiteY66" fmla="*/ 18634 h 208317"/>
                  <a:gd name="connsiteX67" fmla="*/ 40718 w 258313"/>
                  <a:gd name="connsiteY67" fmla="*/ 30716 h 208317"/>
                  <a:gd name="connsiteX68" fmla="*/ 40051 w 258313"/>
                  <a:gd name="connsiteY68" fmla="*/ 31383 h 208317"/>
                  <a:gd name="connsiteX69" fmla="*/ 35552 w 258313"/>
                  <a:gd name="connsiteY69" fmla="*/ 34425 h 208317"/>
                  <a:gd name="connsiteX70" fmla="*/ 31844 w 258313"/>
                  <a:gd name="connsiteY70" fmla="*/ 37258 h 208317"/>
                  <a:gd name="connsiteX71" fmla="*/ 31968 w 258313"/>
                  <a:gd name="connsiteY71" fmla="*/ 39716 h 208317"/>
                  <a:gd name="connsiteX72" fmla="*/ 31510 w 258313"/>
                  <a:gd name="connsiteY72" fmla="*/ 45799 h 208317"/>
                  <a:gd name="connsiteX73" fmla="*/ 24552 w 258313"/>
                  <a:gd name="connsiteY73" fmla="*/ 52715 h 208317"/>
                  <a:gd name="connsiteX74" fmla="*/ 18886 w 258313"/>
                  <a:gd name="connsiteY74" fmla="*/ 59048 h 208317"/>
                  <a:gd name="connsiteX75" fmla="*/ 19803 w 258313"/>
                  <a:gd name="connsiteY75" fmla="*/ 62047 h 208317"/>
                  <a:gd name="connsiteX76" fmla="*/ 20803 w 258313"/>
                  <a:gd name="connsiteY76" fmla="*/ 67714 h 208317"/>
                  <a:gd name="connsiteX77" fmla="*/ 13345 w 258313"/>
                  <a:gd name="connsiteY77" fmla="*/ 72713 h 208317"/>
                  <a:gd name="connsiteX78" fmla="*/ 10220 w 258313"/>
                  <a:gd name="connsiteY78" fmla="*/ 73963 h 208317"/>
                  <a:gd name="connsiteX79" fmla="*/ 11678 w 258313"/>
                  <a:gd name="connsiteY79" fmla="*/ 78504 h 208317"/>
                  <a:gd name="connsiteX80" fmla="*/ 5929 w 258313"/>
                  <a:gd name="connsiteY80" fmla="*/ 94045 h 208317"/>
                  <a:gd name="connsiteX81" fmla="*/ 5971 w 258313"/>
                  <a:gd name="connsiteY81" fmla="*/ 105877 h 208317"/>
                  <a:gd name="connsiteX82" fmla="*/ 19178 w 258313"/>
                  <a:gd name="connsiteY82" fmla="*/ 106336 h 208317"/>
                  <a:gd name="connsiteX83" fmla="*/ 31802 w 258313"/>
                  <a:gd name="connsiteY83" fmla="*/ 104336 h 208317"/>
                  <a:gd name="connsiteX84" fmla="*/ 39676 w 258313"/>
                  <a:gd name="connsiteY84" fmla="*/ 110127 h 208317"/>
                  <a:gd name="connsiteX85" fmla="*/ 39010 w 258313"/>
                  <a:gd name="connsiteY85" fmla="*/ 125418 h 208317"/>
                  <a:gd name="connsiteX86" fmla="*/ 37885 w 258313"/>
                  <a:gd name="connsiteY86" fmla="*/ 129667 h 208317"/>
                  <a:gd name="connsiteX87" fmla="*/ 37468 w 258313"/>
                  <a:gd name="connsiteY87" fmla="*/ 137875 h 208317"/>
                  <a:gd name="connsiteX88" fmla="*/ 34718 w 258313"/>
                  <a:gd name="connsiteY88" fmla="*/ 150041 h 208317"/>
                  <a:gd name="connsiteX89" fmla="*/ 36760 w 258313"/>
                  <a:gd name="connsiteY89" fmla="*/ 151332 h 208317"/>
                  <a:gd name="connsiteX90" fmla="*/ 42884 w 258313"/>
                  <a:gd name="connsiteY90" fmla="*/ 154290 h 208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258313" h="208317">
                    <a:moveTo>
                      <a:pt x="42884" y="154290"/>
                    </a:moveTo>
                    <a:cubicBezTo>
                      <a:pt x="45843" y="154624"/>
                      <a:pt x="47592" y="153540"/>
                      <a:pt x="49842" y="152124"/>
                    </a:cubicBezTo>
                    <a:cubicBezTo>
                      <a:pt x="52175" y="150666"/>
                      <a:pt x="54800" y="149041"/>
                      <a:pt x="58842" y="149041"/>
                    </a:cubicBezTo>
                    <a:lnTo>
                      <a:pt x="58842" y="149041"/>
                    </a:lnTo>
                    <a:cubicBezTo>
                      <a:pt x="59966" y="149041"/>
                      <a:pt x="60925" y="149832"/>
                      <a:pt x="61216" y="150916"/>
                    </a:cubicBezTo>
                    <a:cubicBezTo>
                      <a:pt x="61925" y="153999"/>
                      <a:pt x="64508" y="155082"/>
                      <a:pt x="68674" y="156624"/>
                    </a:cubicBezTo>
                    <a:cubicBezTo>
                      <a:pt x="72049" y="157873"/>
                      <a:pt x="75840" y="159290"/>
                      <a:pt x="78423" y="162623"/>
                    </a:cubicBezTo>
                    <a:cubicBezTo>
                      <a:pt x="79007" y="163373"/>
                      <a:pt x="84048" y="173705"/>
                      <a:pt x="84215" y="174164"/>
                    </a:cubicBezTo>
                    <a:cubicBezTo>
                      <a:pt x="84715" y="175622"/>
                      <a:pt x="84881" y="177664"/>
                      <a:pt x="85089" y="179788"/>
                    </a:cubicBezTo>
                    <a:cubicBezTo>
                      <a:pt x="85256" y="181830"/>
                      <a:pt x="85548" y="184955"/>
                      <a:pt x="86173" y="185830"/>
                    </a:cubicBezTo>
                    <a:cubicBezTo>
                      <a:pt x="87506" y="187705"/>
                      <a:pt x="89506" y="188788"/>
                      <a:pt x="92006" y="189121"/>
                    </a:cubicBezTo>
                    <a:cubicBezTo>
                      <a:pt x="96922" y="189704"/>
                      <a:pt x="103880" y="187163"/>
                      <a:pt x="108921" y="182872"/>
                    </a:cubicBezTo>
                    <a:cubicBezTo>
                      <a:pt x="111504" y="180705"/>
                      <a:pt x="113296" y="178705"/>
                      <a:pt x="114754" y="177080"/>
                    </a:cubicBezTo>
                    <a:cubicBezTo>
                      <a:pt x="120503" y="170789"/>
                      <a:pt x="123087" y="170122"/>
                      <a:pt x="133502" y="178747"/>
                    </a:cubicBezTo>
                    <a:cubicBezTo>
                      <a:pt x="137502" y="182038"/>
                      <a:pt x="141210" y="186080"/>
                      <a:pt x="144793" y="189996"/>
                    </a:cubicBezTo>
                    <a:cubicBezTo>
                      <a:pt x="154501" y="200579"/>
                      <a:pt x="163667" y="210578"/>
                      <a:pt x="177999" y="207328"/>
                    </a:cubicBezTo>
                    <a:cubicBezTo>
                      <a:pt x="178624" y="205286"/>
                      <a:pt x="178957" y="202203"/>
                      <a:pt x="179332" y="198995"/>
                    </a:cubicBezTo>
                    <a:cubicBezTo>
                      <a:pt x="180374" y="189704"/>
                      <a:pt x="181665" y="178164"/>
                      <a:pt x="191081" y="176789"/>
                    </a:cubicBezTo>
                    <a:cubicBezTo>
                      <a:pt x="195664" y="176164"/>
                      <a:pt x="199164" y="179039"/>
                      <a:pt x="202581" y="181872"/>
                    </a:cubicBezTo>
                    <a:cubicBezTo>
                      <a:pt x="207580" y="186038"/>
                      <a:pt x="210955" y="188455"/>
                      <a:pt x="216663" y="184913"/>
                    </a:cubicBezTo>
                    <a:cubicBezTo>
                      <a:pt x="217329" y="184496"/>
                      <a:pt x="218954" y="182122"/>
                      <a:pt x="219996" y="180580"/>
                    </a:cubicBezTo>
                    <a:cubicBezTo>
                      <a:pt x="221621" y="178164"/>
                      <a:pt x="223329" y="175664"/>
                      <a:pt x="225037" y="174289"/>
                    </a:cubicBezTo>
                    <a:cubicBezTo>
                      <a:pt x="226579" y="173039"/>
                      <a:pt x="228662" y="172247"/>
                      <a:pt x="230662" y="171414"/>
                    </a:cubicBezTo>
                    <a:cubicBezTo>
                      <a:pt x="233078" y="170456"/>
                      <a:pt x="235536" y="169456"/>
                      <a:pt x="236703" y="167956"/>
                    </a:cubicBezTo>
                    <a:cubicBezTo>
                      <a:pt x="237578" y="166831"/>
                      <a:pt x="238203" y="163498"/>
                      <a:pt x="238744" y="160582"/>
                    </a:cubicBezTo>
                    <a:cubicBezTo>
                      <a:pt x="239786" y="155040"/>
                      <a:pt x="240869" y="149332"/>
                      <a:pt x="244827" y="147874"/>
                    </a:cubicBezTo>
                    <a:cubicBezTo>
                      <a:pt x="246327" y="147333"/>
                      <a:pt x="247994" y="147499"/>
                      <a:pt x="249785" y="148416"/>
                    </a:cubicBezTo>
                    <a:cubicBezTo>
                      <a:pt x="250660" y="147124"/>
                      <a:pt x="251743" y="145624"/>
                      <a:pt x="252952" y="144041"/>
                    </a:cubicBezTo>
                    <a:cubicBezTo>
                      <a:pt x="254618" y="141833"/>
                      <a:pt x="257451" y="138125"/>
                      <a:pt x="257576" y="136917"/>
                    </a:cubicBezTo>
                    <a:cubicBezTo>
                      <a:pt x="257451" y="134875"/>
                      <a:pt x="256035" y="134209"/>
                      <a:pt x="252285" y="133000"/>
                    </a:cubicBezTo>
                    <a:cubicBezTo>
                      <a:pt x="250035" y="132292"/>
                      <a:pt x="247494" y="131459"/>
                      <a:pt x="245494" y="129709"/>
                    </a:cubicBezTo>
                    <a:cubicBezTo>
                      <a:pt x="240744" y="125584"/>
                      <a:pt x="239828" y="124334"/>
                      <a:pt x="240661" y="120960"/>
                    </a:cubicBezTo>
                    <a:cubicBezTo>
                      <a:pt x="240869" y="120126"/>
                      <a:pt x="241119" y="119043"/>
                      <a:pt x="241036" y="117085"/>
                    </a:cubicBezTo>
                    <a:cubicBezTo>
                      <a:pt x="240994" y="115918"/>
                      <a:pt x="241661" y="114835"/>
                      <a:pt x="242661" y="113169"/>
                    </a:cubicBezTo>
                    <a:cubicBezTo>
                      <a:pt x="243161" y="112377"/>
                      <a:pt x="244036" y="110877"/>
                      <a:pt x="244119" y="110377"/>
                    </a:cubicBezTo>
                    <a:cubicBezTo>
                      <a:pt x="244244" y="109669"/>
                      <a:pt x="243911" y="108836"/>
                      <a:pt x="243369" y="107502"/>
                    </a:cubicBezTo>
                    <a:cubicBezTo>
                      <a:pt x="242828" y="106086"/>
                      <a:pt x="242161" y="104336"/>
                      <a:pt x="242036" y="102128"/>
                    </a:cubicBezTo>
                    <a:cubicBezTo>
                      <a:pt x="241578" y="102003"/>
                      <a:pt x="241119" y="101919"/>
                      <a:pt x="240703" y="101753"/>
                    </a:cubicBezTo>
                    <a:cubicBezTo>
                      <a:pt x="236120" y="99920"/>
                      <a:pt x="233953" y="94920"/>
                      <a:pt x="230745" y="86921"/>
                    </a:cubicBezTo>
                    <a:cubicBezTo>
                      <a:pt x="226704" y="76713"/>
                      <a:pt x="224121" y="74546"/>
                      <a:pt x="217913" y="69338"/>
                    </a:cubicBezTo>
                    <a:cubicBezTo>
                      <a:pt x="216579" y="68214"/>
                      <a:pt x="215080" y="66922"/>
                      <a:pt x="213371" y="65464"/>
                    </a:cubicBezTo>
                    <a:cubicBezTo>
                      <a:pt x="212871" y="65006"/>
                      <a:pt x="212538" y="64339"/>
                      <a:pt x="212538" y="63672"/>
                    </a:cubicBezTo>
                    <a:cubicBezTo>
                      <a:pt x="212538" y="63006"/>
                      <a:pt x="212830" y="62339"/>
                      <a:pt x="213330" y="61881"/>
                    </a:cubicBezTo>
                    <a:cubicBezTo>
                      <a:pt x="214371" y="60922"/>
                      <a:pt x="214913" y="60089"/>
                      <a:pt x="214913" y="59381"/>
                    </a:cubicBezTo>
                    <a:cubicBezTo>
                      <a:pt x="214913" y="57673"/>
                      <a:pt x="212246" y="55215"/>
                      <a:pt x="209663" y="52840"/>
                    </a:cubicBezTo>
                    <a:cubicBezTo>
                      <a:pt x="204205" y="47840"/>
                      <a:pt x="196123" y="40507"/>
                      <a:pt x="202997" y="29508"/>
                    </a:cubicBezTo>
                    <a:cubicBezTo>
                      <a:pt x="198914" y="27133"/>
                      <a:pt x="196373" y="23800"/>
                      <a:pt x="195748" y="20092"/>
                    </a:cubicBezTo>
                    <a:cubicBezTo>
                      <a:pt x="191831" y="20176"/>
                      <a:pt x="188623" y="18467"/>
                      <a:pt x="185332" y="16718"/>
                    </a:cubicBezTo>
                    <a:cubicBezTo>
                      <a:pt x="184249" y="16134"/>
                      <a:pt x="183124" y="15509"/>
                      <a:pt x="181874" y="14926"/>
                    </a:cubicBezTo>
                    <a:cubicBezTo>
                      <a:pt x="181041" y="14551"/>
                      <a:pt x="179874" y="13884"/>
                      <a:pt x="178499" y="13134"/>
                    </a:cubicBezTo>
                    <a:cubicBezTo>
                      <a:pt x="176208" y="11926"/>
                      <a:pt x="170791" y="8968"/>
                      <a:pt x="168083" y="8218"/>
                    </a:cubicBezTo>
                    <a:cubicBezTo>
                      <a:pt x="168125" y="8260"/>
                      <a:pt x="168125" y="8343"/>
                      <a:pt x="168167" y="8426"/>
                    </a:cubicBezTo>
                    <a:cubicBezTo>
                      <a:pt x="168375" y="8968"/>
                      <a:pt x="168416" y="9551"/>
                      <a:pt x="168250" y="10093"/>
                    </a:cubicBezTo>
                    <a:cubicBezTo>
                      <a:pt x="166417" y="16134"/>
                      <a:pt x="162000" y="21884"/>
                      <a:pt x="156084" y="21884"/>
                    </a:cubicBezTo>
                    <a:cubicBezTo>
                      <a:pt x="155626" y="21884"/>
                      <a:pt x="155209" y="21842"/>
                      <a:pt x="154751" y="21800"/>
                    </a:cubicBezTo>
                    <a:cubicBezTo>
                      <a:pt x="148918" y="20967"/>
                      <a:pt x="148376" y="17301"/>
                      <a:pt x="148001" y="14843"/>
                    </a:cubicBezTo>
                    <a:cubicBezTo>
                      <a:pt x="147751" y="13343"/>
                      <a:pt x="147585" y="12384"/>
                      <a:pt x="146751" y="11593"/>
                    </a:cubicBezTo>
                    <a:cubicBezTo>
                      <a:pt x="138210" y="3385"/>
                      <a:pt x="131128" y="7218"/>
                      <a:pt x="122170" y="12051"/>
                    </a:cubicBezTo>
                    <a:cubicBezTo>
                      <a:pt x="114296" y="16342"/>
                      <a:pt x="105338" y="21175"/>
                      <a:pt x="95172" y="15759"/>
                    </a:cubicBezTo>
                    <a:cubicBezTo>
                      <a:pt x="92089" y="14134"/>
                      <a:pt x="89631" y="11176"/>
                      <a:pt x="87214" y="8343"/>
                    </a:cubicBezTo>
                    <a:cubicBezTo>
                      <a:pt x="84715" y="5385"/>
                      <a:pt x="82256" y="2510"/>
                      <a:pt x="79965" y="2344"/>
                    </a:cubicBezTo>
                    <a:cubicBezTo>
                      <a:pt x="78340" y="2385"/>
                      <a:pt x="76548" y="4260"/>
                      <a:pt x="75340" y="5843"/>
                    </a:cubicBezTo>
                    <a:cubicBezTo>
                      <a:pt x="74049" y="7510"/>
                      <a:pt x="74215" y="8801"/>
                      <a:pt x="74465" y="10551"/>
                    </a:cubicBezTo>
                    <a:cubicBezTo>
                      <a:pt x="74799" y="13009"/>
                      <a:pt x="75257" y="16676"/>
                      <a:pt x="69632" y="19301"/>
                    </a:cubicBezTo>
                    <a:cubicBezTo>
                      <a:pt x="66049" y="20967"/>
                      <a:pt x="62591" y="19842"/>
                      <a:pt x="59550" y="18842"/>
                    </a:cubicBezTo>
                    <a:cubicBezTo>
                      <a:pt x="56550" y="17842"/>
                      <a:pt x="53884" y="17009"/>
                      <a:pt x="50884" y="18301"/>
                    </a:cubicBezTo>
                    <a:cubicBezTo>
                      <a:pt x="50842" y="18426"/>
                      <a:pt x="50842" y="18509"/>
                      <a:pt x="50759" y="18634"/>
                    </a:cubicBezTo>
                    <a:cubicBezTo>
                      <a:pt x="47801" y="23925"/>
                      <a:pt x="44843" y="26758"/>
                      <a:pt x="40718" y="30716"/>
                    </a:cubicBezTo>
                    <a:lnTo>
                      <a:pt x="40051" y="31383"/>
                    </a:lnTo>
                    <a:cubicBezTo>
                      <a:pt x="38468" y="32925"/>
                      <a:pt x="36926" y="33716"/>
                      <a:pt x="35552" y="34425"/>
                    </a:cubicBezTo>
                    <a:cubicBezTo>
                      <a:pt x="34052" y="35216"/>
                      <a:pt x="32885" y="35799"/>
                      <a:pt x="31844" y="37258"/>
                    </a:cubicBezTo>
                    <a:cubicBezTo>
                      <a:pt x="31552" y="37674"/>
                      <a:pt x="31635" y="38341"/>
                      <a:pt x="31968" y="39716"/>
                    </a:cubicBezTo>
                    <a:cubicBezTo>
                      <a:pt x="32343" y="41341"/>
                      <a:pt x="32885" y="43632"/>
                      <a:pt x="31510" y="45799"/>
                    </a:cubicBezTo>
                    <a:cubicBezTo>
                      <a:pt x="29552" y="48923"/>
                      <a:pt x="26886" y="50923"/>
                      <a:pt x="24552" y="52715"/>
                    </a:cubicBezTo>
                    <a:cubicBezTo>
                      <a:pt x="22011" y="54631"/>
                      <a:pt x="19844" y="56298"/>
                      <a:pt x="18886" y="59048"/>
                    </a:cubicBezTo>
                    <a:cubicBezTo>
                      <a:pt x="18636" y="59756"/>
                      <a:pt x="19053" y="60672"/>
                      <a:pt x="19803" y="62047"/>
                    </a:cubicBezTo>
                    <a:cubicBezTo>
                      <a:pt x="20636" y="63631"/>
                      <a:pt x="21678" y="65547"/>
                      <a:pt x="20803" y="67714"/>
                    </a:cubicBezTo>
                    <a:cubicBezTo>
                      <a:pt x="19678" y="70380"/>
                      <a:pt x="16470" y="71547"/>
                      <a:pt x="13345" y="72713"/>
                    </a:cubicBezTo>
                    <a:cubicBezTo>
                      <a:pt x="12262" y="73088"/>
                      <a:pt x="11137" y="73546"/>
                      <a:pt x="10220" y="73963"/>
                    </a:cubicBezTo>
                    <a:cubicBezTo>
                      <a:pt x="10887" y="75380"/>
                      <a:pt x="11428" y="76838"/>
                      <a:pt x="11678" y="78504"/>
                    </a:cubicBezTo>
                    <a:cubicBezTo>
                      <a:pt x="12678" y="85254"/>
                      <a:pt x="8929" y="90128"/>
                      <a:pt x="5929" y="94045"/>
                    </a:cubicBezTo>
                    <a:cubicBezTo>
                      <a:pt x="2054" y="99086"/>
                      <a:pt x="304" y="101378"/>
                      <a:pt x="5971" y="105877"/>
                    </a:cubicBezTo>
                    <a:cubicBezTo>
                      <a:pt x="11095" y="109960"/>
                      <a:pt x="14636" y="108377"/>
                      <a:pt x="19178" y="106336"/>
                    </a:cubicBezTo>
                    <a:cubicBezTo>
                      <a:pt x="22802" y="104711"/>
                      <a:pt x="26886" y="102878"/>
                      <a:pt x="31802" y="104336"/>
                    </a:cubicBezTo>
                    <a:cubicBezTo>
                      <a:pt x="35593" y="105461"/>
                      <a:pt x="38260" y="107419"/>
                      <a:pt x="39676" y="110127"/>
                    </a:cubicBezTo>
                    <a:cubicBezTo>
                      <a:pt x="42218" y="114877"/>
                      <a:pt x="40426" y="120710"/>
                      <a:pt x="39010" y="125418"/>
                    </a:cubicBezTo>
                    <a:cubicBezTo>
                      <a:pt x="38551" y="126959"/>
                      <a:pt x="38093" y="128417"/>
                      <a:pt x="37885" y="129667"/>
                    </a:cubicBezTo>
                    <a:cubicBezTo>
                      <a:pt x="37301" y="132875"/>
                      <a:pt x="37385" y="135417"/>
                      <a:pt x="37468" y="137875"/>
                    </a:cubicBezTo>
                    <a:cubicBezTo>
                      <a:pt x="37593" y="141791"/>
                      <a:pt x="37676" y="145583"/>
                      <a:pt x="34718" y="150041"/>
                    </a:cubicBezTo>
                    <a:cubicBezTo>
                      <a:pt x="35343" y="150416"/>
                      <a:pt x="36010" y="150832"/>
                      <a:pt x="36760" y="151332"/>
                    </a:cubicBezTo>
                    <a:cubicBezTo>
                      <a:pt x="38635" y="152457"/>
                      <a:pt x="41176" y="154082"/>
                      <a:pt x="42884" y="154290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7" name="Полилиния: фигура 76">
                <a:extLst>
                  <a:ext uri="{FF2B5EF4-FFF2-40B4-BE49-F238E27FC236}">
                    <a16:creationId xmlns:a16="http://schemas.microsoft.com/office/drawing/2014/main" id="{1306542F-C59A-4A81-AE5E-97ACF0D82F0B}"/>
                  </a:ext>
                </a:extLst>
              </p:cNvPr>
              <p:cNvSpPr/>
              <p:nvPr/>
            </p:nvSpPr>
            <p:spPr>
              <a:xfrm>
                <a:off x="2674907" y="3370249"/>
                <a:ext cx="191652" cy="254147"/>
              </a:xfrm>
              <a:custGeom>
                <a:avLst/>
                <a:gdLst>
                  <a:gd name="connsiteX0" fmla="*/ 30871 w 191652"/>
                  <a:gd name="connsiteY0" fmla="*/ 129417 h 254147"/>
                  <a:gd name="connsiteX1" fmla="*/ 30080 w 191652"/>
                  <a:gd name="connsiteY1" fmla="*/ 136250 h 254147"/>
                  <a:gd name="connsiteX2" fmla="*/ 29246 w 191652"/>
                  <a:gd name="connsiteY2" fmla="*/ 143291 h 254147"/>
                  <a:gd name="connsiteX3" fmla="*/ 25247 w 191652"/>
                  <a:gd name="connsiteY3" fmla="*/ 153874 h 254147"/>
                  <a:gd name="connsiteX4" fmla="*/ 20747 w 191652"/>
                  <a:gd name="connsiteY4" fmla="*/ 171039 h 254147"/>
                  <a:gd name="connsiteX5" fmla="*/ 19455 w 191652"/>
                  <a:gd name="connsiteY5" fmla="*/ 173122 h 254147"/>
                  <a:gd name="connsiteX6" fmla="*/ 16664 w 191652"/>
                  <a:gd name="connsiteY6" fmla="*/ 174331 h 254147"/>
                  <a:gd name="connsiteX7" fmla="*/ 23705 w 191652"/>
                  <a:gd name="connsiteY7" fmla="*/ 181497 h 254147"/>
                  <a:gd name="connsiteX8" fmla="*/ 25122 w 191652"/>
                  <a:gd name="connsiteY8" fmla="*/ 183122 h 254147"/>
                  <a:gd name="connsiteX9" fmla="*/ 24663 w 191652"/>
                  <a:gd name="connsiteY9" fmla="*/ 185205 h 254147"/>
                  <a:gd name="connsiteX10" fmla="*/ 29080 w 191652"/>
                  <a:gd name="connsiteY10" fmla="*/ 204370 h 254147"/>
                  <a:gd name="connsiteX11" fmla="*/ 35912 w 191652"/>
                  <a:gd name="connsiteY11" fmla="*/ 214494 h 254147"/>
                  <a:gd name="connsiteX12" fmla="*/ 34538 w 191652"/>
                  <a:gd name="connsiteY12" fmla="*/ 218577 h 254147"/>
                  <a:gd name="connsiteX13" fmla="*/ 37162 w 191652"/>
                  <a:gd name="connsiteY13" fmla="*/ 220785 h 254147"/>
                  <a:gd name="connsiteX14" fmla="*/ 51370 w 191652"/>
                  <a:gd name="connsiteY14" fmla="*/ 240284 h 254147"/>
                  <a:gd name="connsiteX15" fmla="*/ 58619 w 191652"/>
                  <a:gd name="connsiteY15" fmla="*/ 252408 h 254147"/>
                  <a:gd name="connsiteX16" fmla="*/ 68868 w 191652"/>
                  <a:gd name="connsiteY16" fmla="*/ 250325 h 254147"/>
                  <a:gd name="connsiteX17" fmla="*/ 72618 w 191652"/>
                  <a:gd name="connsiteY17" fmla="*/ 248533 h 254147"/>
                  <a:gd name="connsiteX18" fmla="*/ 84659 w 191652"/>
                  <a:gd name="connsiteY18" fmla="*/ 244825 h 254147"/>
                  <a:gd name="connsiteX19" fmla="*/ 90283 w 191652"/>
                  <a:gd name="connsiteY19" fmla="*/ 244992 h 254147"/>
                  <a:gd name="connsiteX20" fmla="*/ 98949 w 191652"/>
                  <a:gd name="connsiteY20" fmla="*/ 243450 h 254147"/>
                  <a:gd name="connsiteX21" fmla="*/ 100991 w 191652"/>
                  <a:gd name="connsiteY21" fmla="*/ 238617 h 254147"/>
                  <a:gd name="connsiteX22" fmla="*/ 104324 w 191652"/>
                  <a:gd name="connsiteY22" fmla="*/ 231076 h 254147"/>
                  <a:gd name="connsiteX23" fmla="*/ 119823 w 191652"/>
                  <a:gd name="connsiteY23" fmla="*/ 225702 h 254147"/>
                  <a:gd name="connsiteX24" fmla="*/ 122197 w 191652"/>
                  <a:gd name="connsiteY24" fmla="*/ 225493 h 254147"/>
                  <a:gd name="connsiteX25" fmla="*/ 135572 w 191652"/>
                  <a:gd name="connsiteY25" fmla="*/ 226118 h 254147"/>
                  <a:gd name="connsiteX26" fmla="*/ 142988 w 191652"/>
                  <a:gd name="connsiteY26" fmla="*/ 223994 h 254147"/>
                  <a:gd name="connsiteX27" fmla="*/ 154362 w 191652"/>
                  <a:gd name="connsiteY27" fmla="*/ 221285 h 254147"/>
                  <a:gd name="connsiteX28" fmla="*/ 159611 w 191652"/>
                  <a:gd name="connsiteY28" fmla="*/ 222994 h 254147"/>
                  <a:gd name="connsiteX29" fmla="*/ 162736 w 191652"/>
                  <a:gd name="connsiteY29" fmla="*/ 223910 h 254147"/>
                  <a:gd name="connsiteX30" fmla="*/ 163694 w 191652"/>
                  <a:gd name="connsiteY30" fmla="*/ 222452 h 254147"/>
                  <a:gd name="connsiteX31" fmla="*/ 169902 w 191652"/>
                  <a:gd name="connsiteY31" fmla="*/ 217702 h 254147"/>
                  <a:gd name="connsiteX32" fmla="*/ 179735 w 191652"/>
                  <a:gd name="connsiteY32" fmla="*/ 218952 h 254147"/>
                  <a:gd name="connsiteX33" fmla="*/ 180901 w 191652"/>
                  <a:gd name="connsiteY33" fmla="*/ 219369 h 254147"/>
                  <a:gd name="connsiteX34" fmla="*/ 183860 w 191652"/>
                  <a:gd name="connsiteY34" fmla="*/ 214744 h 254147"/>
                  <a:gd name="connsiteX35" fmla="*/ 189484 w 191652"/>
                  <a:gd name="connsiteY35" fmla="*/ 198162 h 254147"/>
                  <a:gd name="connsiteX36" fmla="*/ 185693 w 191652"/>
                  <a:gd name="connsiteY36" fmla="*/ 195787 h 254147"/>
                  <a:gd name="connsiteX37" fmla="*/ 182568 w 191652"/>
                  <a:gd name="connsiteY37" fmla="*/ 188121 h 254147"/>
                  <a:gd name="connsiteX38" fmla="*/ 180610 w 191652"/>
                  <a:gd name="connsiteY38" fmla="*/ 182705 h 254147"/>
                  <a:gd name="connsiteX39" fmla="*/ 173735 w 191652"/>
                  <a:gd name="connsiteY39" fmla="*/ 180663 h 254147"/>
                  <a:gd name="connsiteX40" fmla="*/ 166069 w 191652"/>
                  <a:gd name="connsiteY40" fmla="*/ 178747 h 254147"/>
                  <a:gd name="connsiteX41" fmla="*/ 159570 w 191652"/>
                  <a:gd name="connsiteY41" fmla="*/ 165165 h 254147"/>
                  <a:gd name="connsiteX42" fmla="*/ 169902 w 191652"/>
                  <a:gd name="connsiteY42" fmla="*/ 156707 h 254147"/>
                  <a:gd name="connsiteX43" fmla="*/ 155070 w 191652"/>
                  <a:gd name="connsiteY43" fmla="*/ 142875 h 254147"/>
                  <a:gd name="connsiteX44" fmla="*/ 150112 w 191652"/>
                  <a:gd name="connsiteY44" fmla="*/ 139625 h 254147"/>
                  <a:gd name="connsiteX45" fmla="*/ 147529 w 191652"/>
                  <a:gd name="connsiteY45" fmla="*/ 137750 h 254147"/>
                  <a:gd name="connsiteX46" fmla="*/ 129239 w 191652"/>
                  <a:gd name="connsiteY46" fmla="*/ 114877 h 254147"/>
                  <a:gd name="connsiteX47" fmla="*/ 114990 w 191652"/>
                  <a:gd name="connsiteY47" fmla="*/ 100961 h 254147"/>
                  <a:gd name="connsiteX48" fmla="*/ 108699 w 191652"/>
                  <a:gd name="connsiteY48" fmla="*/ 99461 h 254147"/>
                  <a:gd name="connsiteX49" fmla="*/ 89867 w 191652"/>
                  <a:gd name="connsiteY49" fmla="*/ 76130 h 254147"/>
                  <a:gd name="connsiteX50" fmla="*/ 98783 w 191652"/>
                  <a:gd name="connsiteY50" fmla="*/ 63131 h 254147"/>
                  <a:gd name="connsiteX51" fmla="*/ 105657 w 191652"/>
                  <a:gd name="connsiteY51" fmla="*/ 53756 h 254147"/>
                  <a:gd name="connsiteX52" fmla="*/ 104365 w 191652"/>
                  <a:gd name="connsiteY52" fmla="*/ 45007 h 254147"/>
                  <a:gd name="connsiteX53" fmla="*/ 92658 w 191652"/>
                  <a:gd name="connsiteY53" fmla="*/ 39049 h 254147"/>
                  <a:gd name="connsiteX54" fmla="*/ 90533 w 191652"/>
                  <a:gd name="connsiteY54" fmla="*/ 36841 h 254147"/>
                  <a:gd name="connsiteX55" fmla="*/ 90242 w 191652"/>
                  <a:gd name="connsiteY55" fmla="*/ 34758 h 254147"/>
                  <a:gd name="connsiteX56" fmla="*/ 90033 w 191652"/>
                  <a:gd name="connsiteY56" fmla="*/ 33341 h 254147"/>
                  <a:gd name="connsiteX57" fmla="*/ 87159 w 191652"/>
                  <a:gd name="connsiteY57" fmla="*/ 36883 h 254147"/>
                  <a:gd name="connsiteX58" fmla="*/ 81117 w 191652"/>
                  <a:gd name="connsiteY58" fmla="*/ 43007 h 254147"/>
                  <a:gd name="connsiteX59" fmla="*/ 63827 w 191652"/>
                  <a:gd name="connsiteY59" fmla="*/ 36716 h 254147"/>
                  <a:gd name="connsiteX60" fmla="*/ 59202 w 191652"/>
                  <a:gd name="connsiteY60" fmla="*/ 30133 h 254147"/>
                  <a:gd name="connsiteX61" fmla="*/ 54661 w 191652"/>
                  <a:gd name="connsiteY61" fmla="*/ 26717 h 254147"/>
                  <a:gd name="connsiteX62" fmla="*/ 47828 w 191652"/>
                  <a:gd name="connsiteY62" fmla="*/ 19467 h 254147"/>
                  <a:gd name="connsiteX63" fmla="*/ 44537 w 191652"/>
                  <a:gd name="connsiteY63" fmla="*/ 14801 h 254147"/>
                  <a:gd name="connsiteX64" fmla="*/ 39870 w 191652"/>
                  <a:gd name="connsiteY64" fmla="*/ 7885 h 254147"/>
                  <a:gd name="connsiteX65" fmla="*/ 38912 w 191652"/>
                  <a:gd name="connsiteY65" fmla="*/ 2344 h 254147"/>
                  <a:gd name="connsiteX66" fmla="*/ 21455 w 191652"/>
                  <a:gd name="connsiteY66" fmla="*/ 24592 h 254147"/>
                  <a:gd name="connsiteX67" fmla="*/ 17664 w 191652"/>
                  <a:gd name="connsiteY67" fmla="*/ 33841 h 254147"/>
                  <a:gd name="connsiteX68" fmla="*/ 11164 w 191652"/>
                  <a:gd name="connsiteY68" fmla="*/ 42341 h 254147"/>
                  <a:gd name="connsiteX69" fmla="*/ 3582 w 191652"/>
                  <a:gd name="connsiteY69" fmla="*/ 53423 h 254147"/>
                  <a:gd name="connsiteX70" fmla="*/ 4248 w 191652"/>
                  <a:gd name="connsiteY70" fmla="*/ 63214 h 254147"/>
                  <a:gd name="connsiteX71" fmla="*/ 7290 w 191652"/>
                  <a:gd name="connsiteY71" fmla="*/ 68505 h 254147"/>
                  <a:gd name="connsiteX72" fmla="*/ 8956 w 191652"/>
                  <a:gd name="connsiteY72" fmla="*/ 70797 h 254147"/>
                  <a:gd name="connsiteX73" fmla="*/ 11831 w 191652"/>
                  <a:gd name="connsiteY73" fmla="*/ 75546 h 254147"/>
                  <a:gd name="connsiteX74" fmla="*/ 10123 w 191652"/>
                  <a:gd name="connsiteY74" fmla="*/ 81046 h 254147"/>
                  <a:gd name="connsiteX75" fmla="*/ 9831 w 191652"/>
                  <a:gd name="connsiteY75" fmla="*/ 81379 h 254147"/>
                  <a:gd name="connsiteX76" fmla="*/ 12539 w 191652"/>
                  <a:gd name="connsiteY76" fmla="*/ 86879 h 254147"/>
                  <a:gd name="connsiteX77" fmla="*/ 15747 w 191652"/>
                  <a:gd name="connsiteY77" fmla="*/ 93587 h 254147"/>
                  <a:gd name="connsiteX78" fmla="*/ 15539 w 191652"/>
                  <a:gd name="connsiteY78" fmla="*/ 100336 h 254147"/>
                  <a:gd name="connsiteX79" fmla="*/ 17789 w 191652"/>
                  <a:gd name="connsiteY79" fmla="*/ 105294 h 254147"/>
                  <a:gd name="connsiteX80" fmla="*/ 24497 w 191652"/>
                  <a:gd name="connsiteY80" fmla="*/ 108502 h 254147"/>
                  <a:gd name="connsiteX81" fmla="*/ 33371 w 191652"/>
                  <a:gd name="connsiteY81" fmla="*/ 113627 h 254147"/>
                  <a:gd name="connsiteX82" fmla="*/ 32954 w 191652"/>
                  <a:gd name="connsiteY82" fmla="*/ 125459 h 254147"/>
                  <a:gd name="connsiteX83" fmla="*/ 30871 w 191652"/>
                  <a:gd name="connsiteY83" fmla="*/ 129417 h 254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191652" h="254147">
                    <a:moveTo>
                      <a:pt x="30871" y="129417"/>
                    </a:moveTo>
                    <a:cubicBezTo>
                      <a:pt x="30329" y="131417"/>
                      <a:pt x="30204" y="133875"/>
                      <a:pt x="30080" y="136250"/>
                    </a:cubicBezTo>
                    <a:cubicBezTo>
                      <a:pt x="29955" y="138792"/>
                      <a:pt x="29830" y="141166"/>
                      <a:pt x="29246" y="143291"/>
                    </a:cubicBezTo>
                    <a:cubicBezTo>
                      <a:pt x="28080" y="147458"/>
                      <a:pt x="26663" y="150707"/>
                      <a:pt x="25247" y="153874"/>
                    </a:cubicBezTo>
                    <a:cubicBezTo>
                      <a:pt x="22955" y="159082"/>
                      <a:pt x="20955" y="163581"/>
                      <a:pt x="20747" y="171039"/>
                    </a:cubicBezTo>
                    <a:cubicBezTo>
                      <a:pt x="20705" y="171914"/>
                      <a:pt x="20205" y="172706"/>
                      <a:pt x="19455" y="173122"/>
                    </a:cubicBezTo>
                    <a:cubicBezTo>
                      <a:pt x="18455" y="173622"/>
                      <a:pt x="17539" y="174039"/>
                      <a:pt x="16664" y="174331"/>
                    </a:cubicBezTo>
                    <a:cubicBezTo>
                      <a:pt x="17330" y="178455"/>
                      <a:pt x="22080" y="180830"/>
                      <a:pt x="23705" y="181497"/>
                    </a:cubicBezTo>
                    <a:cubicBezTo>
                      <a:pt x="24413" y="181788"/>
                      <a:pt x="24913" y="182372"/>
                      <a:pt x="25122" y="183122"/>
                    </a:cubicBezTo>
                    <a:cubicBezTo>
                      <a:pt x="25288" y="183872"/>
                      <a:pt x="25163" y="184621"/>
                      <a:pt x="24663" y="185205"/>
                    </a:cubicBezTo>
                    <a:cubicBezTo>
                      <a:pt x="18164" y="193412"/>
                      <a:pt x="21997" y="197954"/>
                      <a:pt x="29080" y="204370"/>
                    </a:cubicBezTo>
                    <a:cubicBezTo>
                      <a:pt x="32621" y="207578"/>
                      <a:pt x="35954" y="210620"/>
                      <a:pt x="35912" y="214494"/>
                    </a:cubicBezTo>
                    <a:cubicBezTo>
                      <a:pt x="35912" y="215911"/>
                      <a:pt x="35454" y="217244"/>
                      <a:pt x="34538" y="218577"/>
                    </a:cubicBezTo>
                    <a:cubicBezTo>
                      <a:pt x="35496" y="219369"/>
                      <a:pt x="36329" y="220119"/>
                      <a:pt x="37162" y="220785"/>
                    </a:cubicBezTo>
                    <a:cubicBezTo>
                      <a:pt x="43620" y="226243"/>
                      <a:pt x="46870" y="228951"/>
                      <a:pt x="51370" y="240284"/>
                    </a:cubicBezTo>
                    <a:cubicBezTo>
                      <a:pt x="54078" y="247117"/>
                      <a:pt x="55953" y="251325"/>
                      <a:pt x="58619" y="252408"/>
                    </a:cubicBezTo>
                    <a:cubicBezTo>
                      <a:pt x="60661" y="253241"/>
                      <a:pt x="63910" y="252575"/>
                      <a:pt x="68868" y="250325"/>
                    </a:cubicBezTo>
                    <a:cubicBezTo>
                      <a:pt x="70326" y="249658"/>
                      <a:pt x="71535" y="249075"/>
                      <a:pt x="72618" y="248533"/>
                    </a:cubicBezTo>
                    <a:cubicBezTo>
                      <a:pt x="76326" y="246742"/>
                      <a:pt x="78784" y="245534"/>
                      <a:pt x="84659" y="244825"/>
                    </a:cubicBezTo>
                    <a:cubicBezTo>
                      <a:pt x="86575" y="244575"/>
                      <a:pt x="88450" y="244784"/>
                      <a:pt x="90283" y="244992"/>
                    </a:cubicBezTo>
                    <a:cubicBezTo>
                      <a:pt x="93575" y="245325"/>
                      <a:pt x="96449" y="245617"/>
                      <a:pt x="98949" y="243450"/>
                    </a:cubicBezTo>
                    <a:cubicBezTo>
                      <a:pt x="100158" y="242409"/>
                      <a:pt x="100533" y="240659"/>
                      <a:pt x="100991" y="238617"/>
                    </a:cubicBezTo>
                    <a:cubicBezTo>
                      <a:pt x="101532" y="236159"/>
                      <a:pt x="102157" y="233368"/>
                      <a:pt x="104324" y="231076"/>
                    </a:cubicBezTo>
                    <a:cubicBezTo>
                      <a:pt x="108574" y="226577"/>
                      <a:pt x="114531" y="226118"/>
                      <a:pt x="119823" y="225702"/>
                    </a:cubicBezTo>
                    <a:lnTo>
                      <a:pt x="122197" y="225493"/>
                    </a:lnTo>
                    <a:cubicBezTo>
                      <a:pt x="125197" y="225202"/>
                      <a:pt x="130822" y="224910"/>
                      <a:pt x="135572" y="226118"/>
                    </a:cubicBezTo>
                    <a:cubicBezTo>
                      <a:pt x="138030" y="225702"/>
                      <a:pt x="140446" y="224868"/>
                      <a:pt x="142988" y="223994"/>
                    </a:cubicBezTo>
                    <a:cubicBezTo>
                      <a:pt x="146487" y="222785"/>
                      <a:pt x="150154" y="221494"/>
                      <a:pt x="154362" y="221285"/>
                    </a:cubicBezTo>
                    <a:cubicBezTo>
                      <a:pt x="156945" y="221119"/>
                      <a:pt x="158486" y="222202"/>
                      <a:pt x="159611" y="222994"/>
                    </a:cubicBezTo>
                    <a:cubicBezTo>
                      <a:pt x="160611" y="223702"/>
                      <a:pt x="161153" y="224077"/>
                      <a:pt x="162736" y="223910"/>
                    </a:cubicBezTo>
                    <a:cubicBezTo>
                      <a:pt x="162611" y="223869"/>
                      <a:pt x="163236" y="222994"/>
                      <a:pt x="163694" y="222452"/>
                    </a:cubicBezTo>
                    <a:cubicBezTo>
                      <a:pt x="165069" y="220619"/>
                      <a:pt x="166944" y="218161"/>
                      <a:pt x="169902" y="217702"/>
                    </a:cubicBezTo>
                    <a:cubicBezTo>
                      <a:pt x="174943" y="216911"/>
                      <a:pt x="177818" y="218119"/>
                      <a:pt x="179735" y="218952"/>
                    </a:cubicBezTo>
                    <a:cubicBezTo>
                      <a:pt x="180151" y="219119"/>
                      <a:pt x="180735" y="219369"/>
                      <a:pt x="180901" y="219369"/>
                    </a:cubicBezTo>
                    <a:cubicBezTo>
                      <a:pt x="180943" y="219286"/>
                      <a:pt x="181735" y="218661"/>
                      <a:pt x="183860" y="214744"/>
                    </a:cubicBezTo>
                    <a:cubicBezTo>
                      <a:pt x="185109" y="212369"/>
                      <a:pt x="188734" y="202287"/>
                      <a:pt x="189484" y="198162"/>
                    </a:cubicBezTo>
                    <a:cubicBezTo>
                      <a:pt x="188318" y="197787"/>
                      <a:pt x="187068" y="197037"/>
                      <a:pt x="185693" y="195787"/>
                    </a:cubicBezTo>
                    <a:cubicBezTo>
                      <a:pt x="183401" y="193621"/>
                      <a:pt x="182943" y="190704"/>
                      <a:pt x="182568" y="188121"/>
                    </a:cubicBezTo>
                    <a:cubicBezTo>
                      <a:pt x="182235" y="185871"/>
                      <a:pt x="181943" y="183913"/>
                      <a:pt x="180610" y="182705"/>
                    </a:cubicBezTo>
                    <a:cubicBezTo>
                      <a:pt x="178943" y="181205"/>
                      <a:pt x="176402" y="180955"/>
                      <a:pt x="173735" y="180663"/>
                    </a:cubicBezTo>
                    <a:cubicBezTo>
                      <a:pt x="171152" y="180414"/>
                      <a:pt x="168444" y="180164"/>
                      <a:pt x="166069" y="178747"/>
                    </a:cubicBezTo>
                    <a:cubicBezTo>
                      <a:pt x="160903" y="175747"/>
                      <a:pt x="158278" y="170289"/>
                      <a:pt x="159570" y="165165"/>
                    </a:cubicBezTo>
                    <a:cubicBezTo>
                      <a:pt x="160486" y="161582"/>
                      <a:pt x="163653" y="157707"/>
                      <a:pt x="169902" y="156707"/>
                    </a:cubicBezTo>
                    <a:cubicBezTo>
                      <a:pt x="168361" y="151291"/>
                      <a:pt x="160778" y="146499"/>
                      <a:pt x="155070" y="142875"/>
                    </a:cubicBezTo>
                    <a:cubicBezTo>
                      <a:pt x="153237" y="141708"/>
                      <a:pt x="151487" y="140625"/>
                      <a:pt x="150112" y="139625"/>
                    </a:cubicBezTo>
                    <a:lnTo>
                      <a:pt x="147529" y="137750"/>
                    </a:lnTo>
                    <a:cubicBezTo>
                      <a:pt x="138363" y="131209"/>
                      <a:pt x="132822" y="127251"/>
                      <a:pt x="129239" y="114877"/>
                    </a:cubicBezTo>
                    <a:cubicBezTo>
                      <a:pt x="125906" y="103419"/>
                      <a:pt x="124239" y="103044"/>
                      <a:pt x="114990" y="100961"/>
                    </a:cubicBezTo>
                    <a:cubicBezTo>
                      <a:pt x="113157" y="100544"/>
                      <a:pt x="111073" y="100086"/>
                      <a:pt x="108699" y="99461"/>
                    </a:cubicBezTo>
                    <a:cubicBezTo>
                      <a:pt x="103032" y="98003"/>
                      <a:pt x="85784" y="93545"/>
                      <a:pt x="89867" y="76130"/>
                    </a:cubicBezTo>
                    <a:cubicBezTo>
                      <a:pt x="91200" y="70338"/>
                      <a:pt x="95241" y="66505"/>
                      <a:pt x="98783" y="63131"/>
                    </a:cubicBezTo>
                    <a:cubicBezTo>
                      <a:pt x="101866" y="60173"/>
                      <a:pt x="104782" y="57381"/>
                      <a:pt x="105657" y="53756"/>
                    </a:cubicBezTo>
                    <a:cubicBezTo>
                      <a:pt x="106490" y="50382"/>
                      <a:pt x="106032" y="47424"/>
                      <a:pt x="104365" y="45007"/>
                    </a:cubicBezTo>
                    <a:cubicBezTo>
                      <a:pt x="102199" y="41882"/>
                      <a:pt x="97824" y="39674"/>
                      <a:pt x="92658" y="39049"/>
                    </a:cubicBezTo>
                    <a:cubicBezTo>
                      <a:pt x="91491" y="38924"/>
                      <a:pt x="90617" y="37966"/>
                      <a:pt x="90533" y="36841"/>
                    </a:cubicBezTo>
                    <a:cubicBezTo>
                      <a:pt x="90492" y="36216"/>
                      <a:pt x="90367" y="35508"/>
                      <a:pt x="90242" y="34758"/>
                    </a:cubicBezTo>
                    <a:cubicBezTo>
                      <a:pt x="90158" y="34300"/>
                      <a:pt x="90117" y="33841"/>
                      <a:pt x="90033" y="33341"/>
                    </a:cubicBezTo>
                    <a:cubicBezTo>
                      <a:pt x="89033" y="34258"/>
                      <a:pt x="88117" y="35508"/>
                      <a:pt x="87159" y="36883"/>
                    </a:cubicBezTo>
                    <a:cubicBezTo>
                      <a:pt x="85492" y="39258"/>
                      <a:pt x="83742" y="41674"/>
                      <a:pt x="81117" y="43007"/>
                    </a:cubicBezTo>
                    <a:cubicBezTo>
                      <a:pt x="70285" y="48465"/>
                      <a:pt x="66702" y="41924"/>
                      <a:pt x="63827" y="36716"/>
                    </a:cubicBezTo>
                    <a:cubicBezTo>
                      <a:pt x="62535" y="34341"/>
                      <a:pt x="61160" y="31883"/>
                      <a:pt x="59202" y="30133"/>
                    </a:cubicBezTo>
                    <a:cubicBezTo>
                      <a:pt x="57244" y="28383"/>
                      <a:pt x="55869" y="27467"/>
                      <a:pt x="54661" y="26717"/>
                    </a:cubicBezTo>
                    <a:cubicBezTo>
                      <a:pt x="52161" y="25092"/>
                      <a:pt x="50536" y="23884"/>
                      <a:pt x="47828" y="19467"/>
                    </a:cubicBezTo>
                    <a:cubicBezTo>
                      <a:pt x="47328" y="18634"/>
                      <a:pt x="45953" y="16759"/>
                      <a:pt x="44537" y="14801"/>
                    </a:cubicBezTo>
                    <a:cubicBezTo>
                      <a:pt x="41204" y="10218"/>
                      <a:pt x="40204" y="8718"/>
                      <a:pt x="39870" y="7885"/>
                    </a:cubicBezTo>
                    <a:cubicBezTo>
                      <a:pt x="39204" y="6052"/>
                      <a:pt x="38954" y="4177"/>
                      <a:pt x="38912" y="2344"/>
                    </a:cubicBezTo>
                    <a:cubicBezTo>
                      <a:pt x="29080" y="3052"/>
                      <a:pt x="24913" y="14884"/>
                      <a:pt x="21455" y="24592"/>
                    </a:cubicBezTo>
                    <a:cubicBezTo>
                      <a:pt x="20122" y="28300"/>
                      <a:pt x="18997" y="31508"/>
                      <a:pt x="17664" y="33841"/>
                    </a:cubicBezTo>
                    <a:cubicBezTo>
                      <a:pt x="15914" y="36841"/>
                      <a:pt x="13497" y="39632"/>
                      <a:pt x="11164" y="42341"/>
                    </a:cubicBezTo>
                    <a:cubicBezTo>
                      <a:pt x="8123" y="45882"/>
                      <a:pt x="4956" y="49548"/>
                      <a:pt x="3582" y="53423"/>
                    </a:cubicBezTo>
                    <a:cubicBezTo>
                      <a:pt x="1540" y="59089"/>
                      <a:pt x="2207" y="60131"/>
                      <a:pt x="4248" y="63214"/>
                    </a:cubicBezTo>
                    <a:cubicBezTo>
                      <a:pt x="5123" y="64547"/>
                      <a:pt x="6206" y="66172"/>
                      <a:pt x="7290" y="68505"/>
                    </a:cubicBezTo>
                    <a:cubicBezTo>
                      <a:pt x="7623" y="69255"/>
                      <a:pt x="8289" y="70005"/>
                      <a:pt x="8956" y="70797"/>
                    </a:cubicBezTo>
                    <a:cubicBezTo>
                      <a:pt x="10081" y="72088"/>
                      <a:pt x="11331" y="73588"/>
                      <a:pt x="11831" y="75546"/>
                    </a:cubicBezTo>
                    <a:cubicBezTo>
                      <a:pt x="12539" y="78254"/>
                      <a:pt x="10956" y="80088"/>
                      <a:pt x="10123" y="81046"/>
                    </a:cubicBezTo>
                    <a:cubicBezTo>
                      <a:pt x="10039" y="81129"/>
                      <a:pt x="9914" y="81296"/>
                      <a:pt x="9831" y="81379"/>
                    </a:cubicBezTo>
                    <a:cubicBezTo>
                      <a:pt x="10456" y="83296"/>
                      <a:pt x="11456" y="85046"/>
                      <a:pt x="12539" y="86879"/>
                    </a:cubicBezTo>
                    <a:cubicBezTo>
                      <a:pt x="13706" y="88920"/>
                      <a:pt x="14956" y="91045"/>
                      <a:pt x="15747" y="93587"/>
                    </a:cubicBezTo>
                    <a:cubicBezTo>
                      <a:pt x="16831" y="97045"/>
                      <a:pt x="16039" y="99045"/>
                      <a:pt x="15539" y="100336"/>
                    </a:cubicBezTo>
                    <a:cubicBezTo>
                      <a:pt x="15122" y="101378"/>
                      <a:pt x="14872" y="102003"/>
                      <a:pt x="17789" y="105294"/>
                    </a:cubicBezTo>
                    <a:cubicBezTo>
                      <a:pt x="18914" y="106544"/>
                      <a:pt x="21872" y="107586"/>
                      <a:pt x="24497" y="108502"/>
                    </a:cubicBezTo>
                    <a:cubicBezTo>
                      <a:pt x="28288" y="109836"/>
                      <a:pt x="31829" y="111044"/>
                      <a:pt x="33371" y="113627"/>
                    </a:cubicBezTo>
                    <a:cubicBezTo>
                      <a:pt x="36954" y="119668"/>
                      <a:pt x="34829" y="122751"/>
                      <a:pt x="32954" y="125459"/>
                    </a:cubicBezTo>
                    <a:cubicBezTo>
                      <a:pt x="32121" y="126626"/>
                      <a:pt x="31329" y="127792"/>
                      <a:pt x="30871" y="129417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8" name="Полилиния: фигура 77">
                <a:extLst>
                  <a:ext uri="{FF2B5EF4-FFF2-40B4-BE49-F238E27FC236}">
                    <a16:creationId xmlns:a16="http://schemas.microsoft.com/office/drawing/2014/main" id="{846541ED-73B6-482C-A2F5-99E012365619}"/>
                  </a:ext>
                </a:extLst>
              </p:cNvPr>
              <p:cNvSpPr/>
              <p:nvPr/>
            </p:nvSpPr>
            <p:spPr>
              <a:xfrm>
                <a:off x="2716274" y="3210739"/>
                <a:ext cx="249981" cy="199985"/>
              </a:xfrm>
              <a:custGeom>
                <a:avLst/>
                <a:gdLst>
                  <a:gd name="connsiteX0" fmla="*/ 31834 w 249981"/>
                  <a:gd name="connsiteY0" fmla="*/ 124523 h 199984"/>
                  <a:gd name="connsiteX1" fmla="*/ 26210 w 249981"/>
                  <a:gd name="connsiteY1" fmla="*/ 125356 h 199984"/>
                  <a:gd name="connsiteX2" fmla="*/ 18127 w 249981"/>
                  <a:gd name="connsiteY2" fmla="*/ 133314 h 199984"/>
                  <a:gd name="connsiteX3" fmla="*/ 10503 w 249981"/>
                  <a:gd name="connsiteY3" fmla="*/ 141313 h 199984"/>
                  <a:gd name="connsiteX4" fmla="*/ 9544 w 249981"/>
                  <a:gd name="connsiteY4" fmla="*/ 141605 h 199984"/>
                  <a:gd name="connsiteX5" fmla="*/ 8086 w 249981"/>
                  <a:gd name="connsiteY5" fmla="*/ 144563 h 199984"/>
                  <a:gd name="connsiteX6" fmla="*/ 3087 w 249981"/>
                  <a:gd name="connsiteY6" fmla="*/ 165686 h 199984"/>
                  <a:gd name="connsiteX7" fmla="*/ 7086 w 249981"/>
                  <a:gd name="connsiteY7" fmla="*/ 171394 h 199984"/>
                  <a:gd name="connsiteX8" fmla="*/ 10586 w 249981"/>
                  <a:gd name="connsiteY8" fmla="*/ 176394 h 199984"/>
                  <a:gd name="connsiteX9" fmla="*/ 15919 w 249981"/>
                  <a:gd name="connsiteY9" fmla="*/ 182102 h 199984"/>
                  <a:gd name="connsiteX10" fmla="*/ 21044 w 249981"/>
                  <a:gd name="connsiteY10" fmla="*/ 185976 h 199984"/>
                  <a:gd name="connsiteX11" fmla="*/ 26668 w 249981"/>
                  <a:gd name="connsiteY11" fmla="*/ 193851 h 199984"/>
                  <a:gd name="connsiteX12" fmla="*/ 37501 w 249981"/>
                  <a:gd name="connsiteY12" fmla="*/ 198184 h 199984"/>
                  <a:gd name="connsiteX13" fmla="*/ 41792 w 249981"/>
                  <a:gd name="connsiteY13" fmla="*/ 193559 h 199984"/>
                  <a:gd name="connsiteX14" fmla="*/ 46583 w 249981"/>
                  <a:gd name="connsiteY14" fmla="*/ 188226 h 199984"/>
                  <a:gd name="connsiteX15" fmla="*/ 56541 w 249981"/>
                  <a:gd name="connsiteY15" fmla="*/ 185185 h 199984"/>
                  <a:gd name="connsiteX16" fmla="*/ 62124 w 249981"/>
                  <a:gd name="connsiteY16" fmla="*/ 184268 h 199984"/>
                  <a:gd name="connsiteX17" fmla="*/ 66873 w 249981"/>
                  <a:gd name="connsiteY17" fmla="*/ 181143 h 199984"/>
                  <a:gd name="connsiteX18" fmla="*/ 73998 w 249981"/>
                  <a:gd name="connsiteY18" fmla="*/ 177019 h 199984"/>
                  <a:gd name="connsiteX19" fmla="*/ 83705 w 249981"/>
                  <a:gd name="connsiteY19" fmla="*/ 178602 h 199984"/>
                  <a:gd name="connsiteX20" fmla="*/ 89247 w 249981"/>
                  <a:gd name="connsiteY20" fmla="*/ 179935 h 199984"/>
                  <a:gd name="connsiteX21" fmla="*/ 91330 w 249981"/>
                  <a:gd name="connsiteY21" fmla="*/ 180143 h 199984"/>
                  <a:gd name="connsiteX22" fmla="*/ 113078 w 249981"/>
                  <a:gd name="connsiteY22" fmla="*/ 190518 h 199984"/>
                  <a:gd name="connsiteX23" fmla="*/ 114703 w 249981"/>
                  <a:gd name="connsiteY23" fmla="*/ 189684 h 199984"/>
                  <a:gd name="connsiteX24" fmla="*/ 117828 w 249981"/>
                  <a:gd name="connsiteY24" fmla="*/ 187643 h 199984"/>
                  <a:gd name="connsiteX25" fmla="*/ 119703 w 249981"/>
                  <a:gd name="connsiteY25" fmla="*/ 186726 h 199984"/>
                  <a:gd name="connsiteX26" fmla="*/ 121578 w 249981"/>
                  <a:gd name="connsiteY26" fmla="*/ 187560 h 199984"/>
                  <a:gd name="connsiteX27" fmla="*/ 125744 w 249981"/>
                  <a:gd name="connsiteY27" fmla="*/ 193851 h 199984"/>
                  <a:gd name="connsiteX28" fmla="*/ 130494 w 249981"/>
                  <a:gd name="connsiteY28" fmla="*/ 200975 h 199984"/>
                  <a:gd name="connsiteX29" fmla="*/ 135451 w 249981"/>
                  <a:gd name="connsiteY29" fmla="*/ 194434 h 199984"/>
                  <a:gd name="connsiteX30" fmla="*/ 157533 w 249981"/>
                  <a:gd name="connsiteY30" fmla="*/ 180018 h 199984"/>
                  <a:gd name="connsiteX31" fmla="*/ 160950 w 249981"/>
                  <a:gd name="connsiteY31" fmla="*/ 185893 h 199984"/>
                  <a:gd name="connsiteX32" fmla="*/ 164741 w 249981"/>
                  <a:gd name="connsiteY32" fmla="*/ 189601 h 199984"/>
                  <a:gd name="connsiteX33" fmla="*/ 171032 w 249981"/>
                  <a:gd name="connsiteY33" fmla="*/ 181810 h 199984"/>
                  <a:gd name="connsiteX34" fmla="*/ 176240 w 249981"/>
                  <a:gd name="connsiteY34" fmla="*/ 174977 h 199984"/>
                  <a:gd name="connsiteX35" fmla="*/ 206738 w 249981"/>
                  <a:gd name="connsiteY35" fmla="*/ 157770 h 199984"/>
                  <a:gd name="connsiteX36" fmla="*/ 210821 w 249981"/>
                  <a:gd name="connsiteY36" fmla="*/ 159020 h 199984"/>
                  <a:gd name="connsiteX37" fmla="*/ 212279 w 249981"/>
                  <a:gd name="connsiteY37" fmla="*/ 159937 h 199984"/>
                  <a:gd name="connsiteX38" fmla="*/ 213904 w 249981"/>
                  <a:gd name="connsiteY38" fmla="*/ 158145 h 199984"/>
                  <a:gd name="connsiteX39" fmla="*/ 218195 w 249981"/>
                  <a:gd name="connsiteY39" fmla="*/ 154437 h 199984"/>
                  <a:gd name="connsiteX40" fmla="*/ 227694 w 249981"/>
                  <a:gd name="connsiteY40" fmla="*/ 153687 h 199984"/>
                  <a:gd name="connsiteX41" fmla="*/ 234152 w 249981"/>
                  <a:gd name="connsiteY41" fmla="*/ 153354 h 199984"/>
                  <a:gd name="connsiteX42" fmla="*/ 246151 w 249981"/>
                  <a:gd name="connsiteY42" fmla="*/ 136480 h 199984"/>
                  <a:gd name="connsiteX43" fmla="*/ 248901 w 249981"/>
                  <a:gd name="connsiteY43" fmla="*/ 129147 h 199984"/>
                  <a:gd name="connsiteX44" fmla="*/ 241985 w 249981"/>
                  <a:gd name="connsiteY44" fmla="*/ 120190 h 199984"/>
                  <a:gd name="connsiteX45" fmla="*/ 235069 w 249981"/>
                  <a:gd name="connsiteY45" fmla="*/ 111149 h 199984"/>
                  <a:gd name="connsiteX46" fmla="*/ 226736 w 249981"/>
                  <a:gd name="connsiteY46" fmla="*/ 106607 h 199984"/>
                  <a:gd name="connsiteX47" fmla="*/ 219528 w 249981"/>
                  <a:gd name="connsiteY47" fmla="*/ 88442 h 199984"/>
                  <a:gd name="connsiteX48" fmla="*/ 219695 w 249981"/>
                  <a:gd name="connsiteY48" fmla="*/ 87650 h 199984"/>
                  <a:gd name="connsiteX49" fmla="*/ 220945 w 249981"/>
                  <a:gd name="connsiteY49" fmla="*/ 56486 h 199984"/>
                  <a:gd name="connsiteX50" fmla="*/ 210779 w 249981"/>
                  <a:gd name="connsiteY50" fmla="*/ 35863 h 199984"/>
                  <a:gd name="connsiteX51" fmla="*/ 209238 w 249981"/>
                  <a:gd name="connsiteY51" fmla="*/ 32321 h 199984"/>
                  <a:gd name="connsiteX52" fmla="*/ 206738 w 249981"/>
                  <a:gd name="connsiteY52" fmla="*/ 27988 h 199984"/>
                  <a:gd name="connsiteX53" fmla="*/ 203613 w 249981"/>
                  <a:gd name="connsiteY53" fmla="*/ 29696 h 199984"/>
                  <a:gd name="connsiteX54" fmla="*/ 199863 w 249981"/>
                  <a:gd name="connsiteY54" fmla="*/ 33363 h 199984"/>
                  <a:gd name="connsiteX55" fmla="*/ 180781 w 249981"/>
                  <a:gd name="connsiteY55" fmla="*/ 25988 h 199984"/>
                  <a:gd name="connsiteX56" fmla="*/ 170449 w 249981"/>
                  <a:gd name="connsiteY56" fmla="*/ 19697 h 199984"/>
                  <a:gd name="connsiteX57" fmla="*/ 171949 w 249981"/>
                  <a:gd name="connsiteY57" fmla="*/ 49945 h 199984"/>
                  <a:gd name="connsiteX58" fmla="*/ 156117 w 249981"/>
                  <a:gd name="connsiteY58" fmla="*/ 61527 h 199984"/>
                  <a:gd name="connsiteX59" fmla="*/ 137160 w 249981"/>
                  <a:gd name="connsiteY59" fmla="*/ 70902 h 199984"/>
                  <a:gd name="connsiteX60" fmla="*/ 122661 w 249981"/>
                  <a:gd name="connsiteY60" fmla="*/ 58403 h 199984"/>
                  <a:gd name="connsiteX61" fmla="*/ 111828 w 249981"/>
                  <a:gd name="connsiteY61" fmla="*/ 57069 h 199984"/>
                  <a:gd name="connsiteX62" fmla="*/ 119911 w 249981"/>
                  <a:gd name="connsiteY62" fmla="*/ 45445 h 199984"/>
                  <a:gd name="connsiteX63" fmla="*/ 116703 w 249981"/>
                  <a:gd name="connsiteY63" fmla="*/ 24489 h 199984"/>
                  <a:gd name="connsiteX64" fmla="*/ 117994 w 249981"/>
                  <a:gd name="connsiteY64" fmla="*/ 7657 h 199984"/>
                  <a:gd name="connsiteX65" fmla="*/ 105370 w 249981"/>
                  <a:gd name="connsiteY65" fmla="*/ 2365 h 199984"/>
                  <a:gd name="connsiteX66" fmla="*/ 97204 w 249981"/>
                  <a:gd name="connsiteY66" fmla="*/ 6407 h 199984"/>
                  <a:gd name="connsiteX67" fmla="*/ 93746 w 249981"/>
                  <a:gd name="connsiteY67" fmla="*/ 17447 h 199984"/>
                  <a:gd name="connsiteX68" fmla="*/ 78497 w 249981"/>
                  <a:gd name="connsiteY68" fmla="*/ 30863 h 199984"/>
                  <a:gd name="connsiteX69" fmla="*/ 72706 w 249981"/>
                  <a:gd name="connsiteY69" fmla="*/ 31655 h 199984"/>
                  <a:gd name="connsiteX70" fmla="*/ 65832 w 249981"/>
                  <a:gd name="connsiteY70" fmla="*/ 37571 h 199984"/>
                  <a:gd name="connsiteX71" fmla="*/ 62957 w 249981"/>
                  <a:gd name="connsiteY71" fmla="*/ 51653 h 199984"/>
                  <a:gd name="connsiteX72" fmla="*/ 62957 w 249981"/>
                  <a:gd name="connsiteY72" fmla="*/ 53778 h 199984"/>
                  <a:gd name="connsiteX73" fmla="*/ 63374 w 249981"/>
                  <a:gd name="connsiteY73" fmla="*/ 58819 h 199984"/>
                  <a:gd name="connsiteX74" fmla="*/ 62082 w 249981"/>
                  <a:gd name="connsiteY74" fmla="*/ 71485 h 199984"/>
                  <a:gd name="connsiteX75" fmla="*/ 56374 w 249981"/>
                  <a:gd name="connsiteY75" fmla="*/ 76818 h 199984"/>
                  <a:gd name="connsiteX76" fmla="*/ 51458 w 249981"/>
                  <a:gd name="connsiteY76" fmla="*/ 83317 h 199984"/>
                  <a:gd name="connsiteX77" fmla="*/ 56832 w 249981"/>
                  <a:gd name="connsiteY77" fmla="*/ 94233 h 199984"/>
                  <a:gd name="connsiteX78" fmla="*/ 60665 w 249981"/>
                  <a:gd name="connsiteY78" fmla="*/ 109899 h 199984"/>
                  <a:gd name="connsiteX79" fmla="*/ 49958 w 249981"/>
                  <a:gd name="connsiteY79" fmla="*/ 111732 h 199984"/>
                  <a:gd name="connsiteX80" fmla="*/ 40125 w 249981"/>
                  <a:gd name="connsiteY80" fmla="*/ 112482 h 199984"/>
                  <a:gd name="connsiteX81" fmla="*/ 42542 w 249981"/>
                  <a:gd name="connsiteY81" fmla="*/ 117190 h 199984"/>
                  <a:gd name="connsiteX82" fmla="*/ 42500 w 249981"/>
                  <a:gd name="connsiteY82" fmla="*/ 120190 h 199984"/>
                  <a:gd name="connsiteX83" fmla="*/ 31834 w 249981"/>
                  <a:gd name="connsiteY83" fmla="*/ 124523 h 199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249981" h="199984">
                    <a:moveTo>
                      <a:pt x="31834" y="124523"/>
                    </a:moveTo>
                    <a:cubicBezTo>
                      <a:pt x="29751" y="124481"/>
                      <a:pt x="27918" y="124523"/>
                      <a:pt x="26210" y="125356"/>
                    </a:cubicBezTo>
                    <a:cubicBezTo>
                      <a:pt x="23377" y="126773"/>
                      <a:pt x="20710" y="130106"/>
                      <a:pt x="18127" y="133314"/>
                    </a:cubicBezTo>
                    <a:cubicBezTo>
                      <a:pt x="15752" y="136272"/>
                      <a:pt x="13336" y="139313"/>
                      <a:pt x="10503" y="141313"/>
                    </a:cubicBezTo>
                    <a:cubicBezTo>
                      <a:pt x="10211" y="141521"/>
                      <a:pt x="9878" y="141563"/>
                      <a:pt x="9544" y="141605"/>
                    </a:cubicBezTo>
                    <a:cubicBezTo>
                      <a:pt x="9044" y="142563"/>
                      <a:pt x="8628" y="143521"/>
                      <a:pt x="8086" y="144563"/>
                    </a:cubicBezTo>
                    <a:cubicBezTo>
                      <a:pt x="4628" y="151312"/>
                      <a:pt x="670" y="158978"/>
                      <a:pt x="3087" y="165686"/>
                    </a:cubicBezTo>
                    <a:cubicBezTo>
                      <a:pt x="3378" y="166269"/>
                      <a:pt x="5628" y="169353"/>
                      <a:pt x="7086" y="171394"/>
                    </a:cubicBezTo>
                    <a:cubicBezTo>
                      <a:pt x="8628" y="173519"/>
                      <a:pt x="10086" y="175519"/>
                      <a:pt x="10586" y="176394"/>
                    </a:cubicBezTo>
                    <a:cubicBezTo>
                      <a:pt x="12836" y="180102"/>
                      <a:pt x="13919" y="180810"/>
                      <a:pt x="15919" y="182102"/>
                    </a:cubicBezTo>
                    <a:cubicBezTo>
                      <a:pt x="17210" y="182935"/>
                      <a:pt x="18794" y="183976"/>
                      <a:pt x="21044" y="185976"/>
                    </a:cubicBezTo>
                    <a:cubicBezTo>
                      <a:pt x="23627" y="188309"/>
                      <a:pt x="25251" y="191268"/>
                      <a:pt x="26668" y="193851"/>
                    </a:cubicBezTo>
                    <a:cubicBezTo>
                      <a:pt x="29626" y="199267"/>
                      <a:pt x="30876" y="201517"/>
                      <a:pt x="37501" y="198184"/>
                    </a:cubicBezTo>
                    <a:cubicBezTo>
                      <a:pt x="39084" y="197392"/>
                      <a:pt x="40375" y="195517"/>
                      <a:pt x="41792" y="193559"/>
                    </a:cubicBezTo>
                    <a:cubicBezTo>
                      <a:pt x="43167" y="191601"/>
                      <a:pt x="44625" y="189559"/>
                      <a:pt x="46583" y="188226"/>
                    </a:cubicBezTo>
                    <a:cubicBezTo>
                      <a:pt x="50750" y="185393"/>
                      <a:pt x="53666" y="185268"/>
                      <a:pt x="56541" y="185185"/>
                    </a:cubicBezTo>
                    <a:cubicBezTo>
                      <a:pt x="58291" y="185101"/>
                      <a:pt x="59999" y="185060"/>
                      <a:pt x="62124" y="184268"/>
                    </a:cubicBezTo>
                    <a:cubicBezTo>
                      <a:pt x="63582" y="183768"/>
                      <a:pt x="65248" y="182435"/>
                      <a:pt x="66873" y="181143"/>
                    </a:cubicBezTo>
                    <a:cubicBezTo>
                      <a:pt x="69123" y="179352"/>
                      <a:pt x="71415" y="177519"/>
                      <a:pt x="73998" y="177019"/>
                    </a:cubicBezTo>
                    <a:cubicBezTo>
                      <a:pt x="76414" y="176560"/>
                      <a:pt x="79956" y="177560"/>
                      <a:pt x="83705" y="178602"/>
                    </a:cubicBezTo>
                    <a:cubicBezTo>
                      <a:pt x="85789" y="179185"/>
                      <a:pt x="87913" y="179769"/>
                      <a:pt x="89247" y="179935"/>
                    </a:cubicBezTo>
                    <a:lnTo>
                      <a:pt x="91330" y="180143"/>
                    </a:lnTo>
                    <a:cubicBezTo>
                      <a:pt x="100662" y="181102"/>
                      <a:pt x="106037" y="181643"/>
                      <a:pt x="113078" y="190518"/>
                    </a:cubicBezTo>
                    <a:cubicBezTo>
                      <a:pt x="113620" y="190226"/>
                      <a:pt x="114161" y="189976"/>
                      <a:pt x="114703" y="189684"/>
                    </a:cubicBezTo>
                    <a:cubicBezTo>
                      <a:pt x="115953" y="189059"/>
                      <a:pt x="117120" y="188518"/>
                      <a:pt x="117828" y="187643"/>
                    </a:cubicBezTo>
                    <a:cubicBezTo>
                      <a:pt x="118286" y="187060"/>
                      <a:pt x="118953" y="186726"/>
                      <a:pt x="119703" y="186726"/>
                    </a:cubicBezTo>
                    <a:cubicBezTo>
                      <a:pt x="120328" y="186685"/>
                      <a:pt x="121119" y="187018"/>
                      <a:pt x="121578" y="187560"/>
                    </a:cubicBezTo>
                    <a:cubicBezTo>
                      <a:pt x="122952" y="189184"/>
                      <a:pt x="124327" y="191434"/>
                      <a:pt x="125744" y="193851"/>
                    </a:cubicBezTo>
                    <a:cubicBezTo>
                      <a:pt x="127244" y="196351"/>
                      <a:pt x="128827" y="198934"/>
                      <a:pt x="130494" y="200975"/>
                    </a:cubicBezTo>
                    <a:cubicBezTo>
                      <a:pt x="131993" y="199350"/>
                      <a:pt x="133660" y="196934"/>
                      <a:pt x="135451" y="194434"/>
                    </a:cubicBezTo>
                    <a:cubicBezTo>
                      <a:pt x="141034" y="186435"/>
                      <a:pt x="147951" y="176435"/>
                      <a:pt x="157533" y="180018"/>
                    </a:cubicBezTo>
                    <a:cubicBezTo>
                      <a:pt x="160116" y="180977"/>
                      <a:pt x="160575" y="183726"/>
                      <a:pt x="160950" y="185893"/>
                    </a:cubicBezTo>
                    <a:cubicBezTo>
                      <a:pt x="161533" y="189309"/>
                      <a:pt x="161783" y="190101"/>
                      <a:pt x="164741" y="189601"/>
                    </a:cubicBezTo>
                    <a:cubicBezTo>
                      <a:pt x="166116" y="189226"/>
                      <a:pt x="169324" y="184393"/>
                      <a:pt x="171032" y="181810"/>
                    </a:cubicBezTo>
                    <a:cubicBezTo>
                      <a:pt x="172990" y="178893"/>
                      <a:pt x="174657" y="176352"/>
                      <a:pt x="176240" y="174977"/>
                    </a:cubicBezTo>
                    <a:cubicBezTo>
                      <a:pt x="184364" y="168061"/>
                      <a:pt x="197738" y="161062"/>
                      <a:pt x="206738" y="157770"/>
                    </a:cubicBezTo>
                    <a:cubicBezTo>
                      <a:pt x="208446" y="157145"/>
                      <a:pt x="209821" y="158228"/>
                      <a:pt x="210821" y="159020"/>
                    </a:cubicBezTo>
                    <a:cubicBezTo>
                      <a:pt x="211196" y="159312"/>
                      <a:pt x="211946" y="159937"/>
                      <a:pt x="212279" y="159937"/>
                    </a:cubicBezTo>
                    <a:cubicBezTo>
                      <a:pt x="212779" y="159770"/>
                      <a:pt x="213321" y="158978"/>
                      <a:pt x="213904" y="158145"/>
                    </a:cubicBezTo>
                    <a:cubicBezTo>
                      <a:pt x="214862" y="156812"/>
                      <a:pt x="216029" y="155145"/>
                      <a:pt x="218195" y="154437"/>
                    </a:cubicBezTo>
                    <a:cubicBezTo>
                      <a:pt x="221653" y="153354"/>
                      <a:pt x="224861" y="153520"/>
                      <a:pt x="227694" y="153687"/>
                    </a:cubicBezTo>
                    <a:cubicBezTo>
                      <a:pt x="229986" y="153812"/>
                      <a:pt x="232152" y="153937"/>
                      <a:pt x="234152" y="153354"/>
                    </a:cubicBezTo>
                    <a:cubicBezTo>
                      <a:pt x="241069" y="151437"/>
                      <a:pt x="243527" y="144188"/>
                      <a:pt x="246151" y="136480"/>
                    </a:cubicBezTo>
                    <a:cubicBezTo>
                      <a:pt x="246985" y="134022"/>
                      <a:pt x="247901" y="131522"/>
                      <a:pt x="248901" y="129147"/>
                    </a:cubicBezTo>
                    <a:cubicBezTo>
                      <a:pt x="245360" y="126773"/>
                      <a:pt x="243652" y="123439"/>
                      <a:pt x="241985" y="120190"/>
                    </a:cubicBezTo>
                    <a:cubicBezTo>
                      <a:pt x="240277" y="116857"/>
                      <a:pt x="238694" y="113732"/>
                      <a:pt x="235069" y="111149"/>
                    </a:cubicBezTo>
                    <a:cubicBezTo>
                      <a:pt x="231861" y="108857"/>
                      <a:pt x="229028" y="107607"/>
                      <a:pt x="226736" y="106607"/>
                    </a:cubicBezTo>
                    <a:cubicBezTo>
                      <a:pt x="219612" y="103483"/>
                      <a:pt x="216945" y="100941"/>
                      <a:pt x="219528" y="88442"/>
                    </a:cubicBezTo>
                    <a:lnTo>
                      <a:pt x="219695" y="87650"/>
                    </a:lnTo>
                    <a:cubicBezTo>
                      <a:pt x="221820" y="77318"/>
                      <a:pt x="224028" y="66652"/>
                      <a:pt x="220945" y="56486"/>
                    </a:cubicBezTo>
                    <a:cubicBezTo>
                      <a:pt x="219112" y="50445"/>
                      <a:pt x="214320" y="41612"/>
                      <a:pt x="210779" y="35863"/>
                    </a:cubicBezTo>
                    <a:cubicBezTo>
                      <a:pt x="210154" y="34821"/>
                      <a:pt x="209696" y="33613"/>
                      <a:pt x="209238" y="32321"/>
                    </a:cubicBezTo>
                    <a:cubicBezTo>
                      <a:pt x="208571" y="30530"/>
                      <a:pt x="207779" y="28280"/>
                      <a:pt x="206738" y="27988"/>
                    </a:cubicBezTo>
                    <a:cubicBezTo>
                      <a:pt x="204821" y="27447"/>
                      <a:pt x="204613" y="27863"/>
                      <a:pt x="203613" y="29696"/>
                    </a:cubicBezTo>
                    <a:cubicBezTo>
                      <a:pt x="202905" y="30988"/>
                      <a:pt x="201946" y="32780"/>
                      <a:pt x="199863" y="33363"/>
                    </a:cubicBezTo>
                    <a:cubicBezTo>
                      <a:pt x="190739" y="35821"/>
                      <a:pt x="185448" y="30613"/>
                      <a:pt x="180781" y="25988"/>
                    </a:cubicBezTo>
                    <a:cubicBezTo>
                      <a:pt x="177073" y="22322"/>
                      <a:pt x="174199" y="19781"/>
                      <a:pt x="170449" y="19697"/>
                    </a:cubicBezTo>
                    <a:cubicBezTo>
                      <a:pt x="167157" y="32488"/>
                      <a:pt x="170032" y="37821"/>
                      <a:pt x="171949" y="49945"/>
                    </a:cubicBezTo>
                    <a:cubicBezTo>
                      <a:pt x="173782" y="61486"/>
                      <a:pt x="164574" y="60236"/>
                      <a:pt x="156117" y="61527"/>
                    </a:cubicBezTo>
                    <a:cubicBezTo>
                      <a:pt x="149242" y="62569"/>
                      <a:pt x="144367" y="72818"/>
                      <a:pt x="137160" y="70902"/>
                    </a:cubicBezTo>
                    <a:cubicBezTo>
                      <a:pt x="128494" y="68569"/>
                      <a:pt x="133285" y="58694"/>
                      <a:pt x="122661" y="58403"/>
                    </a:cubicBezTo>
                    <a:cubicBezTo>
                      <a:pt x="118828" y="58278"/>
                      <a:pt x="114328" y="62736"/>
                      <a:pt x="111828" y="57069"/>
                    </a:cubicBezTo>
                    <a:cubicBezTo>
                      <a:pt x="109412" y="51570"/>
                      <a:pt x="116995" y="48320"/>
                      <a:pt x="119911" y="45445"/>
                    </a:cubicBezTo>
                    <a:cubicBezTo>
                      <a:pt x="129577" y="35988"/>
                      <a:pt x="119369" y="34654"/>
                      <a:pt x="116703" y="24489"/>
                    </a:cubicBezTo>
                    <a:cubicBezTo>
                      <a:pt x="115453" y="19697"/>
                      <a:pt x="116620" y="13448"/>
                      <a:pt x="117994" y="7657"/>
                    </a:cubicBezTo>
                    <a:cubicBezTo>
                      <a:pt x="114286" y="5073"/>
                      <a:pt x="109662" y="2657"/>
                      <a:pt x="105370" y="2365"/>
                    </a:cubicBezTo>
                    <a:cubicBezTo>
                      <a:pt x="101829" y="2157"/>
                      <a:pt x="99163" y="3448"/>
                      <a:pt x="97204" y="6407"/>
                    </a:cubicBezTo>
                    <a:cubicBezTo>
                      <a:pt x="94205" y="10906"/>
                      <a:pt x="93955" y="14406"/>
                      <a:pt x="93746" y="17447"/>
                    </a:cubicBezTo>
                    <a:cubicBezTo>
                      <a:pt x="93246" y="24405"/>
                      <a:pt x="91580" y="28030"/>
                      <a:pt x="78497" y="30863"/>
                    </a:cubicBezTo>
                    <a:cubicBezTo>
                      <a:pt x="75998" y="31405"/>
                      <a:pt x="74081" y="31530"/>
                      <a:pt x="72706" y="31655"/>
                    </a:cubicBezTo>
                    <a:cubicBezTo>
                      <a:pt x="69540" y="31863"/>
                      <a:pt x="69082" y="31905"/>
                      <a:pt x="65832" y="37571"/>
                    </a:cubicBezTo>
                    <a:cubicBezTo>
                      <a:pt x="62957" y="42612"/>
                      <a:pt x="62957" y="46029"/>
                      <a:pt x="62957" y="51653"/>
                    </a:cubicBezTo>
                    <a:lnTo>
                      <a:pt x="62957" y="53778"/>
                    </a:lnTo>
                    <a:cubicBezTo>
                      <a:pt x="62957" y="55403"/>
                      <a:pt x="63165" y="57069"/>
                      <a:pt x="63374" y="58819"/>
                    </a:cubicBezTo>
                    <a:cubicBezTo>
                      <a:pt x="63874" y="62986"/>
                      <a:pt x="64415" y="67319"/>
                      <a:pt x="62082" y="71485"/>
                    </a:cubicBezTo>
                    <a:cubicBezTo>
                      <a:pt x="60582" y="74193"/>
                      <a:pt x="58332" y="75610"/>
                      <a:pt x="56374" y="76818"/>
                    </a:cubicBezTo>
                    <a:cubicBezTo>
                      <a:pt x="53833" y="78401"/>
                      <a:pt x="51958" y="79568"/>
                      <a:pt x="51458" y="83317"/>
                    </a:cubicBezTo>
                    <a:cubicBezTo>
                      <a:pt x="51000" y="86859"/>
                      <a:pt x="53958" y="90608"/>
                      <a:pt x="56832" y="94233"/>
                    </a:cubicBezTo>
                    <a:cubicBezTo>
                      <a:pt x="60624" y="99025"/>
                      <a:pt x="64915" y="104441"/>
                      <a:pt x="60665" y="109899"/>
                    </a:cubicBezTo>
                    <a:cubicBezTo>
                      <a:pt x="58957" y="112107"/>
                      <a:pt x="55208" y="111940"/>
                      <a:pt x="49958" y="111732"/>
                    </a:cubicBezTo>
                    <a:cubicBezTo>
                      <a:pt x="47250" y="111607"/>
                      <a:pt x="40875" y="111315"/>
                      <a:pt x="40125" y="112482"/>
                    </a:cubicBezTo>
                    <a:cubicBezTo>
                      <a:pt x="40125" y="112482"/>
                      <a:pt x="39834" y="113649"/>
                      <a:pt x="42542" y="117190"/>
                    </a:cubicBezTo>
                    <a:cubicBezTo>
                      <a:pt x="43208" y="118065"/>
                      <a:pt x="43208" y="119315"/>
                      <a:pt x="42500" y="120190"/>
                    </a:cubicBezTo>
                    <a:cubicBezTo>
                      <a:pt x="39167" y="124564"/>
                      <a:pt x="35084" y="124523"/>
                      <a:pt x="31834" y="124523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9" name="Полилиния: фигура 78">
                <a:extLst>
                  <a:ext uri="{FF2B5EF4-FFF2-40B4-BE49-F238E27FC236}">
                    <a16:creationId xmlns:a16="http://schemas.microsoft.com/office/drawing/2014/main" id="{4133FEB6-1119-4E31-A9DD-403547277D00}"/>
                  </a:ext>
                </a:extLst>
              </p:cNvPr>
              <p:cNvSpPr/>
              <p:nvPr/>
            </p:nvSpPr>
            <p:spPr>
              <a:xfrm>
                <a:off x="5561492" y="3982988"/>
                <a:ext cx="1299901" cy="1391561"/>
              </a:xfrm>
              <a:custGeom>
                <a:avLst/>
                <a:gdLst>
                  <a:gd name="connsiteX0" fmla="*/ 1237434 w 1299901"/>
                  <a:gd name="connsiteY0" fmla="*/ 519060 h 1391561"/>
                  <a:gd name="connsiteX1" fmla="*/ 1245350 w 1299901"/>
                  <a:gd name="connsiteY1" fmla="*/ 522518 h 1391561"/>
                  <a:gd name="connsiteX2" fmla="*/ 1245350 w 1299901"/>
                  <a:gd name="connsiteY2" fmla="*/ 522518 h 1391561"/>
                  <a:gd name="connsiteX3" fmla="*/ 1248683 w 1299901"/>
                  <a:gd name="connsiteY3" fmla="*/ 520769 h 1391561"/>
                  <a:gd name="connsiteX4" fmla="*/ 1254474 w 1299901"/>
                  <a:gd name="connsiteY4" fmla="*/ 517852 h 1391561"/>
                  <a:gd name="connsiteX5" fmla="*/ 1267473 w 1299901"/>
                  <a:gd name="connsiteY5" fmla="*/ 521977 h 1391561"/>
                  <a:gd name="connsiteX6" fmla="*/ 1271098 w 1299901"/>
                  <a:gd name="connsiteY6" fmla="*/ 524310 h 1391561"/>
                  <a:gd name="connsiteX7" fmla="*/ 1287597 w 1299901"/>
                  <a:gd name="connsiteY7" fmla="*/ 524352 h 1391561"/>
                  <a:gd name="connsiteX8" fmla="*/ 1300096 w 1299901"/>
                  <a:gd name="connsiteY8" fmla="*/ 516811 h 1391561"/>
                  <a:gd name="connsiteX9" fmla="*/ 1298513 w 1299901"/>
                  <a:gd name="connsiteY9" fmla="*/ 512144 h 1391561"/>
                  <a:gd name="connsiteX10" fmla="*/ 1298555 w 1299901"/>
                  <a:gd name="connsiteY10" fmla="*/ 503436 h 1391561"/>
                  <a:gd name="connsiteX11" fmla="*/ 1294013 w 1299901"/>
                  <a:gd name="connsiteY11" fmla="*/ 494854 h 1391561"/>
                  <a:gd name="connsiteX12" fmla="*/ 1288847 w 1299901"/>
                  <a:gd name="connsiteY12" fmla="*/ 493854 h 1391561"/>
                  <a:gd name="connsiteX13" fmla="*/ 1279014 w 1299901"/>
                  <a:gd name="connsiteY13" fmla="*/ 490437 h 1391561"/>
                  <a:gd name="connsiteX14" fmla="*/ 1277139 w 1299901"/>
                  <a:gd name="connsiteY14" fmla="*/ 476855 h 1391561"/>
                  <a:gd name="connsiteX15" fmla="*/ 1278056 w 1299901"/>
                  <a:gd name="connsiteY15" fmla="*/ 470814 h 1391561"/>
                  <a:gd name="connsiteX16" fmla="*/ 1273640 w 1299901"/>
                  <a:gd name="connsiteY16" fmla="*/ 465773 h 1391561"/>
                  <a:gd name="connsiteX17" fmla="*/ 1267765 w 1299901"/>
                  <a:gd name="connsiteY17" fmla="*/ 460648 h 1391561"/>
                  <a:gd name="connsiteX18" fmla="*/ 1267182 w 1299901"/>
                  <a:gd name="connsiteY18" fmla="*/ 454440 h 1391561"/>
                  <a:gd name="connsiteX19" fmla="*/ 1267224 w 1299901"/>
                  <a:gd name="connsiteY19" fmla="*/ 452024 h 1391561"/>
                  <a:gd name="connsiteX20" fmla="*/ 1264766 w 1299901"/>
                  <a:gd name="connsiteY20" fmla="*/ 449274 h 1391561"/>
                  <a:gd name="connsiteX21" fmla="*/ 1261099 w 1299901"/>
                  <a:gd name="connsiteY21" fmla="*/ 446524 h 1391561"/>
                  <a:gd name="connsiteX22" fmla="*/ 1257057 w 1299901"/>
                  <a:gd name="connsiteY22" fmla="*/ 422276 h 1391561"/>
                  <a:gd name="connsiteX23" fmla="*/ 1250058 w 1299901"/>
                  <a:gd name="connsiteY23" fmla="*/ 408652 h 1391561"/>
                  <a:gd name="connsiteX24" fmla="*/ 1240892 w 1299901"/>
                  <a:gd name="connsiteY24" fmla="*/ 404361 h 1391561"/>
                  <a:gd name="connsiteX25" fmla="*/ 1230559 w 1299901"/>
                  <a:gd name="connsiteY25" fmla="*/ 399445 h 1391561"/>
                  <a:gd name="connsiteX26" fmla="*/ 1220394 w 1299901"/>
                  <a:gd name="connsiteY26" fmla="*/ 396320 h 1391561"/>
                  <a:gd name="connsiteX27" fmla="*/ 1215852 w 1299901"/>
                  <a:gd name="connsiteY27" fmla="*/ 400236 h 1391561"/>
                  <a:gd name="connsiteX28" fmla="*/ 1214811 w 1299901"/>
                  <a:gd name="connsiteY28" fmla="*/ 409527 h 1391561"/>
                  <a:gd name="connsiteX29" fmla="*/ 1211561 w 1299901"/>
                  <a:gd name="connsiteY29" fmla="*/ 420776 h 1391561"/>
                  <a:gd name="connsiteX30" fmla="*/ 1201687 w 1299901"/>
                  <a:gd name="connsiteY30" fmla="*/ 416443 h 1391561"/>
                  <a:gd name="connsiteX31" fmla="*/ 1199187 w 1299901"/>
                  <a:gd name="connsiteY31" fmla="*/ 412360 h 1391561"/>
                  <a:gd name="connsiteX32" fmla="*/ 1198687 w 1299901"/>
                  <a:gd name="connsiteY32" fmla="*/ 411193 h 1391561"/>
                  <a:gd name="connsiteX33" fmla="*/ 1197937 w 1299901"/>
                  <a:gd name="connsiteY33" fmla="*/ 411527 h 1391561"/>
                  <a:gd name="connsiteX34" fmla="*/ 1197437 w 1299901"/>
                  <a:gd name="connsiteY34" fmla="*/ 412943 h 1391561"/>
                  <a:gd name="connsiteX35" fmla="*/ 1192146 w 1299901"/>
                  <a:gd name="connsiteY35" fmla="*/ 420109 h 1391561"/>
                  <a:gd name="connsiteX36" fmla="*/ 1165773 w 1299901"/>
                  <a:gd name="connsiteY36" fmla="*/ 411443 h 1391561"/>
                  <a:gd name="connsiteX37" fmla="*/ 1164731 w 1299901"/>
                  <a:gd name="connsiteY37" fmla="*/ 399986 h 1391561"/>
                  <a:gd name="connsiteX38" fmla="*/ 1161356 w 1299901"/>
                  <a:gd name="connsiteY38" fmla="*/ 389695 h 1391561"/>
                  <a:gd name="connsiteX39" fmla="*/ 1157899 w 1299901"/>
                  <a:gd name="connsiteY39" fmla="*/ 388570 h 1391561"/>
                  <a:gd name="connsiteX40" fmla="*/ 1149816 w 1299901"/>
                  <a:gd name="connsiteY40" fmla="*/ 382529 h 1391561"/>
                  <a:gd name="connsiteX41" fmla="*/ 1153107 w 1299901"/>
                  <a:gd name="connsiteY41" fmla="*/ 373030 h 1391561"/>
                  <a:gd name="connsiteX42" fmla="*/ 1155815 w 1299901"/>
                  <a:gd name="connsiteY42" fmla="*/ 370905 h 1391561"/>
                  <a:gd name="connsiteX43" fmla="*/ 1157899 w 1299901"/>
                  <a:gd name="connsiteY43" fmla="*/ 367030 h 1391561"/>
                  <a:gd name="connsiteX44" fmla="*/ 1152524 w 1299901"/>
                  <a:gd name="connsiteY44" fmla="*/ 365030 h 1391561"/>
                  <a:gd name="connsiteX45" fmla="*/ 1148149 w 1299901"/>
                  <a:gd name="connsiteY45" fmla="*/ 363822 h 1391561"/>
                  <a:gd name="connsiteX46" fmla="*/ 1136567 w 1299901"/>
                  <a:gd name="connsiteY46" fmla="*/ 353906 h 1391561"/>
                  <a:gd name="connsiteX47" fmla="*/ 1127818 w 1299901"/>
                  <a:gd name="connsiteY47" fmla="*/ 345698 h 1391561"/>
                  <a:gd name="connsiteX48" fmla="*/ 1105194 w 1299901"/>
                  <a:gd name="connsiteY48" fmla="*/ 342074 h 1391561"/>
                  <a:gd name="connsiteX49" fmla="*/ 1086695 w 1299901"/>
                  <a:gd name="connsiteY49" fmla="*/ 339032 h 1391561"/>
                  <a:gd name="connsiteX50" fmla="*/ 1080946 w 1299901"/>
                  <a:gd name="connsiteY50" fmla="*/ 335783 h 1391561"/>
                  <a:gd name="connsiteX51" fmla="*/ 1061239 w 1299901"/>
                  <a:gd name="connsiteY51" fmla="*/ 338491 h 1391561"/>
                  <a:gd name="connsiteX52" fmla="*/ 1045657 w 1299901"/>
                  <a:gd name="connsiteY52" fmla="*/ 357948 h 1391561"/>
                  <a:gd name="connsiteX53" fmla="*/ 1034075 w 1299901"/>
                  <a:gd name="connsiteY53" fmla="*/ 373863 h 1391561"/>
                  <a:gd name="connsiteX54" fmla="*/ 1030449 w 1299901"/>
                  <a:gd name="connsiteY54" fmla="*/ 375113 h 1391561"/>
                  <a:gd name="connsiteX55" fmla="*/ 1022200 w 1299901"/>
                  <a:gd name="connsiteY55" fmla="*/ 393236 h 1391561"/>
                  <a:gd name="connsiteX56" fmla="*/ 1023742 w 1299901"/>
                  <a:gd name="connsiteY56" fmla="*/ 395611 h 1391561"/>
                  <a:gd name="connsiteX57" fmla="*/ 1025325 w 1299901"/>
                  <a:gd name="connsiteY57" fmla="*/ 403444 h 1391561"/>
                  <a:gd name="connsiteX58" fmla="*/ 1020951 w 1299901"/>
                  <a:gd name="connsiteY58" fmla="*/ 407694 h 1391561"/>
                  <a:gd name="connsiteX59" fmla="*/ 1018117 w 1299901"/>
                  <a:gd name="connsiteY59" fmla="*/ 409944 h 1391561"/>
                  <a:gd name="connsiteX60" fmla="*/ 1016617 w 1299901"/>
                  <a:gd name="connsiteY60" fmla="*/ 418193 h 1391561"/>
                  <a:gd name="connsiteX61" fmla="*/ 1013826 w 1299901"/>
                  <a:gd name="connsiteY61" fmla="*/ 429359 h 1391561"/>
                  <a:gd name="connsiteX62" fmla="*/ 1009368 w 1299901"/>
                  <a:gd name="connsiteY62" fmla="*/ 431525 h 1391561"/>
                  <a:gd name="connsiteX63" fmla="*/ 1007952 w 1299901"/>
                  <a:gd name="connsiteY63" fmla="*/ 431859 h 1391561"/>
                  <a:gd name="connsiteX64" fmla="*/ 1007368 w 1299901"/>
                  <a:gd name="connsiteY64" fmla="*/ 433317 h 1391561"/>
                  <a:gd name="connsiteX65" fmla="*/ 1005243 w 1299901"/>
                  <a:gd name="connsiteY65" fmla="*/ 437025 h 1391561"/>
                  <a:gd name="connsiteX66" fmla="*/ 998910 w 1299901"/>
                  <a:gd name="connsiteY66" fmla="*/ 439858 h 1391561"/>
                  <a:gd name="connsiteX67" fmla="*/ 995744 w 1299901"/>
                  <a:gd name="connsiteY67" fmla="*/ 441066 h 1391561"/>
                  <a:gd name="connsiteX68" fmla="*/ 994619 w 1299901"/>
                  <a:gd name="connsiteY68" fmla="*/ 444358 h 1391561"/>
                  <a:gd name="connsiteX69" fmla="*/ 992244 w 1299901"/>
                  <a:gd name="connsiteY69" fmla="*/ 450524 h 1391561"/>
                  <a:gd name="connsiteX70" fmla="*/ 986911 w 1299901"/>
                  <a:gd name="connsiteY70" fmla="*/ 452857 h 1391561"/>
                  <a:gd name="connsiteX71" fmla="*/ 986328 w 1299901"/>
                  <a:gd name="connsiteY71" fmla="*/ 452899 h 1391561"/>
                  <a:gd name="connsiteX72" fmla="*/ 985911 w 1299901"/>
                  <a:gd name="connsiteY72" fmla="*/ 454107 h 1391561"/>
                  <a:gd name="connsiteX73" fmla="*/ 986953 w 1299901"/>
                  <a:gd name="connsiteY73" fmla="*/ 457857 h 1391561"/>
                  <a:gd name="connsiteX74" fmla="*/ 987953 w 1299901"/>
                  <a:gd name="connsiteY74" fmla="*/ 465315 h 1391561"/>
                  <a:gd name="connsiteX75" fmla="*/ 983453 w 1299901"/>
                  <a:gd name="connsiteY75" fmla="*/ 469272 h 1391561"/>
                  <a:gd name="connsiteX76" fmla="*/ 980662 w 1299901"/>
                  <a:gd name="connsiteY76" fmla="*/ 471397 h 1391561"/>
                  <a:gd name="connsiteX77" fmla="*/ 981995 w 1299901"/>
                  <a:gd name="connsiteY77" fmla="*/ 478230 h 1391561"/>
                  <a:gd name="connsiteX78" fmla="*/ 983370 w 1299901"/>
                  <a:gd name="connsiteY78" fmla="*/ 490896 h 1391561"/>
                  <a:gd name="connsiteX79" fmla="*/ 970329 w 1299901"/>
                  <a:gd name="connsiteY79" fmla="*/ 500437 h 1391561"/>
                  <a:gd name="connsiteX80" fmla="*/ 964247 w 1299901"/>
                  <a:gd name="connsiteY80" fmla="*/ 503062 h 1391561"/>
                  <a:gd name="connsiteX81" fmla="*/ 957080 w 1299901"/>
                  <a:gd name="connsiteY81" fmla="*/ 508936 h 1391561"/>
                  <a:gd name="connsiteX82" fmla="*/ 934999 w 1299901"/>
                  <a:gd name="connsiteY82" fmla="*/ 520893 h 1391561"/>
                  <a:gd name="connsiteX83" fmla="*/ 928833 w 1299901"/>
                  <a:gd name="connsiteY83" fmla="*/ 512436 h 1391561"/>
                  <a:gd name="connsiteX84" fmla="*/ 934082 w 1299901"/>
                  <a:gd name="connsiteY84" fmla="*/ 498854 h 1391561"/>
                  <a:gd name="connsiteX85" fmla="*/ 937248 w 1299901"/>
                  <a:gd name="connsiteY85" fmla="*/ 493854 h 1391561"/>
                  <a:gd name="connsiteX86" fmla="*/ 936373 w 1299901"/>
                  <a:gd name="connsiteY86" fmla="*/ 491104 h 1391561"/>
                  <a:gd name="connsiteX87" fmla="*/ 928457 w 1299901"/>
                  <a:gd name="connsiteY87" fmla="*/ 492604 h 1391561"/>
                  <a:gd name="connsiteX88" fmla="*/ 921375 w 1299901"/>
                  <a:gd name="connsiteY88" fmla="*/ 494104 h 1391561"/>
                  <a:gd name="connsiteX89" fmla="*/ 915083 w 1299901"/>
                  <a:gd name="connsiteY89" fmla="*/ 483646 h 1391561"/>
                  <a:gd name="connsiteX90" fmla="*/ 912334 w 1299901"/>
                  <a:gd name="connsiteY90" fmla="*/ 478397 h 1391561"/>
                  <a:gd name="connsiteX91" fmla="*/ 900668 w 1299901"/>
                  <a:gd name="connsiteY91" fmla="*/ 496062 h 1391561"/>
                  <a:gd name="connsiteX92" fmla="*/ 898043 w 1299901"/>
                  <a:gd name="connsiteY92" fmla="*/ 502520 h 1391561"/>
                  <a:gd name="connsiteX93" fmla="*/ 897251 w 1299901"/>
                  <a:gd name="connsiteY93" fmla="*/ 503978 h 1391561"/>
                  <a:gd name="connsiteX94" fmla="*/ 895585 w 1299901"/>
                  <a:gd name="connsiteY94" fmla="*/ 503770 h 1391561"/>
                  <a:gd name="connsiteX95" fmla="*/ 892252 w 1299901"/>
                  <a:gd name="connsiteY95" fmla="*/ 507019 h 1391561"/>
                  <a:gd name="connsiteX96" fmla="*/ 878461 w 1299901"/>
                  <a:gd name="connsiteY96" fmla="*/ 511936 h 1391561"/>
                  <a:gd name="connsiteX97" fmla="*/ 874045 w 1299901"/>
                  <a:gd name="connsiteY97" fmla="*/ 507770 h 1391561"/>
                  <a:gd name="connsiteX98" fmla="*/ 870879 w 1299901"/>
                  <a:gd name="connsiteY98" fmla="*/ 505478 h 1391561"/>
                  <a:gd name="connsiteX99" fmla="*/ 868087 w 1299901"/>
                  <a:gd name="connsiteY99" fmla="*/ 508811 h 1391561"/>
                  <a:gd name="connsiteX100" fmla="*/ 865046 w 1299901"/>
                  <a:gd name="connsiteY100" fmla="*/ 514061 h 1391561"/>
                  <a:gd name="connsiteX101" fmla="*/ 849463 w 1299901"/>
                  <a:gd name="connsiteY101" fmla="*/ 516144 h 1391561"/>
                  <a:gd name="connsiteX102" fmla="*/ 841756 w 1299901"/>
                  <a:gd name="connsiteY102" fmla="*/ 515477 h 1391561"/>
                  <a:gd name="connsiteX103" fmla="*/ 833715 w 1299901"/>
                  <a:gd name="connsiteY103" fmla="*/ 524185 h 1391561"/>
                  <a:gd name="connsiteX104" fmla="*/ 833465 w 1299901"/>
                  <a:gd name="connsiteY104" fmla="*/ 528185 h 1391561"/>
                  <a:gd name="connsiteX105" fmla="*/ 820757 w 1299901"/>
                  <a:gd name="connsiteY105" fmla="*/ 544892 h 1391561"/>
                  <a:gd name="connsiteX106" fmla="*/ 785927 w 1299901"/>
                  <a:gd name="connsiteY106" fmla="*/ 545267 h 1391561"/>
                  <a:gd name="connsiteX107" fmla="*/ 777677 w 1299901"/>
                  <a:gd name="connsiteY107" fmla="*/ 532101 h 1391561"/>
                  <a:gd name="connsiteX108" fmla="*/ 772177 w 1299901"/>
                  <a:gd name="connsiteY108" fmla="*/ 522352 h 1391561"/>
                  <a:gd name="connsiteX109" fmla="*/ 764511 w 1299901"/>
                  <a:gd name="connsiteY109" fmla="*/ 521269 h 1391561"/>
                  <a:gd name="connsiteX110" fmla="*/ 750054 w 1299901"/>
                  <a:gd name="connsiteY110" fmla="*/ 508936 h 1391561"/>
                  <a:gd name="connsiteX111" fmla="*/ 758804 w 1299901"/>
                  <a:gd name="connsiteY111" fmla="*/ 491271 h 1391561"/>
                  <a:gd name="connsiteX112" fmla="*/ 765345 w 1299901"/>
                  <a:gd name="connsiteY112" fmla="*/ 482688 h 1391561"/>
                  <a:gd name="connsiteX113" fmla="*/ 765553 w 1299901"/>
                  <a:gd name="connsiteY113" fmla="*/ 480688 h 1391561"/>
                  <a:gd name="connsiteX114" fmla="*/ 764928 w 1299901"/>
                  <a:gd name="connsiteY114" fmla="*/ 480522 h 1391561"/>
                  <a:gd name="connsiteX115" fmla="*/ 760012 w 1299901"/>
                  <a:gd name="connsiteY115" fmla="*/ 476064 h 1391561"/>
                  <a:gd name="connsiteX116" fmla="*/ 762012 w 1299901"/>
                  <a:gd name="connsiteY116" fmla="*/ 464106 h 1391561"/>
                  <a:gd name="connsiteX117" fmla="*/ 763637 w 1299901"/>
                  <a:gd name="connsiteY117" fmla="*/ 461231 h 1391561"/>
                  <a:gd name="connsiteX118" fmla="*/ 768970 w 1299901"/>
                  <a:gd name="connsiteY118" fmla="*/ 436817 h 1391561"/>
                  <a:gd name="connsiteX119" fmla="*/ 767345 w 1299901"/>
                  <a:gd name="connsiteY119" fmla="*/ 433400 h 1391561"/>
                  <a:gd name="connsiteX120" fmla="*/ 765303 w 1299901"/>
                  <a:gd name="connsiteY120" fmla="*/ 424901 h 1391561"/>
                  <a:gd name="connsiteX121" fmla="*/ 769053 w 1299901"/>
                  <a:gd name="connsiteY121" fmla="*/ 412818 h 1391561"/>
                  <a:gd name="connsiteX122" fmla="*/ 771053 w 1299901"/>
                  <a:gd name="connsiteY122" fmla="*/ 407694 h 1391561"/>
                  <a:gd name="connsiteX123" fmla="*/ 772886 w 1299901"/>
                  <a:gd name="connsiteY123" fmla="*/ 396861 h 1391561"/>
                  <a:gd name="connsiteX124" fmla="*/ 775219 w 1299901"/>
                  <a:gd name="connsiteY124" fmla="*/ 384321 h 1391561"/>
                  <a:gd name="connsiteX125" fmla="*/ 778844 w 1299901"/>
                  <a:gd name="connsiteY125" fmla="*/ 376821 h 1391561"/>
                  <a:gd name="connsiteX126" fmla="*/ 780468 w 1299901"/>
                  <a:gd name="connsiteY126" fmla="*/ 373655 h 1391561"/>
                  <a:gd name="connsiteX127" fmla="*/ 783677 w 1299901"/>
                  <a:gd name="connsiteY127" fmla="*/ 369155 h 1391561"/>
                  <a:gd name="connsiteX128" fmla="*/ 785676 w 1299901"/>
                  <a:gd name="connsiteY128" fmla="*/ 366530 h 1391561"/>
                  <a:gd name="connsiteX129" fmla="*/ 785385 w 1299901"/>
                  <a:gd name="connsiteY129" fmla="*/ 359614 h 1391561"/>
                  <a:gd name="connsiteX130" fmla="*/ 783593 w 1299901"/>
                  <a:gd name="connsiteY130" fmla="*/ 350615 h 1391561"/>
                  <a:gd name="connsiteX131" fmla="*/ 790051 w 1299901"/>
                  <a:gd name="connsiteY131" fmla="*/ 338324 h 1391561"/>
                  <a:gd name="connsiteX132" fmla="*/ 793843 w 1299901"/>
                  <a:gd name="connsiteY132" fmla="*/ 315992 h 1391561"/>
                  <a:gd name="connsiteX133" fmla="*/ 787926 w 1299901"/>
                  <a:gd name="connsiteY133" fmla="*/ 315617 h 1391561"/>
                  <a:gd name="connsiteX134" fmla="*/ 785343 w 1299901"/>
                  <a:gd name="connsiteY134" fmla="*/ 315784 h 1391561"/>
                  <a:gd name="connsiteX135" fmla="*/ 783093 w 1299901"/>
                  <a:gd name="connsiteY135" fmla="*/ 316034 h 1391561"/>
                  <a:gd name="connsiteX136" fmla="*/ 774344 w 1299901"/>
                  <a:gd name="connsiteY136" fmla="*/ 312909 h 1391561"/>
                  <a:gd name="connsiteX137" fmla="*/ 771553 w 1299901"/>
                  <a:gd name="connsiteY137" fmla="*/ 307535 h 1391561"/>
                  <a:gd name="connsiteX138" fmla="*/ 769094 w 1299901"/>
                  <a:gd name="connsiteY138" fmla="*/ 304618 h 1391561"/>
                  <a:gd name="connsiteX139" fmla="*/ 762470 w 1299901"/>
                  <a:gd name="connsiteY139" fmla="*/ 303118 h 1391561"/>
                  <a:gd name="connsiteX140" fmla="*/ 755470 w 1299901"/>
                  <a:gd name="connsiteY140" fmla="*/ 300369 h 1391561"/>
                  <a:gd name="connsiteX141" fmla="*/ 754554 w 1299901"/>
                  <a:gd name="connsiteY141" fmla="*/ 289911 h 1391561"/>
                  <a:gd name="connsiteX142" fmla="*/ 749638 w 1299901"/>
                  <a:gd name="connsiteY142" fmla="*/ 274537 h 1391561"/>
                  <a:gd name="connsiteX143" fmla="*/ 744888 w 1299901"/>
                  <a:gd name="connsiteY143" fmla="*/ 269329 h 1391561"/>
                  <a:gd name="connsiteX144" fmla="*/ 737597 w 1299901"/>
                  <a:gd name="connsiteY144" fmla="*/ 240373 h 1391561"/>
                  <a:gd name="connsiteX145" fmla="*/ 744846 w 1299901"/>
                  <a:gd name="connsiteY145" fmla="*/ 225916 h 1391561"/>
                  <a:gd name="connsiteX146" fmla="*/ 750971 w 1299901"/>
                  <a:gd name="connsiteY146" fmla="*/ 214708 h 1391561"/>
                  <a:gd name="connsiteX147" fmla="*/ 748304 w 1299901"/>
                  <a:gd name="connsiteY147" fmla="*/ 194585 h 1391561"/>
                  <a:gd name="connsiteX148" fmla="*/ 738014 w 1299901"/>
                  <a:gd name="connsiteY148" fmla="*/ 193627 h 1391561"/>
                  <a:gd name="connsiteX149" fmla="*/ 726556 w 1299901"/>
                  <a:gd name="connsiteY149" fmla="*/ 194668 h 1391561"/>
                  <a:gd name="connsiteX150" fmla="*/ 710516 w 1299901"/>
                  <a:gd name="connsiteY150" fmla="*/ 180544 h 1391561"/>
                  <a:gd name="connsiteX151" fmla="*/ 714640 w 1299901"/>
                  <a:gd name="connsiteY151" fmla="*/ 170587 h 1391561"/>
                  <a:gd name="connsiteX152" fmla="*/ 716557 w 1299901"/>
                  <a:gd name="connsiteY152" fmla="*/ 168753 h 1391561"/>
                  <a:gd name="connsiteX153" fmla="*/ 718723 w 1299901"/>
                  <a:gd name="connsiteY153" fmla="*/ 166045 h 1391561"/>
                  <a:gd name="connsiteX154" fmla="*/ 720181 w 1299901"/>
                  <a:gd name="connsiteY154" fmla="*/ 162087 h 1391561"/>
                  <a:gd name="connsiteX155" fmla="*/ 719973 w 1299901"/>
                  <a:gd name="connsiteY155" fmla="*/ 159796 h 1391561"/>
                  <a:gd name="connsiteX156" fmla="*/ 720681 w 1299901"/>
                  <a:gd name="connsiteY156" fmla="*/ 153338 h 1391561"/>
                  <a:gd name="connsiteX157" fmla="*/ 724889 w 1299901"/>
                  <a:gd name="connsiteY157" fmla="*/ 149838 h 1391561"/>
                  <a:gd name="connsiteX158" fmla="*/ 727598 w 1299901"/>
                  <a:gd name="connsiteY158" fmla="*/ 147672 h 1391561"/>
                  <a:gd name="connsiteX159" fmla="*/ 723931 w 1299901"/>
                  <a:gd name="connsiteY159" fmla="*/ 141839 h 1391561"/>
                  <a:gd name="connsiteX160" fmla="*/ 718848 w 1299901"/>
                  <a:gd name="connsiteY160" fmla="*/ 137131 h 1391561"/>
                  <a:gd name="connsiteX161" fmla="*/ 715390 w 1299901"/>
                  <a:gd name="connsiteY161" fmla="*/ 125007 h 1391561"/>
                  <a:gd name="connsiteX162" fmla="*/ 713890 w 1299901"/>
                  <a:gd name="connsiteY162" fmla="*/ 118049 h 1391561"/>
                  <a:gd name="connsiteX163" fmla="*/ 712849 w 1299901"/>
                  <a:gd name="connsiteY163" fmla="*/ 114716 h 1391561"/>
                  <a:gd name="connsiteX164" fmla="*/ 692975 w 1299901"/>
                  <a:gd name="connsiteY164" fmla="*/ 81635 h 1391561"/>
                  <a:gd name="connsiteX165" fmla="*/ 686518 w 1299901"/>
                  <a:gd name="connsiteY165" fmla="*/ 80677 h 1391561"/>
                  <a:gd name="connsiteX166" fmla="*/ 682059 w 1299901"/>
                  <a:gd name="connsiteY166" fmla="*/ 81135 h 1391561"/>
                  <a:gd name="connsiteX167" fmla="*/ 674768 w 1299901"/>
                  <a:gd name="connsiteY167" fmla="*/ 78552 h 1391561"/>
                  <a:gd name="connsiteX168" fmla="*/ 670561 w 1299901"/>
                  <a:gd name="connsiteY168" fmla="*/ 76469 h 1391561"/>
                  <a:gd name="connsiteX169" fmla="*/ 662436 w 1299901"/>
                  <a:gd name="connsiteY169" fmla="*/ 78427 h 1391561"/>
                  <a:gd name="connsiteX170" fmla="*/ 654145 w 1299901"/>
                  <a:gd name="connsiteY170" fmla="*/ 80177 h 1391561"/>
                  <a:gd name="connsiteX171" fmla="*/ 650062 w 1299901"/>
                  <a:gd name="connsiteY171" fmla="*/ 75594 h 1391561"/>
                  <a:gd name="connsiteX172" fmla="*/ 651353 w 1299901"/>
                  <a:gd name="connsiteY172" fmla="*/ 57429 h 1391561"/>
                  <a:gd name="connsiteX173" fmla="*/ 659728 w 1299901"/>
                  <a:gd name="connsiteY173" fmla="*/ 52137 h 1391561"/>
                  <a:gd name="connsiteX174" fmla="*/ 663644 w 1299901"/>
                  <a:gd name="connsiteY174" fmla="*/ 52096 h 1391561"/>
                  <a:gd name="connsiteX175" fmla="*/ 670352 w 1299901"/>
                  <a:gd name="connsiteY175" fmla="*/ 49138 h 1391561"/>
                  <a:gd name="connsiteX176" fmla="*/ 667852 w 1299901"/>
                  <a:gd name="connsiteY176" fmla="*/ 38513 h 1391561"/>
                  <a:gd name="connsiteX177" fmla="*/ 667060 w 1299901"/>
                  <a:gd name="connsiteY177" fmla="*/ 36722 h 1391561"/>
                  <a:gd name="connsiteX178" fmla="*/ 658478 w 1299901"/>
                  <a:gd name="connsiteY178" fmla="*/ 13932 h 1391561"/>
                  <a:gd name="connsiteX179" fmla="*/ 652645 w 1299901"/>
                  <a:gd name="connsiteY179" fmla="*/ 2474 h 1391561"/>
                  <a:gd name="connsiteX180" fmla="*/ 644229 w 1299901"/>
                  <a:gd name="connsiteY180" fmla="*/ 6433 h 1391561"/>
                  <a:gd name="connsiteX181" fmla="*/ 642813 w 1299901"/>
                  <a:gd name="connsiteY181" fmla="*/ 7682 h 1391561"/>
                  <a:gd name="connsiteX182" fmla="*/ 641688 w 1299901"/>
                  <a:gd name="connsiteY182" fmla="*/ 8641 h 1391561"/>
                  <a:gd name="connsiteX183" fmla="*/ 651020 w 1299901"/>
                  <a:gd name="connsiteY183" fmla="*/ 27431 h 1391561"/>
                  <a:gd name="connsiteX184" fmla="*/ 635438 w 1299901"/>
                  <a:gd name="connsiteY184" fmla="*/ 35972 h 1391561"/>
                  <a:gd name="connsiteX185" fmla="*/ 625897 w 1299901"/>
                  <a:gd name="connsiteY185" fmla="*/ 40555 h 1391561"/>
                  <a:gd name="connsiteX186" fmla="*/ 624355 w 1299901"/>
                  <a:gd name="connsiteY186" fmla="*/ 45555 h 1391561"/>
                  <a:gd name="connsiteX187" fmla="*/ 617856 w 1299901"/>
                  <a:gd name="connsiteY187" fmla="*/ 53221 h 1391561"/>
                  <a:gd name="connsiteX188" fmla="*/ 603982 w 1299901"/>
                  <a:gd name="connsiteY188" fmla="*/ 47179 h 1391561"/>
                  <a:gd name="connsiteX189" fmla="*/ 601607 w 1299901"/>
                  <a:gd name="connsiteY189" fmla="*/ 44555 h 1391561"/>
                  <a:gd name="connsiteX190" fmla="*/ 599482 w 1299901"/>
                  <a:gd name="connsiteY190" fmla="*/ 45388 h 1391561"/>
                  <a:gd name="connsiteX191" fmla="*/ 598232 w 1299901"/>
                  <a:gd name="connsiteY191" fmla="*/ 46846 h 1391561"/>
                  <a:gd name="connsiteX192" fmla="*/ 589775 w 1299901"/>
                  <a:gd name="connsiteY192" fmla="*/ 49179 h 1391561"/>
                  <a:gd name="connsiteX193" fmla="*/ 585275 w 1299901"/>
                  <a:gd name="connsiteY193" fmla="*/ 45638 h 1391561"/>
                  <a:gd name="connsiteX194" fmla="*/ 580692 w 1299901"/>
                  <a:gd name="connsiteY194" fmla="*/ 43805 h 1391561"/>
                  <a:gd name="connsiteX195" fmla="*/ 580067 w 1299901"/>
                  <a:gd name="connsiteY195" fmla="*/ 49554 h 1391561"/>
                  <a:gd name="connsiteX196" fmla="*/ 580734 w 1299901"/>
                  <a:gd name="connsiteY196" fmla="*/ 51387 h 1391561"/>
                  <a:gd name="connsiteX197" fmla="*/ 582275 w 1299901"/>
                  <a:gd name="connsiteY197" fmla="*/ 55054 h 1391561"/>
                  <a:gd name="connsiteX198" fmla="*/ 582817 w 1299901"/>
                  <a:gd name="connsiteY198" fmla="*/ 65886 h 1391561"/>
                  <a:gd name="connsiteX199" fmla="*/ 579692 w 1299901"/>
                  <a:gd name="connsiteY199" fmla="*/ 70303 h 1391561"/>
                  <a:gd name="connsiteX200" fmla="*/ 578067 w 1299901"/>
                  <a:gd name="connsiteY200" fmla="*/ 74719 h 1391561"/>
                  <a:gd name="connsiteX201" fmla="*/ 579651 w 1299901"/>
                  <a:gd name="connsiteY201" fmla="*/ 78177 h 1391561"/>
                  <a:gd name="connsiteX202" fmla="*/ 581734 w 1299901"/>
                  <a:gd name="connsiteY202" fmla="*/ 84968 h 1391561"/>
                  <a:gd name="connsiteX203" fmla="*/ 580109 w 1299901"/>
                  <a:gd name="connsiteY203" fmla="*/ 91884 h 1391561"/>
                  <a:gd name="connsiteX204" fmla="*/ 579817 w 1299901"/>
                  <a:gd name="connsiteY204" fmla="*/ 98884 h 1391561"/>
                  <a:gd name="connsiteX205" fmla="*/ 581775 w 1299901"/>
                  <a:gd name="connsiteY205" fmla="*/ 102759 h 1391561"/>
                  <a:gd name="connsiteX206" fmla="*/ 581775 w 1299901"/>
                  <a:gd name="connsiteY206" fmla="*/ 115966 h 1391561"/>
                  <a:gd name="connsiteX207" fmla="*/ 574943 w 1299901"/>
                  <a:gd name="connsiteY207" fmla="*/ 118632 h 1391561"/>
                  <a:gd name="connsiteX208" fmla="*/ 570609 w 1299901"/>
                  <a:gd name="connsiteY208" fmla="*/ 120757 h 1391561"/>
                  <a:gd name="connsiteX209" fmla="*/ 571401 w 1299901"/>
                  <a:gd name="connsiteY209" fmla="*/ 127840 h 1391561"/>
                  <a:gd name="connsiteX210" fmla="*/ 568443 w 1299901"/>
                  <a:gd name="connsiteY210" fmla="*/ 142631 h 1391561"/>
                  <a:gd name="connsiteX211" fmla="*/ 564443 w 1299901"/>
                  <a:gd name="connsiteY211" fmla="*/ 144922 h 1391561"/>
                  <a:gd name="connsiteX212" fmla="*/ 563485 w 1299901"/>
                  <a:gd name="connsiteY212" fmla="*/ 145297 h 1391561"/>
                  <a:gd name="connsiteX213" fmla="*/ 563402 w 1299901"/>
                  <a:gd name="connsiteY213" fmla="*/ 147797 h 1391561"/>
                  <a:gd name="connsiteX214" fmla="*/ 570276 w 1299901"/>
                  <a:gd name="connsiteY214" fmla="*/ 156713 h 1391561"/>
                  <a:gd name="connsiteX215" fmla="*/ 573984 w 1299901"/>
                  <a:gd name="connsiteY215" fmla="*/ 158963 h 1391561"/>
                  <a:gd name="connsiteX216" fmla="*/ 581025 w 1299901"/>
                  <a:gd name="connsiteY216" fmla="*/ 164546 h 1391561"/>
                  <a:gd name="connsiteX217" fmla="*/ 582442 w 1299901"/>
                  <a:gd name="connsiteY217" fmla="*/ 171212 h 1391561"/>
                  <a:gd name="connsiteX218" fmla="*/ 582900 w 1299901"/>
                  <a:gd name="connsiteY218" fmla="*/ 174836 h 1391561"/>
                  <a:gd name="connsiteX219" fmla="*/ 588275 w 1299901"/>
                  <a:gd name="connsiteY219" fmla="*/ 180628 h 1391561"/>
                  <a:gd name="connsiteX220" fmla="*/ 592524 w 1299901"/>
                  <a:gd name="connsiteY220" fmla="*/ 194168 h 1391561"/>
                  <a:gd name="connsiteX221" fmla="*/ 581109 w 1299901"/>
                  <a:gd name="connsiteY221" fmla="*/ 215708 h 1391561"/>
                  <a:gd name="connsiteX222" fmla="*/ 580776 w 1299901"/>
                  <a:gd name="connsiteY222" fmla="*/ 216125 h 1391561"/>
                  <a:gd name="connsiteX223" fmla="*/ 579651 w 1299901"/>
                  <a:gd name="connsiteY223" fmla="*/ 225499 h 1391561"/>
                  <a:gd name="connsiteX224" fmla="*/ 582859 w 1299901"/>
                  <a:gd name="connsiteY224" fmla="*/ 233124 h 1391561"/>
                  <a:gd name="connsiteX225" fmla="*/ 574943 w 1299901"/>
                  <a:gd name="connsiteY225" fmla="*/ 252497 h 1391561"/>
                  <a:gd name="connsiteX226" fmla="*/ 574026 w 1299901"/>
                  <a:gd name="connsiteY226" fmla="*/ 253289 h 1391561"/>
                  <a:gd name="connsiteX227" fmla="*/ 562569 w 1299901"/>
                  <a:gd name="connsiteY227" fmla="*/ 273079 h 1391561"/>
                  <a:gd name="connsiteX228" fmla="*/ 561694 w 1299901"/>
                  <a:gd name="connsiteY228" fmla="*/ 279745 h 1391561"/>
                  <a:gd name="connsiteX229" fmla="*/ 557069 w 1299901"/>
                  <a:gd name="connsiteY229" fmla="*/ 294244 h 1391561"/>
                  <a:gd name="connsiteX230" fmla="*/ 548403 w 1299901"/>
                  <a:gd name="connsiteY230" fmla="*/ 298535 h 1391561"/>
                  <a:gd name="connsiteX231" fmla="*/ 538820 w 1299901"/>
                  <a:gd name="connsiteY231" fmla="*/ 304827 h 1391561"/>
                  <a:gd name="connsiteX232" fmla="*/ 536862 w 1299901"/>
                  <a:gd name="connsiteY232" fmla="*/ 307910 h 1391561"/>
                  <a:gd name="connsiteX233" fmla="*/ 530154 w 1299901"/>
                  <a:gd name="connsiteY233" fmla="*/ 315784 h 1391561"/>
                  <a:gd name="connsiteX234" fmla="*/ 523238 w 1299901"/>
                  <a:gd name="connsiteY234" fmla="*/ 317451 h 1391561"/>
                  <a:gd name="connsiteX235" fmla="*/ 519072 w 1299901"/>
                  <a:gd name="connsiteY235" fmla="*/ 318117 h 1391561"/>
                  <a:gd name="connsiteX236" fmla="*/ 512697 w 1299901"/>
                  <a:gd name="connsiteY236" fmla="*/ 322617 h 1391561"/>
                  <a:gd name="connsiteX237" fmla="*/ 514822 w 1299901"/>
                  <a:gd name="connsiteY237" fmla="*/ 327616 h 1391561"/>
                  <a:gd name="connsiteX238" fmla="*/ 517405 w 1299901"/>
                  <a:gd name="connsiteY238" fmla="*/ 332116 h 1391561"/>
                  <a:gd name="connsiteX239" fmla="*/ 518697 w 1299901"/>
                  <a:gd name="connsiteY239" fmla="*/ 340949 h 1391561"/>
                  <a:gd name="connsiteX240" fmla="*/ 510781 w 1299901"/>
                  <a:gd name="connsiteY240" fmla="*/ 347365 h 1391561"/>
                  <a:gd name="connsiteX241" fmla="*/ 504698 w 1299901"/>
                  <a:gd name="connsiteY241" fmla="*/ 350823 h 1391561"/>
                  <a:gd name="connsiteX242" fmla="*/ 500823 w 1299901"/>
                  <a:gd name="connsiteY242" fmla="*/ 363572 h 1391561"/>
                  <a:gd name="connsiteX243" fmla="*/ 501282 w 1299901"/>
                  <a:gd name="connsiteY243" fmla="*/ 371696 h 1391561"/>
                  <a:gd name="connsiteX244" fmla="*/ 497240 w 1299901"/>
                  <a:gd name="connsiteY244" fmla="*/ 378696 h 1391561"/>
                  <a:gd name="connsiteX245" fmla="*/ 495199 w 1299901"/>
                  <a:gd name="connsiteY245" fmla="*/ 381404 h 1391561"/>
                  <a:gd name="connsiteX246" fmla="*/ 496532 w 1299901"/>
                  <a:gd name="connsiteY246" fmla="*/ 384237 h 1391561"/>
                  <a:gd name="connsiteX247" fmla="*/ 499781 w 1299901"/>
                  <a:gd name="connsiteY247" fmla="*/ 387612 h 1391561"/>
                  <a:gd name="connsiteX248" fmla="*/ 502782 w 1299901"/>
                  <a:gd name="connsiteY248" fmla="*/ 400069 h 1391561"/>
                  <a:gd name="connsiteX249" fmla="*/ 504323 w 1299901"/>
                  <a:gd name="connsiteY249" fmla="*/ 409360 h 1391561"/>
                  <a:gd name="connsiteX250" fmla="*/ 531738 w 1299901"/>
                  <a:gd name="connsiteY250" fmla="*/ 434400 h 1391561"/>
                  <a:gd name="connsiteX251" fmla="*/ 536071 w 1299901"/>
                  <a:gd name="connsiteY251" fmla="*/ 434358 h 1391561"/>
                  <a:gd name="connsiteX252" fmla="*/ 551986 w 1299901"/>
                  <a:gd name="connsiteY252" fmla="*/ 441108 h 1391561"/>
                  <a:gd name="connsiteX253" fmla="*/ 552361 w 1299901"/>
                  <a:gd name="connsiteY253" fmla="*/ 448274 h 1391561"/>
                  <a:gd name="connsiteX254" fmla="*/ 552153 w 1299901"/>
                  <a:gd name="connsiteY254" fmla="*/ 451857 h 1391561"/>
                  <a:gd name="connsiteX255" fmla="*/ 554152 w 1299901"/>
                  <a:gd name="connsiteY255" fmla="*/ 460565 h 1391561"/>
                  <a:gd name="connsiteX256" fmla="*/ 554527 w 1299901"/>
                  <a:gd name="connsiteY256" fmla="*/ 478147 h 1391561"/>
                  <a:gd name="connsiteX257" fmla="*/ 543612 w 1299901"/>
                  <a:gd name="connsiteY257" fmla="*/ 483271 h 1391561"/>
                  <a:gd name="connsiteX258" fmla="*/ 523196 w 1299901"/>
                  <a:gd name="connsiteY258" fmla="*/ 500687 h 1391561"/>
                  <a:gd name="connsiteX259" fmla="*/ 533279 w 1299901"/>
                  <a:gd name="connsiteY259" fmla="*/ 519644 h 1391561"/>
                  <a:gd name="connsiteX260" fmla="*/ 537154 w 1299901"/>
                  <a:gd name="connsiteY260" fmla="*/ 519935 h 1391561"/>
                  <a:gd name="connsiteX261" fmla="*/ 544862 w 1299901"/>
                  <a:gd name="connsiteY261" fmla="*/ 521643 h 1391561"/>
                  <a:gd name="connsiteX262" fmla="*/ 547903 w 1299901"/>
                  <a:gd name="connsiteY262" fmla="*/ 529684 h 1391561"/>
                  <a:gd name="connsiteX263" fmla="*/ 547278 w 1299901"/>
                  <a:gd name="connsiteY263" fmla="*/ 532476 h 1391561"/>
                  <a:gd name="connsiteX264" fmla="*/ 549653 w 1299901"/>
                  <a:gd name="connsiteY264" fmla="*/ 541975 h 1391561"/>
                  <a:gd name="connsiteX265" fmla="*/ 552320 w 1299901"/>
                  <a:gd name="connsiteY265" fmla="*/ 552266 h 1391561"/>
                  <a:gd name="connsiteX266" fmla="*/ 540487 w 1299901"/>
                  <a:gd name="connsiteY266" fmla="*/ 572306 h 1391561"/>
                  <a:gd name="connsiteX267" fmla="*/ 536487 w 1299901"/>
                  <a:gd name="connsiteY267" fmla="*/ 575598 h 1391561"/>
                  <a:gd name="connsiteX268" fmla="*/ 532737 w 1299901"/>
                  <a:gd name="connsiteY268" fmla="*/ 578514 h 1391561"/>
                  <a:gd name="connsiteX269" fmla="*/ 524905 w 1299901"/>
                  <a:gd name="connsiteY269" fmla="*/ 586055 h 1391561"/>
                  <a:gd name="connsiteX270" fmla="*/ 523488 w 1299901"/>
                  <a:gd name="connsiteY270" fmla="*/ 589472 h 1391561"/>
                  <a:gd name="connsiteX271" fmla="*/ 524113 w 1299901"/>
                  <a:gd name="connsiteY271" fmla="*/ 590013 h 1391561"/>
                  <a:gd name="connsiteX272" fmla="*/ 526363 w 1299901"/>
                  <a:gd name="connsiteY272" fmla="*/ 592513 h 1391561"/>
                  <a:gd name="connsiteX273" fmla="*/ 528321 w 1299901"/>
                  <a:gd name="connsiteY273" fmla="*/ 594346 h 1391561"/>
                  <a:gd name="connsiteX274" fmla="*/ 532321 w 1299901"/>
                  <a:gd name="connsiteY274" fmla="*/ 603596 h 1391561"/>
                  <a:gd name="connsiteX275" fmla="*/ 512114 w 1299901"/>
                  <a:gd name="connsiteY275" fmla="*/ 612678 h 1391561"/>
                  <a:gd name="connsiteX276" fmla="*/ 499032 w 1299901"/>
                  <a:gd name="connsiteY276" fmla="*/ 607512 h 1391561"/>
                  <a:gd name="connsiteX277" fmla="*/ 495698 w 1299901"/>
                  <a:gd name="connsiteY277" fmla="*/ 604096 h 1391561"/>
                  <a:gd name="connsiteX278" fmla="*/ 487658 w 1299901"/>
                  <a:gd name="connsiteY278" fmla="*/ 599471 h 1391561"/>
                  <a:gd name="connsiteX279" fmla="*/ 482658 w 1299901"/>
                  <a:gd name="connsiteY279" fmla="*/ 600179 h 1391561"/>
                  <a:gd name="connsiteX280" fmla="*/ 475367 w 1299901"/>
                  <a:gd name="connsiteY280" fmla="*/ 600346 h 1391561"/>
                  <a:gd name="connsiteX281" fmla="*/ 473575 w 1299901"/>
                  <a:gd name="connsiteY281" fmla="*/ 593930 h 1391561"/>
                  <a:gd name="connsiteX282" fmla="*/ 473325 w 1299901"/>
                  <a:gd name="connsiteY282" fmla="*/ 590347 h 1391561"/>
                  <a:gd name="connsiteX283" fmla="*/ 467701 w 1299901"/>
                  <a:gd name="connsiteY283" fmla="*/ 588013 h 1391561"/>
                  <a:gd name="connsiteX284" fmla="*/ 465534 w 1299901"/>
                  <a:gd name="connsiteY284" fmla="*/ 587430 h 1391561"/>
                  <a:gd name="connsiteX285" fmla="*/ 445536 w 1299901"/>
                  <a:gd name="connsiteY285" fmla="*/ 573515 h 1391561"/>
                  <a:gd name="connsiteX286" fmla="*/ 443244 w 1299901"/>
                  <a:gd name="connsiteY286" fmla="*/ 570890 h 1391561"/>
                  <a:gd name="connsiteX287" fmla="*/ 438578 w 1299901"/>
                  <a:gd name="connsiteY287" fmla="*/ 562849 h 1391561"/>
                  <a:gd name="connsiteX288" fmla="*/ 440203 w 1299901"/>
                  <a:gd name="connsiteY288" fmla="*/ 554974 h 1391561"/>
                  <a:gd name="connsiteX289" fmla="*/ 440994 w 1299901"/>
                  <a:gd name="connsiteY289" fmla="*/ 552933 h 1391561"/>
                  <a:gd name="connsiteX290" fmla="*/ 426454 w 1299901"/>
                  <a:gd name="connsiteY290" fmla="*/ 549516 h 1391561"/>
                  <a:gd name="connsiteX291" fmla="*/ 423329 w 1299901"/>
                  <a:gd name="connsiteY291" fmla="*/ 552099 h 1391561"/>
                  <a:gd name="connsiteX292" fmla="*/ 420329 w 1299901"/>
                  <a:gd name="connsiteY292" fmla="*/ 556224 h 1391561"/>
                  <a:gd name="connsiteX293" fmla="*/ 412997 w 1299901"/>
                  <a:gd name="connsiteY293" fmla="*/ 559099 h 1391561"/>
                  <a:gd name="connsiteX294" fmla="*/ 409955 w 1299901"/>
                  <a:gd name="connsiteY294" fmla="*/ 559557 h 1391561"/>
                  <a:gd name="connsiteX295" fmla="*/ 400123 w 1299901"/>
                  <a:gd name="connsiteY295" fmla="*/ 568932 h 1391561"/>
                  <a:gd name="connsiteX296" fmla="*/ 407414 w 1299901"/>
                  <a:gd name="connsiteY296" fmla="*/ 590472 h 1391561"/>
                  <a:gd name="connsiteX297" fmla="*/ 408163 w 1299901"/>
                  <a:gd name="connsiteY297" fmla="*/ 591138 h 1391561"/>
                  <a:gd name="connsiteX298" fmla="*/ 408205 w 1299901"/>
                  <a:gd name="connsiteY298" fmla="*/ 592138 h 1391561"/>
                  <a:gd name="connsiteX299" fmla="*/ 385207 w 1299901"/>
                  <a:gd name="connsiteY299" fmla="*/ 629635 h 1391561"/>
                  <a:gd name="connsiteX300" fmla="*/ 374541 w 1299901"/>
                  <a:gd name="connsiteY300" fmla="*/ 634302 h 1391561"/>
                  <a:gd name="connsiteX301" fmla="*/ 363667 w 1299901"/>
                  <a:gd name="connsiteY301" fmla="*/ 639843 h 1391561"/>
                  <a:gd name="connsiteX302" fmla="*/ 358792 w 1299901"/>
                  <a:gd name="connsiteY302" fmla="*/ 649509 h 1391561"/>
                  <a:gd name="connsiteX303" fmla="*/ 351543 w 1299901"/>
                  <a:gd name="connsiteY303" fmla="*/ 661800 h 1391561"/>
                  <a:gd name="connsiteX304" fmla="*/ 344668 w 1299901"/>
                  <a:gd name="connsiteY304" fmla="*/ 664508 h 1391561"/>
                  <a:gd name="connsiteX305" fmla="*/ 337877 w 1299901"/>
                  <a:gd name="connsiteY305" fmla="*/ 668466 h 1391561"/>
                  <a:gd name="connsiteX306" fmla="*/ 335377 w 1299901"/>
                  <a:gd name="connsiteY306" fmla="*/ 675590 h 1391561"/>
                  <a:gd name="connsiteX307" fmla="*/ 336002 w 1299901"/>
                  <a:gd name="connsiteY307" fmla="*/ 682298 h 1391561"/>
                  <a:gd name="connsiteX308" fmla="*/ 322920 w 1299901"/>
                  <a:gd name="connsiteY308" fmla="*/ 697214 h 1391561"/>
                  <a:gd name="connsiteX309" fmla="*/ 315546 w 1299901"/>
                  <a:gd name="connsiteY309" fmla="*/ 702838 h 1391561"/>
                  <a:gd name="connsiteX310" fmla="*/ 316670 w 1299901"/>
                  <a:gd name="connsiteY310" fmla="*/ 706921 h 1391561"/>
                  <a:gd name="connsiteX311" fmla="*/ 318421 w 1299901"/>
                  <a:gd name="connsiteY311" fmla="*/ 712337 h 1391561"/>
                  <a:gd name="connsiteX312" fmla="*/ 317045 w 1299901"/>
                  <a:gd name="connsiteY312" fmla="*/ 717254 h 1391561"/>
                  <a:gd name="connsiteX313" fmla="*/ 315920 w 1299901"/>
                  <a:gd name="connsiteY313" fmla="*/ 721420 h 1391561"/>
                  <a:gd name="connsiteX314" fmla="*/ 318087 w 1299901"/>
                  <a:gd name="connsiteY314" fmla="*/ 727919 h 1391561"/>
                  <a:gd name="connsiteX315" fmla="*/ 318879 w 1299901"/>
                  <a:gd name="connsiteY315" fmla="*/ 741294 h 1391561"/>
                  <a:gd name="connsiteX316" fmla="*/ 308005 w 1299901"/>
                  <a:gd name="connsiteY316" fmla="*/ 749751 h 1391561"/>
                  <a:gd name="connsiteX317" fmla="*/ 277132 w 1299901"/>
                  <a:gd name="connsiteY317" fmla="*/ 710796 h 1391561"/>
                  <a:gd name="connsiteX318" fmla="*/ 273507 w 1299901"/>
                  <a:gd name="connsiteY318" fmla="*/ 703755 h 1391561"/>
                  <a:gd name="connsiteX319" fmla="*/ 267341 w 1299901"/>
                  <a:gd name="connsiteY319" fmla="*/ 691089 h 1391561"/>
                  <a:gd name="connsiteX320" fmla="*/ 267133 w 1299901"/>
                  <a:gd name="connsiteY320" fmla="*/ 686048 h 1391561"/>
                  <a:gd name="connsiteX321" fmla="*/ 266674 w 1299901"/>
                  <a:gd name="connsiteY321" fmla="*/ 680590 h 1391561"/>
                  <a:gd name="connsiteX322" fmla="*/ 261133 w 1299901"/>
                  <a:gd name="connsiteY322" fmla="*/ 678798 h 1391561"/>
                  <a:gd name="connsiteX323" fmla="*/ 248051 w 1299901"/>
                  <a:gd name="connsiteY323" fmla="*/ 684714 h 1391561"/>
                  <a:gd name="connsiteX324" fmla="*/ 244176 w 1299901"/>
                  <a:gd name="connsiteY324" fmla="*/ 693255 h 1391561"/>
                  <a:gd name="connsiteX325" fmla="*/ 236468 w 1299901"/>
                  <a:gd name="connsiteY325" fmla="*/ 706588 h 1391561"/>
                  <a:gd name="connsiteX326" fmla="*/ 221886 w 1299901"/>
                  <a:gd name="connsiteY326" fmla="*/ 711212 h 1391561"/>
                  <a:gd name="connsiteX327" fmla="*/ 215178 w 1299901"/>
                  <a:gd name="connsiteY327" fmla="*/ 711921 h 1391561"/>
                  <a:gd name="connsiteX328" fmla="*/ 211679 w 1299901"/>
                  <a:gd name="connsiteY328" fmla="*/ 713171 h 1391561"/>
                  <a:gd name="connsiteX329" fmla="*/ 196846 w 1299901"/>
                  <a:gd name="connsiteY329" fmla="*/ 714671 h 1391561"/>
                  <a:gd name="connsiteX330" fmla="*/ 194972 w 1299901"/>
                  <a:gd name="connsiteY330" fmla="*/ 709463 h 1391561"/>
                  <a:gd name="connsiteX331" fmla="*/ 151641 w 1299901"/>
                  <a:gd name="connsiteY331" fmla="*/ 706921 h 1391561"/>
                  <a:gd name="connsiteX332" fmla="*/ 143058 w 1299901"/>
                  <a:gd name="connsiteY332" fmla="*/ 724670 h 1391561"/>
                  <a:gd name="connsiteX333" fmla="*/ 140600 w 1299901"/>
                  <a:gd name="connsiteY333" fmla="*/ 731419 h 1391561"/>
                  <a:gd name="connsiteX334" fmla="*/ 133934 w 1299901"/>
                  <a:gd name="connsiteY334" fmla="*/ 748585 h 1391561"/>
                  <a:gd name="connsiteX335" fmla="*/ 127727 w 1299901"/>
                  <a:gd name="connsiteY335" fmla="*/ 764625 h 1391561"/>
                  <a:gd name="connsiteX336" fmla="*/ 123352 w 1299901"/>
                  <a:gd name="connsiteY336" fmla="*/ 771541 h 1391561"/>
                  <a:gd name="connsiteX337" fmla="*/ 118811 w 1299901"/>
                  <a:gd name="connsiteY337" fmla="*/ 780999 h 1391561"/>
                  <a:gd name="connsiteX338" fmla="*/ 121768 w 1299901"/>
                  <a:gd name="connsiteY338" fmla="*/ 784957 h 1391561"/>
                  <a:gd name="connsiteX339" fmla="*/ 127018 w 1299901"/>
                  <a:gd name="connsiteY339" fmla="*/ 788123 h 1391561"/>
                  <a:gd name="connsiteX340" fmla="*/ 130393 w 1299901"/>
                  <a:gd name="connsiteY340" fmla="*/ 791165 h 1391561"/>
                  <a:gd name="connsiteX341" fmla="*/ 128227 w 1299901"/>
                  <a:gd name="connsiteY341" fmla="*/ 797831 h 1391561"/>
                  <a:gd name="connsiteX342" fmla="*/ 127310 w 1299901"/>
                  <a:gd name="connsiteY342" fmla="*/ 799456 h 1391561"/>
                  <a:gd name="connsiteX343" fmla="*/ 125018 w 1299901"/>
                  <a:gd name="connsiteY343" fmla="*/ 805622 h 1391561"/>
                  <a:gd name="connsiteX344" fmla="*/ 131143 w 1299901"/>
                  <a:gd name="connsiteY344" fmla="*/ 807205 h 1391561"/>
                  <a:gd name="connsiteX345" fmla="*/ 141600 w 1299901"/>
                  <a:gd name="connsiteY345" fmla="*/ 822454 h 1391561"/>
                  <a:gd name="connsiteX346" fmla="*/ 141017 w 1299901"/>
                  <a:gd name="connsiteY346" fmla="*/ 825829 h 1391561"/>
                  <a:gd name="connsiteX347" fmla="*/ 140851 w 1299901"/>
                  <a:gd name="connsiteY347" fmla="*/ 831370 h 1391561"/>
                  <a:gd name="connsiteX348" fmla="*/ 143100 w 1299901"/>
                  <a:gd name="connsiteY348" fmla="*/ 832537 h 1391561"/>
                  <a:gd name="connsiteX349" fmla="*/ 148266 w 1299901"/>
                  <a:gd name="connsiteY349" fmla="*/ 836203 h 1391561"/>
                  <a:gd name="connsiteX350" fmla="*/ 148308 w 1299901"/>
                  <a:gd name="connsiteY350" fmla="*/ 849369 h 1391561"/>
                  <a:gd name="connsiteX351" fmla="*/ 141600 w 1299901"/>
                  <a:gd name="connsiteY351" fmla="*/ 854077 h 1391561"/>
                  <a:gd name="connsiteX352" fmla="*/ 139059 w 1299901"/>
                  <a:gd name="connsiteY352" fmla="*/ 854285 h 1391561"/>
                  <a:gd name="connsiteX353" fmla="*/ 137143 w 1299901"/>
                  <a:gd name="connsiteY353" fmla="*/ 854743 h 1391561"/>
                  <a:gd name="connsiteX354" fmla="*/ 128393 w 1299901"/>
                  <a:gd name="connsiteY354" fmla="*/ 864993 h 1391561"/>
                  <a:gd name="connsiteX355" fmla="*/ 129018 w 1299901"/>
                  <a:gd name="connsiteY355" fmla="*/ 867784 h 1391561"/>
                  <a:gd name="connsiteX356" fmla="*/ 127768 w 1299901"/>
                  <a:gd name="connsiteY356" fmla="*/ 872658 h 1391561"/>
                  <a:gd name="connsiteX357" fmla="*/ 127143 w 1299901"/>
                  <a:gd name="connsiteY357" fmla="*/ 873534 h 1391561"/>
                  <a:gd name="connsiteX358" fmla="*/ 123060 w 1299901"/>
                  <a:gd name="connsiteY358" fmla="*/ 877908 h 1391561"/>
                  <a:gd name="connsiteX359" fmla="*/ 120102 w 1299901"/>
                  <a:gd name="connsiteY359" fmla="*/ 880949 h 1391561"/>
                  <a:gd name="connsiteX360" fmla="*/ 119269 w 1299901"/>
                  <a:gd name="connsiteY360" fmla="*/ 882950 h 1391561"/>
                  <a:gd name="connsiteX361" fmla="*/ 113686 w 1299901"/>
                  <a:gd name="connsiteY361" fmla="*/ 888074 h 1391561"/>
                  <a:gd name="connsiteX362" fmla="*/ 104937 w 1299901"/>
                  <a:gd name="connsiteY362" fmla="*/ 886574 h 1391561"/>
                  <a:gd name="connsiteX363" fmla="*/ 97187 w 1299901"/>
                  <a:gd name="connsiteY363" fmla="*/ 887449 h 1391561"/>
                  <a:gd name="connsiteX364" fmla="*/ 92104 w 1299901"/>
                  <a:gd name="connsiteY364" fmla="*/ 897865 h 1391561"/>
                  <a:gd name="connsiteX365" fmla="*/ 85313 w 1299901"/>
                  <a:gd name="connsiteY365" fmla="*/ 910947 h 1391561"/>
                  <a:gd name="connsiteX366" fmla="*/ 82063 w 1299901"/>
                  <a:gd name="connsiteY366" fmla="*/ 938195 h 1391561"/>
                  <a:gd name="connsiteX367" fmla="*/ 82855 w 1299901"/>
                  <a:gd name="connsiteY367" fmla="*/ 942320 h 1391561"/>
                  <a:gd name="connsiteX368" fmla="*/ 83771 w 1299901"/>
                  <a:gd name="connsiteY368" fmla="*/ 946736 h 1391561"/>
                  <a:gd name="connsiteX369" fmla="*/ 79397 w 1299901"/>
                  <a:gd name="connsiteY369" fmla="*/ 965651 h 1391561"/>
                  <a:gd name="connsiteX370" fmla="*/ 74856 w 1299901"/>
                  <a:gd name="connsiteY370" fmla="*/ 967526 h 1391561"/>
                  <a:gd name="connsiteX371" fmla="*/ 71397 w 1299901"/>
                  <a:gd name="connsiteY371" fmla="*/ 970235 h 1391561"/>
                  <a:gd name="connsiteX372" fmla="*/ 71773 w 1299901"/>
                  <a:gd name="connsiteY372" fmla="*/ 975151 h 1391561"/>
                  <a:gd name="connsiteX373" fmla="*/ 72231 w 1299901"/>
                  <a:gd name="connsiteY373" fmla="*/ 981692 h 1391561"/>
                  <a:gd name="connsiteX374" fmla="*/ 69439 w 1299901"/>
                  <a:gd name="connsiteY374" fmla="*/ 987567 h 1391561"/>
                  <a:gd name="connsiteX375" fmla="*/ 67439 w 1299901"/>
                  <a:gd name="connsiteY375" fmla="*/ 993233 h 1391561"/>
                  <a:gd name="connsiteX376" fmla="*/ 69939 w 1299901"/>
                  <a:gd name="connsiteY376" fmla="*/ 996774 h 1391561"/>
                  <a:gd name="connsiteX377" fmla="*/ 73564 w 1299901"/>
                  <a:gd name="connsiteY377" fmla="*/ 1002440 h 1391561"/>
                  <a:gd name="connsiteX378" fmla="*/ 69773 w 1299901"/>
                  <a:gd name="connsiteY378" fmla="*/ 1016523 h 1391561"/>
                  <a:gd name="connsiteX379" fmla="*/ 66315 w 1299901"/>
                  <a:gd name="connsiteY379" fmla="*/ 1025564 h 1391561"/>
                  <a:gd name="connsiteX380" fmla="*/ 66231 w 1299901"/>
                  <a:gd name="connsiteY380" fmla="*/ 1030063 h 1391561"/>
                  <a:gd name="connsiteX381" fmla="*/ 59065 w 1299901"/>
                  <a:gd name="connsiteY381" fmla="*/ 1049645 h 1391561"/>
                  <a:gd name="connsiteX382" fmla="*/ 48691 w 1299901"/>
                  <a:gd name="connsiteY382" fmla="*/ 1045479 h 1391561"/>
                  <a:gd name="connsiteX383" fmla="*/ 44150 w 1299901"/>
                  <a:gd name="connsiteY383" fmla="*/ 1042312 h 1391561"/>
                  <a:gd name="connsiteX384" fmla="*/ 27026 w 1299901"/>
                  <a:gd name="connsiteY384" fmla="*/ 1044229 h 1391561"/>
                  <a:gd name="connsiteX385" fmla="*/ 22193 w 1299901"/>
                  <a:gd name="connsiteY385" fmla="*/ 1049437 h 1391561"/>
                  <a:gd name="connsiteX386" fmla="*/ 15610 w 1299901"/>
                  <a:gd name="connsiteY386" fmla="*/ 1056270 h 1391561"/>
                  <a:gd name="connsiteX387" fmla="*/ 7902 w 1299901"/>
                  <a:gd name="connsiteY387" fmla="*/ 1057436 h 1391561"/>
                  <a:gd name="connsiteX388" fmla="*/ 3736 w 1299901"/>
                  <a:gd name="connsiteY388" fmla="*/ 1057853 h 1391561"/>
                  <a:gd name="connsiteX389" fmla="*/ 2361 w 1299901"/>
                  <a:gd name="connsiteY389" fmla="*/ 1062353 h 1391561"/>
                  <a:gd name="connsiteX390" fmla="*/ 8611 w 1299901"/>
                  <a:gd name="connsiteY390" fmla="*/ 1071185 h 1391561"/>
                  <a:gd name="connsiteX391" fmla="*/ 12069 w 1299901"/>
                  <a:gd name="connsiteY391" fmla="*/ 1073893 h 1391561"/>
                  <a:gd name="connsiteX392" fmla="*/ 25984 w 1299901"/>
                  <a:gd name="connsiteY392" fmla="*/ 1092142 h 1391561"/>
                  <a:gd name="connsiteX393" fmla="*/ 29151 w 1299901"/>
                  <a:gd name="connsiteY393" fmla="*/ 1099183 h 1391561"/>
                  <a:gd name="connsiteX394" fmla="*/ 57982 w 1299901"/>
                  <a:gd name="connsiteY394" fmla="*/ 1129931 h 1391561"/>
                  <a:gd name="connsiteX395" fmla="*/ 64273 w 1299901"/>
                  <a:gd name="connsiteY395" fmla="*/ 1120682 h 1391561"/>
                  <a:gd name="connsiteX396" fmla="*/ 74106 w 1299901"/>
                  <a:gd name="connsiteY396" fmla="*/ 1120432 h 1391561"/>
                  <a:gd name="connsiteX397" fmla="*/ 80688 w 1299901"/>
                  <a:gd name="connsiteY397" fmla="*/ 1127556 h 1391561"/>
                  <a:gd name="connsiteX398" fmla="*/ 83313 w 1299901"/>
                  <a:gd name="connsiteY398" fmla="*/ 1131764 h 1391561"/>
                  <a:gd name="connsiteX399" fmla="*/ 89563 w 1299901"/>
                  <a:gd name="connsiteY399" fmla="*/ 1134264 h 1391561"/>
                  <a:gd name="connsiteX400" fmla="*/ 96270 w 1299901"/>
                  <a:gd name="connsiteY400" fmla="*/ 1136764 h 1391561"/>
                  <a:gd name="connsiteX401" fmla="*/ 108978 w 1299901"/>
                  <a:gd name="connsiteY401" fmla="*/ 1150346 h 1391561"/>
                  <a:gd name="connsiteX402" fmla="*/ 126185 w 1299901"/>
                  <a:gd name="connsiteY402" fmla="*/ 1164095 h 1391561"/>
                  <a:gd name="connsiteX403" fmla="*/ 130726 w 1299901"/>
                  <a:gd name="connsiteY403" fmla="*/ 1164053 h 1391561"/>
                  <a:gd name="connsiteX404" fmla="*/ 141351 w 1299901"/>
                  <a:gd name="connsiteY404" fmla="*/ 1166303 h 1391561"/>
                  <a:gd name="connsiteX405" fmla="*/ 144559 w 1299901"/>
                  <a:gd name="connsiteY405" fmla="*/ 1173427 h 1391561"/>
                  <a:gd name="connsiteX406" fmla="*/ 146267 w 1299901"/>
                  <a:gd name="connsiteY406" fmla="*/ 1177885 h 1391561"/>
                  <a:gd name="connsiteX407" fmla="*/ 150808 w 1299901"/>
                  <a:gd name="connsiteY407" fmla="*/ 1178552 h 1391561"/>
                  <a:gd name="connsiteX408" fmla="*/ 160141 w 1299901"/>
                  <a:gd name="connsiteY408" fmla="*/ 1181427 h 1391561"/>
                  <a:gd name="connsiteX409" fmla="*/ 160891 w 1299901"/>
                  <a:gd name="connsiteY409" fmla="*/ 1190551 h 1391561"/>
                  <a:gd name="connsiteX410" fmla="*/ 160432 w 1299901"/>
                  <a:gd name="connsiteY410" fmla="*/ 1193926 h 1391561"/>
                  <a:gd name="connsiteX411" fmla="*/ 179098 w 1299901"/>
                  <a:gd name="connsiteY411" fmla="*/ 1191509 h 1391561"/>
                  <a:gd name="connsiteX412" fmla="*/ 202929 w 1299901"/>
                  <a:gd name="connsiteY412" fmla="*/ 1187635 h 1391561"/>
                  <a:gd name="connsiteX413" fmla="*/ 210845 w 1299901"/>
                  <a:gd name="connsiteY413" fmla="*/ 1197759 h 1391561"/>
                  <a:gd name="connsiteX414" fmla="*/ 211387 w 1299901"/>
                  <a:gd name="connsiteY414" fmla="*/ 1199467 h 1391561"/>
                  <a:gd name="connsiteX415" fmla="*/ 209929 w 1299901"/>
                  <a:gd name="connsiteY415" fmla="*/ 1200509 h 1391561"/>
                  <a:gd name="connsiteX416" fmla="*/ 207554 w 1299901"/>
                  <a:gd name="connsiteY416" fmla="*/ 1204258 h 1391561"/>
                  <a:gd name="connsiteX417" fmla="*/ 207387 w 1299901"/>
                  <a:gd name="connsiteY417" fmla="*/ 1204967 h 1391561"/>
                  <a:gd name="connsiteX418" fmla="*/ 215595 w 1299901"/>
                  <a:gd name="connsiteY418" fmla="*/ 1206467 h 1391561"/>
                  <a:gd name="connsiteX419" fmla="*/ 217136 w 1299901"/>
                  <a:gd name="connsiteY419" fmla="*/ 1202842 h 1391561"/>
                  <a:gd name="connsiteX420" fmla="*/ 220094 w 1299901"/>
                  <a:gd name="connsiteY420" fmla="*/ 1197051 h 1391561"/>
                  <a:gd name="connsiteX421" fmla="*/ 228635 w 1299901"/>
                  <a:gd name="connsiteY421" fmla="*/ 1192759 h 1391561"/>
                  <a:gd name="connsiteX422" fmla="*/ 233927 w 1299901"/>
                  <a:gd name="connsiteY422" fmla="*/ 1193759 h 1391561"/>
                  <a:gd name="connsiteX423" fmla="*/ 250092 w 1299901"/>
                  <a:gd name="connsiteY423" fmla="*/ 1185926 h 1391561"/>
                  <a:gd name="connsiteX424" fmla="*/ 248842 w 1299901"/>
                  <a:gd name="connsiteY424" fmla="*/ 1176260 h 1391561"/>
                  <a:gd name="connsiteX425" fmla="*/ 248051 w 1299901"/>
                  <a:gd name="connsiteY425" fmla="*/ 1174927 h 1391561"/>
                  <a:gd name="connsiteX426" fmla="*/ 248926 w 1299901"/>
                  <a:gd name="connsiteY426" fmla="*/ 1173636 h 1391561"/>
                  <a:gd name="connsiteX427" fmla="*/ 259716 w 1299901"/>
                  <a:gd name="connsiteY427" fmla="*/ 1170178 h 1391561"/>
                  <a:gd name="connsiteX428" fmla="*/ 263591 w 1299901"/>
                  <a:gd name="connsiteY428" fmla="*/ 1171011 h 1391561"/>
                  <a:gd name="connsiteX429" fmla="*/ 268883 w 1299901"/>
                  <a:gd name="connsiteY429" fmla="*/ 1167095 h 1391561"/>
                  <a:gd name="connsiteX430" fmla="*/ 275340 w 1299901"/>
                  <a:gd name="connsiteY430" fmla="*/ 1162553 h 1391561"/>
                  <a:gd name="connsiteX431" fmla="*/ 283423 w 1299901"/>
                  <a:gd name="connsiteY431" fmla="*/ 1163761 h 1391561"/>
                  <a:gd name="connsiteX432" fmla="*/ 294464 w 1299901"/>
                  <a:gd name="connsiteY432" fmla="*/ 1185218 h 1391561"/>
                  <a:gd name="connsiteX433" fmla="*/ 295422 w 1299901"/>
                  <a:gd name="connsiteY433" fmla="*/ 1189676 h 1391561"/>
                  <a:gd name="connsiteX434" fmla="*/ 305130 w 1299901"/>
                  <a:gd name="connsiteY434" fmla="*/ 1209091 h 1391561"/>
                  <a:gd name="connsiteX435" fmla="*/ 346210 w 1299901"/>
                  <a:gd name="connsiteY435" fmla="*/ 1236381 h 1391561"/>
                  <a:gd name="connsiteX436" fmla="*/ 348335 w 1299901"/>
                  <a:gd name="connsiteY436" fmla="*/ 1237089 h 1391561"/>
                  <a:gd name="connsiteX437" fmla="*/ 368708 w 1299901"/>
                  <a:gd name="connsiteY437" fmla="*/ 1253255 h 1391561"/>
                  <a:gd name="connsiteX438" fmla="*/ 381791 w 1299901"/>
                  <a:gd name="connsiteY438" fmla="*/ 1270837 h 1391561"/>
                  <a:gd name="connsiteX439" fmla="*/ 386540 w 1299901"/>
                  <a:gd name="connsiteY439" fmla="*/ 1276170 h 1391561"/>
                  <a:gd name="connsiteX440" fmla="*/ 389207 w 1299901"/>
                  <a:gd name="connsiteY440" fmla="*/ 1282044 h 1391561"/>
                  <a:gd name="connsiteX441" fmla="*/ 389623 w 1299901"/>
                  <a:gd name="connsiteY441" fmla="*/ 1283503 h 1391561"/>
                  <a:gd name="connsiteX442" fmla="*/ 392832 w 1299901"/>
                  <a:gd name="connsiteY442" fmla="*/ 1283461 h 1391561"/>
                  <a:gd name="connsiteX443" fmla="*/ 396081 w 1299901"/>
                  <a:gd name="connsiteY443" fmla="*/ 1280669 h 1391561"/>
                  <a:gd name="connsiteX444" fmla="*/ 402997 w 1299901"/>
                  <a:gd name="connsiteY444" fmla="*/ 1275378 h 1391561"/>
                  <a:gd name="connsiteX445" fmla="*/ 430995 w 1299901"/>
                  <a:gd name="connsiteY445" fmla="*/ 1280794 h 1391561"/>
                  <a:gd name="connsiteX446" fmla="*/ 434537 w 1299901"/>
                  <a:gd name="connsiteY446" fmla="*/ 1288960 h 1391561"/>
                  <a:gd name="connsiteX447" fmla="*/ 437036 w 1299901"/>
                  <a:gd name="connsiteY447" fmla="*/ 1295877 h 1391561"/>
                  <a:gd name="connsiteX448" fmla="*/ 443953 w 1299901"/>
                  <a:gd name="connsiteY448" fmla="*/ 1302626 h 1391561"/>
                  <a:gd name="connsiteX449" fmla="*/ 447952 w 1299901"/>
                  <a:gd name="connsiteY449" fmla="*/ 1305834 h 1391561"/>
                  <a:gd name="connsiteX450" fmla="*/ 457743 w 1299901"/>
                  <a:gd name="connsiteY450" fmla="*/ 1312875 h 1391561"/>
                  <a:gd name="connsiteX451" fmla="*/ 475533 w 1299901"/>
                  <a:gd name="connsiteY451" fmla="*/ 1328041 h 1391561"/>
                  <a:gd name="connsiteX452" fmla="*/ 477408 w 1299901"/>
                  <a:gd name="connsiteY452" fmla="*/ 1345373 h 1391561"/>
                  <a:gd name="connsiteX453" fmla="*/ 478325 w 1299901"/>
                  <a:gd name="connsiteY453" fmla="*/ 1359663 h 1391561"/>
                  <a:gd name="connsiteX454" fmla="*/ 493366 w 1299901"/>
                  <a:gd name="connsiteY454" fmla="*/ 1364246 h 1391561"/>
                  <a:gd name="connsiteX455" fmla="*/ 504989 w 1299901"/>
                  <a:gd name="connsiteY455" fmla="*/ 1364496 h 1391561"/>
                  <a:gd name="connsiteX456" fmla="*/ 514656 w 1299901"/>
                  <a:gd name="connsiteY456" fmla="*/ 1380495 h 1391561"/>
                  <a:gd name="connsiteX457" fmla="*/ 515489 w 1299901"/>
                  <a:gd name="connsiteY457" fmla="*/ 1392078 h 1391561"/>
                  <a:gd name="connsiteX458" fmla="*/ 516864 w 1299901"/>
                  <a:gd name="connsiteY458" fmla="*/ 1393036 h 1391561"/>
                  <a:gd name="connsiteX459" fmla="*/ 528571 w 1299901"/>
                  <a:gd name="connsiteY459" fmla="*/ 1385328 h 1391561"/>
                  <a:gd name="connsiteX460" fmla="*/ 534613 w 1299901"/>
                  <a:gd name="connsiteY460" fmla="*/ 1380370 h 1391561"/>
                  <a:gd name="connsiteX461" fmla="*/ 554069 w 1299901"/>
                  <a:gd name="connsiteY461" fmla="*/ 1376704 h 1391561"/>
                  <a:gd name="connsiteX462" fmla="*/ 565068 w 1299901"/>
                  <a:gd name="connsiteY462" fmla="*/ 1376454 h 1391561"/>
                  <a:gd name="connsiteX463" fmla="*/ 569609 w 1299901"/>
                  <a:gd name="connsiteY463" fmla="*/ 1374162 h 1391561"/>
                  <a:gd name="connsiteX464" fmla="*/ 567610 w 1299901"/>
                  <a:gd name="connsiteY464" fmla="*/ 1365705 h 1391561"/>
                  <a:gd name="connsiteX465" fmla="*/ 565818 w 1299901"/>
                  <a:gd name="connsiteY465" fmla="*/ 1361163 h 1391561"/>
                  <a:gd name="connsiteX466" fmla="*/ 564901 w 1299901"/>
                  <a:gd name="connsiteY466" fmla="*/ 1361247 h 1391561"/>
                  <a:gd name="connsiteX467" fmla="*/ 512780 w 1299901"/>
                  <a:gd name="connsiteY467" fmla="*/ 1347456 h 1391561"/>
                  <a:gd name="connsiteX468" fmla="*/ 557694 w 1299901"/>
                  <a:gd name="connsiteY468" fmla="*/ 1328707 h 1391561"/>
                  <a:gd name="connsiteX469" fmla="*/ 567193 w 1299901"/>
                  <a:gd name="connsiteY469" fmla="*/ 1319625 h 1391561"/>
                  <a:gd name="connsiteX470" fmla="*/ 580067 w 1299901"/>
                  <a:gd name="connsiteY470" fmla="*/ 1316583 h 1391561"/>
                  <a:gd name="connsiteX471" fmla="*/ 606815 w 1299901"/>
                  <a:gd name="connsiteY471" fmla="*/ 1302501 h 1391561"/>
                  <a:gd name="connsiteX472" fmla="*/ 651437 w 1299901"/>
                  <a:gd name="connsiteY472" fmla="*/ 1240381 h 1391561"/>
                  <a:gd name="connsiteX473" fmla="*/ 676976 w 1299901"/>
                  <a:gd name="connsiteY473" fmla="*/ 1217924 h 1391561"/>
                  <a:gd name="connsiteX474" fmla="*/ 696142 w 1299901"/>
                  <a:gd name="connsiteY474" fmla="*/ 1187843 h 1391561"/>
                  <a:gd name="connsiteX475" fmla="*/ 709807 w 1299901"/>
                  <a:gd name="connsiteY475" fmla="*/ 1158887 h 1391561"/>
                  <a:gd name="connsiteX476" fmla="*/ 733597 w 1299901"/>
                  <a:gd name="connsiteY476" fmla="*/ 1128347 h 1391561"/>
                  <a:gd name="connsiteX477" fmla="*/ 739597 w 1299901"/>
                  <a:gd name="connsiteY477" fmla="*/ 1112765 h 1391561"/>
                  <a:gd name="connsiteX478" fmla="*/ 763803 w 1299901"/>
                  <a:gd name="connsiteY478" fmla="*/ 1089184 h 1391561"/>
                  <a:gd name="connsiteX479" fmla="*/ 774219 w 1299901"/>
                  <a:gd name="connsiteY479" fmla="*/ 1055145 h 1391561"/>
                  <a:gd name="connsiteX480" fmla="*/ 782177 w 1299901"/>
                  <a:gd name="connsiteY480" fmla="*/ 1020897 h 1391561"/>
                  <a:gd name="connsiteX481" fmla="*/ 788593 w 1299901"/>
                  <a:gd name="connsiteY481" fmla="*/ 1013773 h 1391561"/>
                  <a:gd name="connsiteX482" fmla="*/ 783302 w 1299901"/>
                  <a:gd name="connsiteY482" fmla="*/ 983817 h 1391561"/>
                  <a:gd name="connsiteX483" fmla="*/ 784218 w 1299901"/>
                  <a:gd name="connsiteY483" fmla="*/ 978942 h 1391561"/>
                  <a:gd name="connsiteX484" fmla="*/ 784676 w 1299901"/>
                  <a:gd name="connsiteY484" fmla="*/ 973026 h 1391561"/>
                  <a:gd name="connsiteX485" fmla="*/ 783635 w 1299901"/>
                  <a:gd name="connsiteY485" fmla="*/ 969318 h 1391561"/>
                  <a:gd name="connsiteX486" fmla="*/ 782885 w 1299901"/>
                  <a:gd name="connsiteY486" fmla="*/ 961735 h 1391561"/>
                  <a:gd name="connsiteX487" fmla="*/ 783843 w 1299901"/>
                  <a:gd name="connsiteY487" fmla="*/ 956819 h 1391561"/>
                  <a:gd name="connsiteX488" fmla="*/ 784427 w 1299901"/>
                  <a:gd name="connsiteY488" fmla="*/ 947528 h 1391561"/>
                  <a:gd name="connsiteX489" fmla="*/ 780177 w 1299901"/>
                  <a:gd name="connsiteY489" fmla="*/ 944361 h 1391561"/>
                  <a:gd name="connsiteX490" fmla="*/ 774553 w 1299901"/>
                  <a:gd name="connsiteY490" fmla="*/ 940320 h 1391561"/>
                  <a:gd name="connsiteX491" fmla="*/ 771595 w 1299901"/>
                  <a:gd name="connsiteY491" fmla="*/ 910656 h 1391561"/>
                  <a:gd name="connsiteX492" fmla="*/ 772677 w 1299901"/>
                  <a:gd name="connsiteY492" fmla="*/ 906489 h 1391561"/>
                  <a:gd name="connsiteX493" fmla="*/ 778427 w 1299901"/>
                  <a:gd name="connsiteY493" fmla="*/ 881533 h 1391561"/>
                  <a:gd name="connsiteX494" fmla="*/ 778635 w 1299901"/>
                  <a:gd name="connsiteY494" fmla="*/ 880325 h 1391561"/>
                  <a:gd name="connsiteX495" fmla="*/ 790760 w 1299901"/>
                  <a:gd name="connsiteY495" fmla="*/ 866201 h 1391561"/>
                  <a:gd name="connsiteX496" fmla="*/ 793093 w 1299901"/>
                  <a:gd name="connsiteY496" fmla="*/ 865992 h 1391561"/>
                  <a:gd name="connsiteX497" fmla="*/ 803217 w 1299901"/>
                  <a:gd name="connsiteY497" fmla="*/ 863534 h 1391561"/>
                  <a:gd name="connsiteX498" fmla="*/ 802383 w 1299901"/>
                  <a:gd name="connsiteY498" fmla="*/ 860993 h 1391561"/>
                  <a:gd name="connsiteX499" fmla="*/ 796176 w 1299901"/>
                  <a:gd name="connsiteY499" fmla="*/ 860659 h 1391561"/>
                  <a:gd name="connsiteX500" fmla="*/ 787135 w 1299901"/>
                  <a:gd name="connsiteY500" fmla="*/ 859951 h 1391561"/>
                  <a:gd name="connsiteX501" fmla="*/ 782302 w 1299901"/>
                  <a:gd name="connsiteY501" fmla="*/ 851285 h 1391561"/>
                  <a:gd name="connsiteX502" fmla="*/ 778552 w 1299901"/>
                  <a:gd name="connsiteY502" fmla="*/ 845119 h 1391561"/>
                  <a:gd name="connsiteX503" fmla="*/ 774136 w 1299901"/>
                  <a:gd name="connsiteY503" fmla="*/ 844536 h 1391561"/>
                  <a:gd name="connsiteX504" fmla="*/ 764845 w 1299901"/>
                  <a:gd name="connsiteY504" fmla="*/ 841619 h 1391561"/>
                  <a:gd name="connsiteX505" fmla="*/ 762637 w 1299901"/>
                  <a:gd name="connsiteY505" fmla="*/ 825579 h 1391561"/>
                  <a:gd name="connsiteX506" fmla="*/ 762761 w 1299901"/>
                  <a:gd name="connsiteY506" fmla="*/ 824954 h 1391561"/>
                  <a:gd name="connsiteX507" fmla="*/ 763678 w 1299901"/>
                  <a:gd name="connsiteY507" fmla="*/ 817829 h 1391561"/>
                  <a:gd name="connsiteX508" fmla="*/ 767387 w 1299901"/>
                  <a:gd name="connsiteY508" fmla="*/ 802956 h 1391561"/>
                  <a:gd name="connsiteX509" fmla="*/ 780927 w 1299901"/>
                  <a:gd name="connsiteY509" fmla="*/ 795373 h 1391561"/>
                  <a:gd name="connsiteX510" fmla="*/ 789551 w 1299901"/>
                  <a:gd name="connsiteY510" fmla="*/ 792373 h 1391561"/>
                  <a:gd name="connsiteX511" fmla="*/ 792759 w 1299901"/>
                  <a:gd name="connsiteY511" fmla="*/ 787248 h 1391561"/>
                  <a:gd name="connsiteX512" fmla="*/ 798759 w 1299901"/>
                  <a:gd name="connsiteY512" fmla="*/ 779332 h 1391561"/>
                  <a:gd name="connsiteX513" fmla="*/ 808216 w 1299901"/>
                  <a:gd name="connsiteY513" fmla="*/ 779707 h 1391561"/>
                  <a:gd name="connsiteX514" fmla="*/ 811966 w 1299901"/>
                  <a:gd name="connsiteY514" fmla="*/ 781457 h 1391561"/>
                  <a:gd name="connsiteX515" fmla="*/ 820257 w 1299901"/>
                  <a:gd name="connsiteY515" fmla="*/ 781374 h 1391561"/>
                  <a:gd name="connsiteX516" fmla="*/ 823049 w 1299901"/>
                  <a:gd name="connsiteY516" fmla="*/ 769041 h 1391561"/>
                  <a:gd name="connsiteX517" fmla="*/ 833881 w 1299901"/>
                  <a:gd name="connsiteY517" fmla="*/ 746585 h 1391561"/>
                  <a:gd name="connsiteX518" fmla="*/ 859421 w 1299901"/>
                  <a:gd name="connsiteY518" fmla="*/ 752834 h 1391561"/>
                  <a:gd name="connsiteX519" fmla="*/ 863295 w 1299901"/>
                  <a:gd name="connsiteY519" fmla="*/ 755709 h 1391561"/>
                  <a:gd name="connsiteX520" fmla="*/ 877419 w 1299901"/>
                  <a:gd name="connsiteY520" fmla="*/ 756209 h 1391561"/>
                  <a:gd name="connsiteX521" fmla="*/ 887669 w 1299901"/>
                  <a:gd name="connsiteY521" fmla="*/ 753459 h 1391561"/>
                  <a:gd name="connsiteX522" fmla="*/ 892335 w 1299901"/>
                  <a:gd name="connsiteY522" fmla="*/ 753293 h 1391561"/>
                  <a:gd name="connsiteX523" fmla="*/ 907001 w 1299901"/>
                  <a:gd name="connsiteY523" fmla="*/ 743627 h 1391561"/>
                  <a:gd name="connsiteX524" fmla="*/ 907126 w 1299901"/>
                  <a:gd name="connsiteY524" fmla="*/ 739502 h 1391561"/>
                  <a:gd name="connsiteX525" fmla="*/ 911667 w 1299901"/>
                  <a:gd name="connsiteY525" fmla="*/ 721753 h 1391561"/>
                  <a:gd name="connsiteX526" fmla="*/ 919666 w 1299901"/>
                  <a:gd name="connsiteY526" fmla="*/ 720504 h 1391561"/>
                  <a:gd name="connsiteX527" fmla="*/ 927124 w 1299901"/>
                  <a:gd name="connsiteY527" fmla="*/ 729878 h 1391561"/>
                  <a:gd name="connsiteX528" fmla="*/ 934499 w 1299901"/>
                  <a:gd name="connsiteY528" fmla="*/ 739085 h 1391561"/>
                  <a:gd name="connsiteX529" fmla="*/ 942831 w 1299901"/>
                  <a:gd name="connsiteY529" fmla="*/ 736752 h 1391561"/>
                  <a:gd name="connsiteX530" fmla="*/ 957163 w 1299901"/>
                  <a:gd name="connsiteY530" fmla="*/ 734252 h 1391561"/>
                  <a:gd name="connsiteX531" fmla="*/ 958622 w 1299901"/>
                  <a:gd name="connsiteY531" fmla="*/ 734711 h 1391561"/>
                  <a:gd name="connsiteX532" fmla="*/ 958830 w 1299901"/>
                  <a:gd name="connsiteY532" fmla="*/ 736252 h 1391561"/>
                  <a:gd name="connsiteX533" fmla="*/ 960288 w 1299901"/>
                  <a:gd name="connsiteY533" fmla="*/ 740669 h 1391561"/>
                  <a:gd name="connsiteX534" fmla="*/ 970746 w 1299901"/>
                  <a:gd name="connsiteY534" fmla="*/ 730169 h 1391561"/>
                  <a:gd name="connsiteX535" fmla="*/ 974704 w 1299901"/>
                  <a:gd name="connsiteY535" fmla="*/ 725628 h 1391561"/>
                  <a:gd name="connsiteX536" fmla="*/ 986495 w 1299901"/>
                  <a:gd name="connsiteY536" fmla="*/ 723378 h 1391561"/>
                  <a:gd name="connsiteX537" fmla="*/ 993244 w 1299901"/>
                  <a:gd name="connsiteY537" fmla="*/ 739169 h 1391561"/>
                  <a:gd name="connsiteX538" fmla="*/ 995411 w 1299901"/>
                  <a:gd name="connsiteY538" fmla="*/ 748335 h 1391561"/>
                  <a:gd name="connsiteX539" fmla="*/ 1025908 w 1299901"/>
                  <a:gd name="connsiteY539" fmla="*/ 753959 h 1391561"/>
                  <a:gd name="connsiteX540" fmla="*/ 1030783 w 1299901"/>
                  <a:gd name="connsiteY540" fmla="*/ 752751 h 1391561"/>
                  <a:gd name="connsiteX541" fmla="*/ 1050948 w 1299901"/>
                  <a:gd name="connsiteY541" fmla="*/ 755209 h 1391561"/>
                  <a:gd name="connsiteX542" fmla="*/ 1059864 w 1299901"/>
                  <a:gd name="connsiteY542" fmla="*/ 757959 h 1391561"/>
                  <a:gd name="connsiteX543" fmla="*/ 1063739 w 1299901"/>
                  <a:gd name="connsiteY543" fmla="*/ 752209 h 1391561"/>
                  <a:gd name="connsiteX544" fmla="*/ 1077446 w 1299901"/>
                  <a:gd name="connsiteY544" fmla="*/ 739502 h 1391561"/>
                  <a:gd name="connsiteX545" fmla="*/ 1081404 w 1299901"/>
                  <a:gd name="connsiteY545" fmla="*/ 740460 h 1391561"/>
                  <a:gd name="connsiteX546" fmla="*/ 1083196 w 1299901"/>
                  <a:gd name="connsiteY546" fmla="*/ 741085 h 1391561"/>
                  <a:gd name="connsiteX547" fmla="*/ 1085820 w 1299901"/>
                  <a:gd name="connsiteY547" fmla="*/ 739460 h 1391561"/>
                  <a:gd name="connsiteX548" fmla="*/ 1088904 w 1299901"/>
                  <a:gd name="connsiteY548" fmla="*/ 737335 h 1391561"/>
                  <a:gd name="connsiteX549" fmla="*/ 1091195 w 1299901"/>
                  <a:gd name="connsiteY549" fmla="*/ 736252 h 1391561"/>
                  <a:gd name="connsiteX550" fmla="*/ 1094695 w 1299901"/>
                  <a:gd name="connsiteY550" fmla="*/ 734711 h 1391561"/>
                  <a:gd name="connsiteX551" fmla="*/ 1099153 w 1299901"/>
                  <a:gd name="connsiteY551" fmla="*/ 735461 h 1391561"/>
                  <a:gd name="connsiteX552" fmla="*/ 1100695 w 1299901"/>
                  <a:gd name="connsiteY552" fmla="*/ 736044 h 1391561"/>
                  <a:gd name="connsiteX553" fmla="*/ 1100695 w 1299901"/>
                  <a:gd name="connsiteY553" fmla="*/ 736044 h 1391561"/>
                  <a:gd name="connsiteX554" fmla="*/ 1102444 w 1299901"/>
                  <a:gd name="connsiteY554" fmla="*/ 729919 h 1391561"/>
                  <a:gd name="connsiteX555" fmla="*/ 1102236 w 1299901"/>
                  <a:gd name="connsiteY555" fmla="*/ 725503 h 1391561"/>
                  <a:gd name="connsiteX556" fmla="*/ 1106319 w 1299901"/>
                  <a:gd name="connsiteY556" fmla="*/ 708213 h 1391561"/>
                  <a:gd name="connsiteX557" fmla="*/ 1108569 w 1299901"/>
                  <a:gd name="connsiteY557" fmla="*/ 700213 h 1391561"/>
                  <a:gd name="connsiteX558" fmla="*/ 1109360 w 1299901"/>
                  <a:gd name="connsiteY558" fmla="*/ 692922 h 1391561"/>
                  <a:gd name="connsiteX559" fmla="*/ 1119776 w 1299901"/>
                  <a:gd name="connsiteY559" fmla="*/ 683006 h 1391561"/>
                  <a:gd name="connsiteX560" fmla="*/ 1142608 w 1299901"/>
                  <a:gd name="connsiteY560" fmla="*/ 674382 h 1391561"/>
                  <a:gd name="connsiteX561" fmla="*/ 1147024 w 1299901"/>
                  <a:gd name="connsiteY561" fmla="*/ 667841 h 1391561"/>
                  <a:gd name="connsiteX562" fmla="*/ 1160565 w 1299901"/>
                  <a:gd name="connsiteY562" fmla="*/ 656633 h 1391561"/>
                  <a:gd name="connsiteX563" fmla="*/ 1174272 w 1299901"/>
                  <a:gd name="connsiteY563" fmla="*/ 661341 h 1391561"/>
                  <a:gd name="connsiteX564" fmla="*/ 1174647 w 1299901"/>
                  <a:gd name="connsiteY564" fmla="*/ 673424 h 1391561"/>
                  <a:gd name="connsiteX565" fmla="*/ 1166648 w 1299901"/>
                  <a:gd name="connsiteY565" fmla="*/ 683298 h 1391561"/>
                  <a:gd name="connsiteX566" fmla="*/ 1159440 w 1299901"/>
                  <a:gd name="connsiteY566" fmla="*/ 691881 h 1391561"/>
                  <a:gd name="connsiteX567" fmla="*/ 1157065 w 1299901"/>
                  <a:gd name="connsiteY567" fmla="*/ 695339 h 1391561"/>
                  <a:gd name="connsiteX568" fmla="*/ 1170439 w 1299901"/>
                  <a:gd name="connsiteY568" fmla="*/ 700130 h 1391561"/>
                  <a:gd name="connsiteX569" fmla="*/ 1172189 w 1299901"/>
                  <a:gd name="connsiteY569" fmla="*/ 700838 h 1391561"/>
                  <a:gd name="connsiteX570" fmla="*/ 1186396 w 1299901"/>
                  <a:gd name="connsiteY570" fmla="*/ 700213 h 1391561"/>
                  <a:gd name="connsiteX571" fmla="*/ 1187313 w 1299901"/>
                  <a:gd name="connsiteY571" fmla="*/ 699755 h 1391561"/>
                  <a:gd name="connsiteX572" fmla="*/ 1189104 w 1299901"/>
                  <a:gd name="connsiteY572" fmla="*/ 698755 h 1391561"/>
                  <a:gd name="connsiteX573" fmla="*/ 1199437 w 1299901"/>
                  <a:gd name="connsiteY573" fmla="*/ 698130 h 1391561"/>
                  <a:gd name="connsiteX574" fmla="*/ 1204103 w 1299901"/>
                  <a:gd name="connsiteY574" fmla="*/ 703296 h 1391561"/>
                  <a:gd name="connsiteX575" fmla="*/ 1205770 w 1299901"/>
                  <a:gd name="connsiteY575" fmla="*/ 705546 h 1391561"/>
                  <a:gd name="connsiteX576" fmla="*/ 1216311 w 1299901"/>
                  <a:gd name="connsiteY576" fmla="*/ 701838 h 1391561"/>
                  <a:gd name="connsiteX577" fmla="*/ 1221310 w 1299901"/>
                  <a:gd name="connsiteY577" fmla="*/ 696672 h 1391561"/>
                  <a:gd name="connsiteX578" fmla="*/ 1227560 w 1299901"/>
                  <a:gd name="connsiteY578" fmla="*/ 694714 h 1391561"/>
                  <a:gd name="connsiteX579" fmla="*/ 1231476 w 1299901"/>
                  <a:gd name="connsiteY579" fmla="*/ 693381 h 1391561"/>
                  <a:gd name="connsiteX580" fmla="*/ 1232726 w 1299901"/>
                  <a:gd name="connsiteY580" fmla="*/ 689131 h 1391561"/>
                  <a:gd name="connsiteX581" fmla="*/ 1235434 w 1299901"/>
                  <a:gd name="connsiteY581" fmla="*/ 681756 h 1391561"/>
                  <a:gd name="connsiteX582" fmla="*/ 1241975 w 1299901"/>
                  <a:gd name="connsiteY582" fmla="*/ 678298 h 1391561"/>
                  <a:gd name="connsiteX583" fmla="*/ 1247350 w 1299901"/>
                  <a:gd name="connsiteY583" fmla="*/ 683923 h 1391561"/>
                  <a:gd name="connsiteX584" fmla="*/ 1251475 w 1299901"/>
                  <a:gd name="connsiteY584" fmla="*/ 689214 h 1391561"/>
                  <a:gd name="connsiteX585" fmla="*/ 1254391 w 1299901"/>
                  <a:gd name="connsiteY585" fmla="*/ 689422 h 1391561"/>
                  <a:gd name="connsiteX586" fmla="*/ 1256183 w 1299901"/>
                  <a:gd name="connsiteY586" fmla="*/ 677298 h 1391561"/>
                  <a:gd name="connsiteX587" fmla="*/ 1256433 w 1299901"/>
                  <a:gd name="connsiteY587" fmla="*/ 670466 h 1391561"/>
                  <a:gd name="connsiteX588" fmla="*/ 1258016 w 1299901"/>
                  <a:gd name="connsiteY588" fmla="*/ 666216 h 1391561"/>
                  <a:gd name="connsiteX589" fmla="*/ 1258141 w 1299901"/>
                  <a:gd name="connsiteY589" fmla="*/ 662758 h 1391561"/>
                  <a:gd name="connsiteX590" fmla="*/ 1256183 w 1299901"/>
                  <a:gd name="connsiteY590" fmla="*/ 661550 h 1391561"/>
                  <a:gd name="connsiteX591" fmla="*/ 1251100 w 1299901"/>
                  <a:gd name="connsiteY591" fmla="*/ 653758 h 1391561"/>
                  <a:gd name="connsiteX592" fmla="*/ 1255641 w 1299901"/>
                  <a:gd name="connsiteY592" fmla="*/ 647134 h 1391561"/>
                  <a:gd name="connsiteX593" fmla="*/ 1259182 w 1299901"/>
                  <a:gd name="connsiteY593" fmla="*/ 637885 h 1391561"/>
                  <a:gd name="connsiteX594" fmla="*/ 1250558 w 1299901"/>
                  <a:gd name="connsiteY594" fmla="*/ 639843 h 1391561"/>
                  <a:gd name="connsiteX595" fmla="*/ 1243267 w 1299901"/>
                  <a:gd name="connsiteY595" fmla="*/ 643093 h 1391561"/>
                  <a:gd name="connsiteX596" fmla="*/ 1225018 w 1299901"/>
                  <a:gd name="connsiteY596" fmla="*/ 624844 h 1391561"/>
                  <a:gd name="connsiteX597" fmla="*/ 1222602 w 1299901"/>
                  <a:gd name="connsiteY597" fmla="*/ 616428 h 1391561"/>
                  <a:gd name="connsiteX598" fmla="*/ 1218227 w 1299901"/>
                  <a:gd name="connsiteY598" fmla="*/ 608637 h 1391561"/>
                  <a:gd name="connsiteX599" fmla="*/ 1217102 w 1299901"/>
                  <a:gd name="connsiteY599" fmla="*/ 608595 h 1391561"/>
                  <a:gd name="connsiteX600" fmla="*/ 1212561 w 1299901"/>
                  <a:gd name="connsiteY600" fmla="*/ 607095 h 1391561"/>
                  <a:gd name="connsiteX601" fmla="*/ 1211645 w 1299901"/>
                  <a:gd name="connsiteY601" fmla="*/ 601846 h 1391561"/>
                  <a:gd name="connsiteX602" fmla="*/ 1211811 w 1299901"/>
                  <a:gd name="connsiteY602" fmla="*/ 601221 h 1391561"/>
                  <a:gd name="connsiteX603" fmla="*/ 1210686 w 1299901"/>
                  <a:gd name="connsiteY603" fmla="*/ 599762 h 1391561"/>
                  <a:gd name="connsiteX604" fmla="*/ 1207186 w 1299901"/>
                  <a:gd name="connsiteY604" fmla="*/ 592221 h 1391561"/>
                  <a:gd name="connsiteX605" fmla="*/ 1213894 w 1299901"/>
                  <a:gd name="connsiteY605" fmla="*/ 582264 h 1391561"/>
                  <a:gd name="connsiteX606" fmla="*/ 1218519 w 1299901"/>
                  <a:gd name="connsiteY606" fmla="*/ 577556 h 1391561"/>
                  <a:gd name="connsiteX607" fmla="*/ 1216602 w 1299901"/>
                  <a:gd name="connsiteY607" fmla="*/ 569556 h 1391561"/>
                  <a:gd name="connsiteX608" fmla="*/ 1213977 w 1299901"/>
                  <a:gd name="connsiteY608" fmla="*/ 558932 h 1391561"/>
                  <a:gd name="connsiteX609" fmla="*/ 1215935 w 1299901"/>
                  <a:gd name="connsiteY609" fmla="*/ 551266 h 1391561"/>
                  <a:gd name="connsiteX610" fmla="*/ 1217435 w 1299901"/>
                  <a:gd name="connsiteY610" fmla="*/ 549891 h 1391561"/>
                  <a:gd name="connsiteX611" fmla="*/ 1221477 w 1299901"/>
                  <a:gd name="connsiteY611" fmla="*/ 547391 h 1391561"/>
                  <a:gd name="connsiteX612" fmla="*/ 1220977 w 1299901"/>
                  <a:gd name="connsiteY612" fmla="*/ 545725 h 1391561"/>
                  <a:gd name="connsiteX613" fmla="*/ 1217602 w 1299901"/>
                  <a:gd name="connsiteY613" fmla="*/ 540850 h 1391561"/>
                  <a:gd name="connsiteX614" fmla="*/ 1217394 w 1299901"/>
                  <a:gd name="connsiteY614" fmla="*/ 526726 h 1391561"/>
                  <a:gd name="connsiteX615" fmla="*/ 1237434 w 1299901"/>
                  <a:gd name="connsiteY615" fmla="*/ 519060 h 1391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</a:cxnLst>
                <a:rect l="l" t="t" r="r" b="b"/>
                <a:pathLst>
                  <a:path w="1299901" h="1391561">
                    <a:moveTo>
                      <a:pt x="1237434" y="519060"/>
                    </a:moveTo>
                    <a:cubicBezTo>
                      <a:pt x="1243309" y="522227"/>
                      <a:pt x="1244892" y="522518"/>
                      <a:pt x="1245350" y="522518"/>
                    </a:cubicBezTo>
                    <a:lnTo>
                      <a:pt x="1245350" y="522518"/>
                    </a:lnTo>
                    <a:cubicBezTo>
                      <a:pt x="1246475" y="522477"/>
                      <a:pt x="1247308" y="521852"/>
                      <a:pt x="1248683" y="520769"/>
                    </a:cubicBezTo>
                    <a:cubicBezTo>
                      <a:pt x="1250100" y="519644"/>
                      <a:pt x="1251891" y="518269"/>
                      <a:pt x="1254474" y="517852"/>
                    </a:cubicBezTo>
                    <a:cubicBezTo>
                      <a:pt x="1260391" y="517019"/>
                      <a:pt x="1263974" y="519519"/>
                      <a:pt x="1267473" y="521977"/>
                    </a:cubicBezTo>
                    <a:cubicBezTo>
                      <a:pt x="1268640" y="522768"/>
                      <a:pt x="1269807" y="523602"/>
                      <a:pt x="1271098" y="524310"/>
                    </a:cubicBezTo>
                    <a:cubicBezTo>
                      <a:pt x="1281348" y="529934"/>
                      <a:pt x="1283306" y="528185"/>
                      <a:pt x="1287597" y="524352"/>
                    </a:cubicBezTo>
                    <a:cubicBezTo>
                      <a:pt x="1290264" y="521977"/>
                      <a:pt x="1293805" y="518852"/>
                      <a:pt x="1300096" y="516811"/>
                    </a:cubicBezTo>
                    <a:cubicBezTo>
                      <a:pt x="1299429" y="515352"/>
                      <a:pt x="1298846" y="513811"/>
                      <a:pt x="1298513" y="512144"/>
                    </a:cubicBezTo>
                    <a:cubicBezTo>
                      <a:pt x="1297888" y="508770"/>
                      <a:pt x="1298263" y="505811"/>
                      <a:pt x="1298555" y="503436"/>
                    </a:cubicBezTo>
                    <a:cubicBezTo>
                      <a:pt x="1299138" y="498978"/>
                      <a:pt x="1299388" y="497145"/>
                      <a:pt x="1294013" y="494854"/>
                    </a:cubicBezTo>
                    <a:cubicBezTo>
                      <a:pt x="1292680" y="494270"/>
                      <a:pt x="1290805" y="494062"/>
                      <a:pt x="1288847" y="493854"/>
                    </a:cubicBezTo>
                    <a:cubicBezTo>
                      <a:pt x="1285472" y="493479"/>
                      <a:pt x="1281639" y="493021"/>
                      <a:pt x="1279014" y="490437"/>
                    </a:cubicBezTo>
                    <a:cubicBezTo>
                      <a:pt x="1274556" y="486021"/>
                      <a:pt x="1275973" y="480938"/>
                      <a:pt x="1277139" y="476855"/>
                    </a:cubicBezTo>
                    <a:cubicBezTo>
                      <a:pt x="1277765" y="474647"/>
                      <a:pt x="1278347" y="472564"/>
                      <a:pt x="1278056" y="470814"/>
                    </a:cubicBezTo>
                    <a:cubicBezTo>
                      <a:pt x="1277556" y="467731"/>
                      <a:pt x="1276014" y="466939"/>
                      <a:pt x="1273640" y="465773"/>
                    </a:cubicBezTo>
                    <a:cubicBezTo>
                      <a:pt x="1271640" y="464773"/>
                      <a:pt x="1269182" y="463564"/>
                      <a:pt x="1267765" y="460648"/>
                    </a:cubicBezTo>
                    <a:cubicBezTo>
                      <a:pt x="1266682" y="458440"/>
                      <a:pt x="1266973" y="456190"/>
                      <a:pt x="1267182" y="454440"/>
                    </a:cubicBezTo>
                    <a:cubicBezTo>
                      <a:pt x="1267307" y="453482"/>
                      <a:pt x="1267432" y="452482"/>
                      <a:pt x="1267224" y="452024"/>
                    </a:cubicBezTo>
                    <a:cubicBezTo>
                      <a:pt x="1266473" y="450232"/>
                      <a:pt x="1265932" y="449941"/>
                      <a:pt x="1264766" y="449274"/>
                    </a:cubicBezTo>
                    <a:cubicBezTo>
                      <a:pt x="1263765" y="448732"/>
                      <a:pt x="1262516" y="448024"/>
                      <a:pt x="1261099" y="446524"/>
                    </a:cubicBezTo>
                    <a:cubicBezTo>
                      <a:pt x="1253974" y="438941"/>
                      <a:pt x="1255224" y="430400"/>
                      <a:pt x="1257057" y="422276"/>
                    </a:cubicBezTo>
                    <a:cubicBezTo>
                      <a:pt x="1258433" y="416318"/>
                      <a:pt x="1256724" y="412985"/>
                      <a:pt x="1250058" y="408652"/>
                    </a:cubicBezTo>
                    <a:cubicBezTo>
                      <a:pt x="1247141" y="406736"/>
                      <a:pt x="1244100" y="405611"/>
                      <a:pt x="1240892" y="404361"/>
                    </a:cubicBezTo>
                    <a:cubicBezTo>
                      <a:pt x="1237517" y="403069"/>
                      <a:pt x="1233976" y="401736"/>
                      <a:pt x="1230559" y="399445"/>
                    </a:cubicBezTo>
                    <a:cubicBezTo>
                      <a:pt x="1226643" y="396778"/>
                      <a:pt x="1223019" y="395653"/>
                      <a:pt x="1220394" y="396320"/>
                    </a:cubicBezTo>
                    <a:cubicBezTo>
                      <a:pt x="1218560" y="396778"/>
                      <a:pt x="1217060" y="398028"/>
                      <a:pt x="1215852" y="400236"/>
                    </a:cubicBezTo>
                    <a:cubicBezTo>
                      <a:pt x="1214811" y="402111"/>
                      <a:pt x="1214811" y="406027"/>
                      <a:pt x="1214811" y="409527"/>
                    </a:cubicBezTo>
                    <a:cubicBezTo>
                      <a:pt x="1214811" y="414777"/>
                      <a:pt x="1214852" y="419360"/>
                      <a:pt x="1211561" y="420776"/>
                    </a:cubicBezTo>
                    <a:cubicBezTo>
                      <a:pt x="1208478" y="422109"/>
                      <a:pt x="1204812" y="419360"/>
                      <a:pt x="1201687" y="416443"/>
                    </a:cubicBezTo>
                    <a:cubicBezTo>
                      <a:pt x="1200312" y="415151"/>
                      <a:pt x="1199687" y="413610"/>
                      <a:pt x="1199187" y="412360"/>
                    </a:cubicBezTo>
                    <a:cubicBezTo>
                      <a:pt x="1199020" y="411985"/>
                      <a:pt x="1198854" y="411485"/>
                      <a:pt x="1198687" y="411193"/>
                    </a:cubicBezTo>
                    <a:cubicBezTo>
                      <a:pt x="1198604" y="411277"/>
                      <a:pt x="1198354" y="411360"/>
                      <a:pt x="1197937" y="411527"/>
                    </a:cubicBezTo>
                    <a:cubicBezTo>
                      <a:pt x="1197770" y="411860"/>
                      <a:pt x="1197562" y="412485"/>
                      <a:pt x="1197437" y="412943"/>
                    </a:cubicBezTo>
                    <a:cubicBezTo>
                      <a:pt x="1196729" y="415193"/>
                      <a:pt x="1195604" y="418568"/>
                      <a:pt x="1192146" y="420109"/>
                    </a:cubicBezTo>
                    <a:cubicBezTo>
                      <a:pt x="1184730" y="423401"/>
                      <a:pt x="1168939" y="418235"/>
                      <a:pt x="1165773" y="411443"/>
                    </a:cubicBezTo>
                    <a:cubicBezTo>
                      <a:pt x="1163856" y="407402"/>
                      <a:pt x="1164314" y="403444"/>
                      <a:pt x="1164731" y="399986"/>
                    </a:cubicBezTo>
                    <a:cubicBezTo>
                      <a:pt x="1165315" y="394986"/>
                      <a:pt x="1165398" y="392278"/>
                      <a:pt x="1161356" y="389695"/>
                    </a:cubicBezTo>
                    <a:cubicBezTo>
                      <a:pt x="1160357" y="389070"/>
                      <a:pt x="1159148" y="388820"/>
                      <a:pt x="1157899" y="388570"/>
                    </a:cubicBezTo>
                    <a:cubicBezTo>
                      <a:pt x="1155274" y="388070"/>
                      <a:pt x="1151649" y="387362"/>
                      <a:pt x="1149816" y="382529"/>
                    </a:cubicBezTo>
                    <a:cubicBezTo>
                      <a:pt x="1147524" y="376404"/>
                      <a:pt x="1150899" y="374363"/>
                      <a:pt x="1153107" y="373030"/>
                    </a:cubicBezTo>
                    <a:cubicBezTo>
                      <a:pt x="1154107" y="372405"/>
                      <a:pt x="1155065" y="371822"/>
                      <a:pt x="1155815" y="370905"/>
                    </a:cubicBezTo>
                    <a:cubicBezTo>
                      <a:pt x="1158148" y="367988"/>
                      <a:pt x="1157899" y="367030"/>
                      <a:pt x="1157899" y="367030"/>
                    </a:cubicBezTo>
                    <a:cubicBezTo>
                      <a:pt x="1157648" y="366322"/>
                      <a:pt x="1154316" y="365489"/>
                      <a:pt x="1152524" y="365030"/>
                    </a:cubicBezTo>
                    <a:cubicBezTo>
                      <a:pt x="1151066" y="364655"/>
                      <a:pt x="1149566" y="364280"/>
                      <a:pt x="1148149" y="363822"/>
                    </a:cubicBezTo>
                    <a:cubicBezTo>
                      <a:pt x="1142650" y="361989"/>
                      <a:pt x="1139566" y="357864"/>
                      <a:pt x="1136567" y="353906"/>
                    </a:cubicBezTo>
                    <a:cubicBezTo>
                      <a:pt x="1134025" y="350531"/>
                      <a:pt x="1131609" y="347323"/>
                      <a:pt x="1127818" y="345698"/>
                    </a:cubicBezTo>
                    <a:cubicBezTo>
                      <a:pt x="1119818" y="342324"/>
                      <a:pt x="1112569" y="339741"/>
                      <a:pt x="1105194" y="342074"/>
                    </a:cubicBezTo>
                    <a:cubicBezTo>
                      <a:pt x="1096236" y="344865"/>
                      <a:pt x="1092028" y="342282"/>
                      <a:pt x="1086695" y="339032"/>
                    </a:cubicBezTo>
                    <a:cubicBezTo>
                      <a:pt x="1085029" y="338032"/>
                      <a:pt x="1083196" y="336908"/>
                      <a:pt x="1080946" y="335783"/>
                    </a:cubicBezTo>
                    <a:cubicBezTo>
                      <a:pt x="1075988" y="333283"/>
                      <a:pt x="1068613" y="334283"/>
                      <a:pt x="1061239" y="338491"/>
                    </a:cubicBezTo>
                    <a:cubicBezTo>
                      <a:pt x="1052531" y="343449"/>
                      <a:pt x="1046115" y="351448"/>
                      <a:pt x="1045657" y="357948"/>
                    </a:cubicBezTo>
                    <a:cubicBezTo>
                      <a:pt x="1044824" y="369780"/>
                      <a:pt x="1042366" y="371113"/>
                      <a:pt x="1034075" y="373863"/>
                    </a:cubicBezTo>
                    <a:cubicBezTo>
                      <a:pt x="1032991" y="374196"/>
                      <a:pt x="1031783" y="374613"/>
                      <a:pt x="1030449" y="375113"/>
                    </a:cubicBezTo>
                    <a:cubicBezTo>
                      <a:pt x="1026117" y="376654"/>
                      <a:pt x="1020492" y="386029"/>
                      <a:pt x="1022200" y="393236"/>
                    </a:cubicBezTo>
                    <a:cubicBezTo>
                      <a:pt x="1022450" y="394320"/>
                      <a:pt x="1022992" y="394861"/>
                      <a:pt x="1023742" y="395611"/>
                    </a:cubicBezTo>
                    <a:cubicBezTo>
                      <a:pt x="1025075" y="396986"/>
                      <a:pt x="1027117" y="399028"/>
                      <a:pt x="1025325" y="403444"/>
                    </a:cubicBezTo>
                    <a:cubicBezTo>
                      <a:pt x="1024575" y="405402"/>
                      <a:pt x="1022700" y="406569"/>
                      <a:pt x="1020951" y="407694"/>
                    </a:cubicBezTo>
                    <a:cubicBezTo>
                      <a:pt x="1019826" y="408402"/>
                      <a:pt x="1018534" y="409235"/>
                      <a:pt x="1018117" y="409944"/>
                    </a:cubicBezTo>
                    <a:cubicBezTo>
                      <a:pt x="1016743" y="412360"/>
                      <a:pt x="1016701" y="415193"/>
                      <a:pt x="1016617" y="418193"/>
                    </a:cubicBezTo>
                    <a:cubicBezTo>
                      <a:pt x="1016534" y="421776"/>
                      <a:pt x="1016451" y="425859"/>
                      <a:pt x="1013826" y="429359"/>
                    </a:cubicBezTo>
                    <a:cubicBezTo>
                      <a:pt x="1012618" y="430984"/>
                      <a:pt x="1010743" y="431317"/>
                      <a:pt x="1009368" y="431525"/>
                    </a:cubicBezTo>
                    <a:cubicBezTo>
                      <a:pt x="1008910" y="431609"/>
                      <a:pt x="1008160" y="431734"/>
                      <a:pt x="1007952" y="431859"/>
                    </a:cubicBezTo>
                    <a:cubicBezTo>
                      <a:pt x="1007785" y="432025"/>
                      <a:pt x="1007535" y="432858"/>
                      <a:pt x="1007368" y="433317"/>
                    </a:cubicBezTo>
                    <a:cubicBezTo>
                      <a:pt x="1006993" y="434525"/>
                      <a:pt x="1006493" y="435983"/>
                      <a:pt x="1005243" y="437025"/>
                    </a:cubicBezTo>
                    <a:cubicBezTo>
                      <a:pt x="1003368" y="438608"/>
                      <a:pt x="1000994" y="439275"/>
                      <a:pt x="998910" y="439858"/>
                    </a:cubicBezTo>
                    <a:cubicBezTo>
                      <a:pt x="997660" y="440233"/>
                      <a:pt x="996244" y="440608"/>
                      <a:pt x="995744" y="441066"/>
                    </a:cubicBezTo>
                    <a:cubicBezTo>
                      <a:pt x="995035" y="441733"/>
                      <a:pt x="994869" y="442691"/>
                      <a:pt x="994619" y="444358"/>
                    </a:cubicBezTo>
                    <a:cubicBezTo>
                      <a:pt x="994369" y="446191"/>
                      <a:pt x="994077" y="448524"/>
                      <a:pt x="992244" y="450524"/>
                    </a:cubicBezTo>
                    <a:cubicBezTo>
                      <a:pt x="990203" y="452774"/>
                      <a:pt x="988161" y="452815"/>
                      <a:pt x="986911" y="452857"/>
                    </a:cubicBezTo>
                    <a:cubicBezTo>
                      <a:pt x="986703" y="452857"/>
                      <a:pt x="986453" y="452857"/>
                      <a:pt x="986328" y="452899"/>
                    </a:cubicBezTo>
                    <a:cubicBezTo>
                      <a:pt x="986328" y="452940"/>
                      <a:pt x="986120" y="453274"/>
                      <a:pt x="985911" y="454107"/>
                    </a:cubicBezTo>
                    <a:cubicBezTo>
                      <a:pt x="985661" y="455023"/>
                      <a:pt x="986286" y="456398"/>
                      <a:pt x="986953" y="457857"/>
                    </a:cubicBezTo>
                    <a:cubicBezTo>
                      <a:pt x="987911" y="459940"/>
                      <a:pt x="989120" y="462565"/>
                      <a:pt x="987953" y="465315"/>
                    </a:cubicBezTo>
                    <a:cubicBezTo>
                      <a:pt x="986995" y="467564"/>
                      <a:pt x="985037" y="468522"/>
                      <a:pt x="983453" y="469272"/>
                    </a:cubicBezTo>
                    <a:cubicBezTo>
                      <a:pt x="982036" y="469981"/>
                      <a:pt x="981120" y="470439"/>
                      <a:pt x="980662" y="471397"/>
                    </a:cubicBezTo>
                    <a:cubicBezTo>
                      <a:pt x="979120" y="474647"/>
                      <a:pt x="980204" y="476022"/>
                      <a:pt x="981995" y="478230"/>
                    </a:cubicBezTo>
                    <a:cubicBezTo>
                      <a:pt x="984078" y="480855"/>
                      <a:pt x="986953" y="484480"/>
                      <a:pt x="983370" y="490896"/>
                    </a:cubicBezTo>
                    <a:cubicBezTo>
                      <a:pt x="980120" y="496729"/>
                      <a:pt x="975121" y="498604"/>
                      <a:pt x="970329" y="500437"/>
                    </a:cubicBezTo>
                    <a:cubicBezTo>
                      <a:pt x="968330" y="501187"/>
                      <a:pt x="966246" y="501978"/>
                      <a:pt x="964247" y="503062"/>
                    </a:cubicBezTo>
                    <a:cubicBezTo>
                      <a:pt x="962622" y="503936"/>
                      <a:pt x="959955" y="506353"/>
                      <a:pt x="957080" y="508936"/>
                    </a:cubicBezTo>
                    <a:cubicBezTo>
                      <a:pt x="949789" y="515519"/>
                      <a:pt x="941540" y="522977"/>
                      <a:pt x="934999" y="520893"/>
                    </a:cubicBezTo>
                    <a:cubicBezTo>
                      <a:pt x="931957" y="519935"/>
                      <a:pt x="929874" y="517061"/>
                      <a:pt x="928833" y="512436"/>
                    </a:cubicBezTo>
                    <a:cubicBezTo>
                      <a:pt x="927416" y="506103"/>
                      <a:pt x="931291" y="501895"/>
                      <a:pt x="934082" y="498854"/>
                    </a:cubicBezTo>
                    <a:cubicBezTo>
                      <a:pt x="935832" y="496979"/>
                      <a:pt x="937332" y="495312"/>
                      <a:pt x="937248" y="493854"/>
                    </a:cubicBezTo>
                    <a:cubicBezTo>
                      <a:pt x="937207" y="492437"/>
                      <a:pt x="936873" y="491437"/>
                      <a:pt x="936373" y="491104"/>
                    </a:cubicBezTo>
                    <a:cubicBezTo>
                      <a:pt x="935040" y="490188"/>
                      <a:pt x="931082" y="491646"/>
                      <a:pt x="928457" y="492604"/>
                    </a:cubicBezTo>
                    <a:cubicBezTo>
                      <a:pt x="925583" y="493646"/>
                      <a:pt x="923291" y="494479"/>
                      <a:pt x="921375" y="494104"/>
                    </a:cubicBezTo>
                    <a:cubicBezTo>
                      <a:pt x="914833" y="492729"/>
                      <a:pt x="915000" y="487021"/>
                      <a:pt x="915083" y="483646"/>
                    </a:cubicBezTo>
                    <a:cubicBezTo>
                      <a:pt x="915209" y="479522"/>
                      <a:pt x="915000" y="478688"/>
                      <a:pt x="912334" y="478397"/>
                    </a:cubicBezTo>
                    <a:cubicBezTo>
                      <a:pt x="907334" y="477980"/>
                      <a:pt x="903168" y="489271"/>
                      <a:pt x="900668" y="496062"/>
                    </a:cubicBezTo>
                    <a:cubicBezTo>
                      <a:pt x="899710" y="498728"/>
                      <a:pt x="898835" y="501020"/>
                      <a:pt x="898043" y="502520"/>
                    </a:cubicBezTo>
                    <a:lnTo>
                      <a:pt x="897251" y="503978"/>
                    </a:lnTo>
                    <a:lnTo>
                      <a:pt x="895585" y="503770"/>
                    </a:lnTo>
                    <a:cubicBezTo>
                      <a:pt x="894335" y="503645"/>
                      <a:pt x="893793" y="504395"/>
                      <a:pt x="892252" y="507019"/>
                    </a:cubicBezTo>
                    <a:cubicBezTo>
                      <a:pt x="890336" y="510353"/>
                      <a:pt x="887127" y="515977"/>
                      <a:pt x="878461" y="511936"/>
                    </a:cubicBezTo>
                    <a:cubicBezTo>
                      <a:pt x="876294" y="510936"/>
                      <a:pt x="875045" y="509186"/>
                      <a:pt x="874045" y="507770"/>
                    </a:cubicBezTo>
                    <a:cubicBezTo>
                      <a:pt x="872629" y="505770"/>
                      <a:pt x="872212" y="505353"/>
                      <a:pt x="870879" y="505478"/>
                    </a:cubicBezTo>
                    <a:cubicBezTo>
                      <a:pt x="869379" y="505686"/>
                      <a:pt x="869003" y="506311"/>
                      <a:pt x="868087" y="508811"/>
                    </a:cubicBezTo>
                    <a:cubicBezTo>
                      <a:pt x="867504" y="510478"/>
                      <a:pt x="866754" y="512519"/>
                      <a:pt x="865046" y="514061"/>
                    </a:cubicBezTo>
                    <a:cubicBezTo>
                      <a:pt x="860546" y="518060"/>
                      <a:pt x="854671" y="517061"/>
                      <a:pt x="849463" y="516144"/>
                    </a:cubicBezTo>
                    <a:cubicBezTo>
                      <a:pt x="846672" y="515644"/>
                      <a:pt x="844005" y="515186"/>
                      <a:pt x="841756" y="515477"/>
                    </a:cubicBezTo>
                    <a:cubicBezTo>
                      <a:pt x="834090" y="516435"/>
                      <a:pt x="834006" y="518102"/>
                      <a:pt x="833715" y="524185"/>
                    </a:cubicBezTo>
                    <a:cubicBezTo>
                      <a:pt x="833673" y="525393"/>
                      <a:pt x="833589" y="526768"/>
                      <a:pt x="833465" y="528185"/>
                    </a:cubicBezTo>
                    <a:cubicBezTo>
                      <a:pt x="832840" y="535142"/>
                      <a:pt x="828299" y="541059"/>
                      <a:pt x="820757" y="544892"/>
                    </a:cubicBezTo>
                    <a:cubicBezTo>
                      <a:pt x="809883" y="550391"/>
                      <a:pt x="794592" y="550516"/>
                      <a:pt x="785927" y="545267"/>
                    </a:cubicBezTo>
                    <a:cubicBezTo>
                      <a:pt x="780969" y="542225"/>
                      <a:pt x="779219" y="536851"/>
                      <a:pt x="777677" y="532101"/>
                    </a:cubicBezTo>
                    <a:cubicBezTo>
                      <a:pt x="776344" y="528060"/>
                      <a:pt x="775136" y="524227"/>
                      <a:pt x="772177" y="522352"/>
                    </a:cubicBezTo>
                    <a:cubicBezTo>
                      <a:pt x="770136" y="521060"/>
                      <a:pt x="767387" y="521143"/>
                      <a:pt x="764511" y="521269"/>
                    </a:cubicBezTo>
                    <a:cubicBezTo>
                      <a:pt x="758970" y="521477"/>
                      <a:pt x="751304" y="521769"/>
                      <a:pt x="750054" y="508936"/>
                    </a:cubicBezTo>
                    <a:cubicBezTo>
                      <a:pt x="749180" y="499603"/>
                      <a:pt x="754304" y="495187"/>
                      <a:pt x="758804" y="491271"/>
                    </a:cubicBezTo>
                    <a:cubicBezTo>
                      <a:pt x="761887" y="488604"/>
                      <a:pt x="764553" y="486313"/>
                      <a:pt x="765345" y="482688"/>
                    </a:cubicBezTo>
                    <a:cubicBezTo>
                      <a:pt x="765678" y="481147"/>
                      <a:pt x="765553" y="480688"/>
                      <a:pt x="765553" y="480688"/>
                    </a:cubicBezTo>
                    <a:cubicBezTo>
                      <a:pt x="765553" y="480772"/>
                      <a:pt x="765178" y="480605"/>
                      <a:pt x="764928" y="480522"/>
                    </a:cubicBezTo>
                    <a:cubicBezTo>
                      <a:pt x="763637" y="479980"/>
                      <a:pt x="761428" y="479105"/>
                      <a:pt x="760012" y="476064"/>
                    </a:cubicBezTo>
                    <a:cubicBezTo>
                      <a:pt x="757762" y="471189"/>
                      <a:pt x="760012" y="467439"/>
                      <a:pt x="762012" y="464106"/>
                    </a:cubicBezTo>
                    <a:cubicBezTo>
                      <a:pt x="762553" y="463190"/>
                      <a:pt x="763137" y="462273"/>
                      <a:pt x="763637" y="461231"/>
                    </a:cubicBezTo>
                    <a:cubicBezTo>
                      <a:pt x="767845" y="452690"/>
                      <a:pt x="771428" y="444399"/>
                      <a:pt x="768970" y="436817"/>
                    </a:cubicBezTo>
                    <a:cubicBezTo>
                      <a:pt x="768511" y="435400"/>
                      <a:pt x="767969" y="434442"/>
                      <a:pt x="767345" y="433400"/>
                    </a:cubicBezTo>
                    <a:cubicBezTo>
                      <a:pt x="766178" y="431359"/>
                      <a:pt x="764928" y="429192"/>
                      <a:pt x="765303" y="424901"/>
                    </a:cubicBezTo>
                    <a:cubicBezTo>
                      <a:pt x="765595" y="420984"/>
                      <a:pt x="767345" y="416818"/>
                      <a:pt x="769053" y="412818"/>
                    </a:cubicBezTo>
                    <a:cubicBezTo>
                      <a:pt x="769803" y="411027"/>
                      <a:pt x="770511" y="409319"/>
                      <a:pt x="771053" y="407694"/>
                    </a:cubicBezTo>
                    <a:cubicBezTo>
                      <a:pt x="772219" y="404277"/>
                      <a:pt x="772553" y="400653"/>
                      <a:pt x="772886" y="396861"/>
                    </a:cubicBezTo>
                    <a:cubicBezTo>
                      <a:pt x="773261" y="392695"/>
                      <a:pt x="773636" y="388404"/>
                      <a:pt x="775219" y="384321"/>
                    </a:cubicBezTo>
                    <a:cubicBezTo>
                      <a:pt x="776094" y="381987"/>
                      <a:pt x="777552" y="379238"/>
                      <a:pt x="778844" y="376821"/>
                    </a:cubicBezTo>
                    <a:cubicBezTo>
                      <a:pt x="779427" y="375696"/>
                      <a:pt x="780010" y="374571"/>
                      <a:pt x="780468" y="373655"/>
                    </a:cubicBezTo>
                    <a:cubicBezTo>
                      <a:pt x="781260" y="372030"/>
                      <a:pt x="782552" y="370488"/>
                      <a:pt x="783677" y="369155"/>
                    </a:cubicBezTo>
                    <a:cubicBezTo>
                      <a:pt x="784510" y="368197"/>
                      <a:pt x="785260" y="367280"/>
                      <a:pt x="785676" y="366530"/>
                    </a:cubicBezTo>
                    <a:cubicBezTo>
                      <a:pt x="787343" y="363614"/>
                      <a:pt x="786593" y="362114"/>
                      <a:pt x="785385" y="359614"/>
                    </a:cubicBezTo>
                    <a:cubicBezTo>
                      <a:pt x="784302" y="357364"/>
                      <a:pt x="782927" y="354573"/>
                      <a:pt x="783593" y="350615"/>
                    </a:cubicBezTo>
                    <a:cubicBezTo>
                      <a:pt x="784260" y="346698"/>
                      <a:pt x="787052" y="342615"/>
                      <a:pt x="790051" y="338324"/>
                    </a:cubicBezTo>
                    <a:cubicBezTo>
                      <a:pt x="796509" y="328991"/>
                      <a:pt x="800259" y="322408"/>
                      <a:pt x="793843" y="315992"/>
                    </a:cubicBezTo>
                    <a:cubicBezTo>
                      <a:pt x="792885" y="315034"/>
                      <a:pt x="789676" y="315409"/>
                      <a:pt x="787926" y="315617"/>
                    </a:cubicBezTo>
                    <a:cubicBezTo>
                      <a:pt x="786885" y="315742"/>
                      <a:pt x="785927" y="315826"/>
                      <a:pt x="785343" y="315784"/>
                    </a:cubicBezTo>
                    <a:cubicBezTo>
                      <a:pt x="784552" y="315742"/>
                      <a:pt x="783885" y="315868"/>
                      <a:pt x="783093" y="316034"/>
                    </a:cubicBezTo>
                    <a:cubicBezTo>
                      <a:pt x="780927" y="316492"/>
                      <a:pt x="777927" y="317117"/>
                      <a:pt x="774344" y="312909"/>
                    </a:cubicBezTo>
                    <a:cubicBezTo>
                      <a:pt x="772511" y="310743"/>
                      <a:pt x="771969" y="308868"/>
                      <a:pt x="771553" y="307535"/>
                    </a:cubicBezTo>
                    <a:cubicBezTo>
                      <a:pt x="771094" y="306035"/>
                      <a:pt x="770970" y="305493"/>
                      <a:pt x="769094" y="304618"/>
                    </a:cubicBezTo>
                    <a:cubicBezTo>
                      <a:pt x="766803" y="303535"/>
                      <a:pt x="764470" y="303327"/>
                      <a:pt x="762470" y="303118"/>
                    </a:cubicBezTo>
                    <a:cubicBezTo>
                      <a:pt x="759845" y="302868"/>
                      <a:pt x="757179" y="302618"/>
                      <a:pt x="755470" y="300369"/>
                    </a:cubicBezTo>
                    <a:cubicBezTo>
                      <a:pt x="753888" y="298327"/>
                      <a:pt x="753637" y="295202"/>
                      <a:pt x="754554" y="289911"/>
                    </a:cubicBezTo>
                    <a:cubicBezTo>
                      <a:pt x="756054" y="281287"/>
                      <a:pt x="754429" y="279579"/>
                      <a:pt x="749638" y="274537"/>
                    </a:cubicBezTo>
                    <a:cubicBezTo>
                      <a:pt x="748263" y="273079"/>
                      <a:pt x="746638" y="271412"/>
                      <a:pt x="744888" y="269329"/>
                    </a:cubicBezTo>
                    <a:cubicBezTo>
                      <a:pt x="737805" y="260913"/>
                      <a:pt x="735430" y="251456"/>
                      <a:pt x="737597" y="240373"/>
                    </a:cubicBezTo>
                    <a:cubicBezTo>
                      <a:pt x="738722" y="234540"/>
                      <a:pt x="741847" y="230166"/>
                      <a:pt x="744846" y="225916"/>
                    </a:cubicBezTo>
                    <a:cubicBezTo>
                      <a:pt x="747388" y="222291"/>
                      <a:pt x="749804" y="218875"/>
                      <a:pt x="750971" y="214708"/>
                    </a:cubicBezTo>
                    <a:cubicBezTo>
                      <a:pt x="752054" y="210875"/>
                      <a:pt x="750554" y="197793"/>
                      <a:pt x="748304" y="194585"/>
                    </a:cubicBezTo>
                    <a:cubicBezTo>
                      <a:pt x="746096" y="191502"/>
                      <a:pt x="743596" y="191877"/>
                      <a:pt x="738014" y="193627"/>
                    </a:cubicBezTo>
                    <a:cubicBezTo>
                      <a:pt x="734472" y="194752"/>
                      <a:pt x="730431" y="196002"/>
                      <a:pt x="726556" y="194668"/>
                    </a:cubicBezTo>
                    <a:cubicBezTo>
                      <a:pt x="724806" y="194085"/>
                      <a:pt x="711307" y="183294"/>
                      <a:pt x="710516" y="180544"/>
                    </a:cubicBezTo>
                    <a:cubicBezTo>
                      <a:pt x="708974" y="175420"/>
                      <a:pt x="712390" y="172503"/>
                      <a:pt x="714640" y="170587"/>
                    </a:cubicBezTo>
                    <a:cubicBezTo>
                      <a:pt x="715390" y="169920"/>
                      <a:pt x="716140" y="169295"/>
                      <a:pt x="716557" y="168753"/>
                    </a:cubicBezTo>
                    <a:cubicBezTo>
                      <a:pt x="717557" y="167420"/>
                      <a:pt x="718223" y="166629"/>
                      <a:pt x="718723" y="166045"/>
                    </a:cubicBezTo>
                    <a:cubicBezTo>
                      <a:pt x="719598" y="165046"/>
                      <a:pt x="719598" y="165046"/>
                      <a:pt x="720181" y="162087"/>
                    </a:cubicBezTo>
                    <a:cubicBezTo>
                      <a:pt x="720348" y="161296"/>
                      <a:pt x="720181" y="160671"/>
                      <a:pt x="719973" y="159796"/>
                    </a:cubicBezTo>
                    <a:cubicBezTo>
                      <a:pt x="719640" y="158254"/>
                      <a:pt x="719140" y="156171"/>
                      <a:pt x="720681" y="153338"/>
                    </a:cubicBezTo>
                    <a:cubicBezTo>
                      <a:pt x="721681" y="151505"/>
                      <a:pt x="723390" y="150630"/>
                      <a:pt x="724889" y="149838"/>
                    </a:cubicBezTo>
                    <a:cubicBezTo>
                      <a:pt x="726348" y="149088"/>
                      <a:pt x="727265" y="148588"/>
                      <a:pt x="727598" y="147672"/>
                    </a:cubicBezTo>
                    <a:cubicBezTo>
                      <a:pt x="728431" y="145255"/>
                      <a:pt x="727347" y="144214"/>
                      <a:pt x="723931" y="141839"/>
                    </a:cubicBezTo>
                    <a:cubicBezTo>
                      <a:pt x="722015" y="140506"/>
                      <a:pt x="720056" y="139172"/>
                      <a:pt x="718848" y="137131"/>
                    </a:cubicBezTo>
                    <a:cubicBezTo>
                      <a:pt x="716932" y="133923"/>
                      <a:pt x="716140" y="129382"/>
                      <a:pt x="715390" y="125007"/>
                    </a:cubicBezTo>
                    <a:cubicBezTo>
                      <a:pt x="714932" y="122424"/>
                      <a:pt x="714515" y="120007"/>
                      <a:pt x="713890" y="118049"/>
                    </a:cubicBezTo>
                    <a:lnTo>
                      <a:pt x="712849" y="114716"/>
                    </a:lnTo>
                    <a:cubicBezTo>
                      <a:pt x="708766" y="101550"/>
                      <a:pt x="704891" y="89093"/>
                      <a:pt x="692975" y="81635"/>
                    </a:cubicBezTo>
                    <a:cubicBezTo>
                      <a:pt x="690309" y="79968"/>
                      <a:pt x="688809" y="80218"/>
                      <a:pt x="686518" y="80677"/>
                    </a:cubicBezTo>
                    <a:cubicBezTo>
                      <a:pt x="685226" y="80927"/>
                      <a:pt x="683809" y="81177"/>
                      <a:pt x="682059" y="81135"/>
                    </a:cubicBezTo>
                    <a:cubicBezTo>
                      <a:pt x="678560" y="81010"/>
                      <a:pt x="676602" y="79760"/>
                      <a:pt x="674768" y="78552"/>
                    </a:cubicBezTo>
                    <a:cubicBezTo>
                      <a:pt x="673519" y="77760"/>
                      <a:pt x="672394" y="77011"/>
                      <a:pt x="670561" y="76469"/>
                    </a:cubicBezTo>
                    <a:cubicBezTo>
                      <a:pt x="667936" y="75636"/>
                      <a:pt x="665144" y="77052"/>
                      <a:pt x="662436" y="78427"/>
                    </a:cubicBezTo>
                    <a:cubicBezTo>
                      <a:pt x="659728" y="79802"/>
                      <a:pt x="656895" y="81219"/>
                      <a:pt x="654145" y="80177"/>
                    </a:cubicBezTo>
                    <a:cubicBezTo>
                      <a:pt x="652353" y="79510"/>
                      <a:pt x="651020" y="78010"/>
                      <a:pt x="650062" y="75594"/>
                    </a:cubicBezTo>
                    <a:cubicBezTo>
                      <a:pt x="648854" y="72636"/>
                      <a:pt x="649979" y="60220"/>
                      <a:pt x="651353" y="57429"/>
                    </a:cubicBezTo>
                    <a:cubicBezTo>
                      <a:pt x="654061" y="52012"/>
                      <a:pt x="656395" y="51804"/>
                      <a:pt x="659728" y="52137"/>
                    </a:cubicBezTo>
                    <a:cubicBezTo>
                      <a:pt x="660811" y="52221"/>
                      <a:pt x="662061" y="52346"/>
                      <a:pt x="663644" y="52096"/>
                    </a:cubicBezTo>
                    <a:cubicBezTo>
                      <a:pt x="666186" y="51721"/>
                      <a:pt x="669394" y="50887"/>
                      <a:pt x="670352" y="49138"/>
                    </a:cubicBezTo>
                    <a:cubicBezTo>
                      <a:pt x="671477" y="47096"/>
                      <a:pt x="669894" y="43138"/>
                      <a:pt x="667852" y="38513"/>
                    </a:cubicBezTo>
                    <a:lnTo>
                      <a:pt x="667060" y="36722"/>
                    </a:lnTo>
                    <a:cubicBezTo>
                      <a:pt x="663811" y="29389"/>
                      <a:pt x="660436" y="21806"/>
                      <a:pt x="658478" y="13932"/>
                    </a:cubicBezTo>
                    <a:cubicBezTo>
                      <a:pt x="657353" y="9432"/>
                      <a:pt x="655520" y="3391"/>
                      <a:pt x="652645" y="2474"/>
                    </a:cubicBezTo>
                    <a:cubicBezTo>
                      <a:pt x="650770" y="1891"/>
                      <a:pt x="647895" y="3266"/>
                      <a:pt x="644229" y="6433"/>
                    </a:cubicBezTo>
                    <a:lnTo>
                      <a:pt x="642813" y="7682"/>
                    </a:lnTo>
                    <a:cubicBezTo>
                      <a:pt x="642479" y="7974"/>
                      <a:pt x="642062" y="8349"/>
                      <a:pt x="641688" y="8641"/>
                    </a:cubicBezTo>
                    <a:cubicBezTo>
                      <a:pt x="649062" y="14849"/>
                      <a:pt x="652645" y="21890"/>
                      <a:pt x="651020" y="27431"/>
                    </a:cubicBezTo>
                    <a:cubicBezTo>
                      <a:pt x="649979" y="30931"/>
                      <a:pt x="646437" y="35264"/>
                      <a:pt x="635438" y="35972"/>
                    </a:cubicBezTo>
                    <a:cubicBezTo>
                      <a:pt x="627022" y="36513"/>
                      <a:pt x="627022" y="36513"/>
                      <a:pt x="625897" y="40555"/>
                    </a:cubicBezTo>
                    <a:cubicBezTo>
                      <a:pt x="625522" y="41888"/>
                      <a:pt x="625064" y="43513"/>
                      <a:pt x="624355" y="45555"/>
                    </a:cubicBezTo>
                    <a:cubicBezTo>
                      <a:pt x="622856" y="49888"/>
                      <a:pt x="620731" y="52387"/>
                      <a:pt x="617856" y="53221"/>
                    </a:cubicBezTo>
                    <a:cubicBezTo>
                      <a:pt x="613148" y="54596"/>
                      <a:pt x="608273" y="50637"/>
                      <a:pt x="603982" y="47179"/>
                    </a:cubicBezTo>
                    <a:cubicBezTo>
                      <a:pt x="602732" y="46179"/>
                      <a:pt x="602024" y="45263"/>
                      <a:pt x="601607" y="44555"/>
                    </a:cubicBezTo>
                    <a:cubicBezTo>
                      <a:pt x="600941" y="44804"/>
                      <a:pt x="600024" y="45180"/>
                      <a:pt x="599482" y="45388"/>
                    </a:cubicBezTo>
                    <a:cubicBezTo>
                      <a:pt x="598732" y="45679"/>
                      <a:pt x="598608" y="46055"/>
                      <a:pt x="598232" y="46846"/>
                    </a:cubicBezTo>
                    <a:cubicBezTo>
                      <a:pt x="596774" y="50179"/>
                      <a:pt x="594483" y="50804"/>
                      <a:pt x="589775" y="49179"/>
                    </a:cubicBezTo>
                    <a:cubicBezTo>
                      <a:pt x="587816" y="48513"/>
                      <a:pt x="586442" y="46971"/>
                      <a:pt x="585275" y="45638"/>
                    </a:cubicBezTo>
                    <a:cubicBezTo>
                      <a:pt x="583192" y="43263"/>
                      <a:pt x="582567" y="42888"/>
                      <a:pt x="580692" y="43805"/>
                    </a:cubicBezTo>
                    <a:cubicBezTo>
                      <a:pt x="578651" y="44804"/>
                      <a:pt x="578567" y="45638"/>
                      <a:pt x="580067" y="49554"/>
                    </a:cubicBezTo>
                    <a:cubicBezTo>
                      <a:pt x="580317" y="50179"/>
                      <a:pt x="580567" y="50804"/>
                      <a:pt x="580734" y="51387"/>
                    </a:cubicBezTo>
                    <a:cubicBezTo>
                      <a:pt x="581234" y="52929"/>
                      <a:pt x="581817" y="54054"/>
                      <a:pt x="582275" y="55054"/>
                    </a:cubicBezTo>
                    <a:cubicBezTo>
                      <a:pt x="583650" y="57887"/>
                      <a:pt x="584858" y="60303"/>
                      <a:pt x="582817" y="65886"/>
                    </a:cubicBezTo>
                    <a:cubicBezTo>
                      <a:pt x="582026" y="68011"/>
                      <a:pt x="580734" y="69261"/>
                      <a:pt x="579692" y="70303"/>
                    </a:cubicBezTo>
                    <a:cubicBezTo>
                      <a:pt x="578276" y="71677"/>
                      <a:pt x="577651" y="72303"/>
                      <a:pt x="578067" y="74719"/>
                    </a:cubicBezTo>
                    <a:cubicBezTo>
                      <a:pt x="578318" y="76219"/>
                      <a:pt x="578942" y="77135"/>
                      <a:pt x="579651" y="78177"/>
                    </a:cubicBezTo>
                    <a:cubicBezTo>
                      <a:pt x="580692" y="79677"/>
                      <a:pt x="581942" y="81593"/>
                      <a:pt x="581734" y="84968"/>
                    </a:cubicBezTo>
                    <a:cubicBezTo>
                      <a:pt x="581525" y="88176"/>
                      <a:pt x="580734" y="90218"/>
                      <a:pt x="580109" y="91884"/>
                    </a:cubicBezTo>
                    <a:cubicBezTo>
                      <a:pt x="579276" y="94051"/>
                      <a:pt x="578776" y="95384"/>
                      <a:pt x="579817" y="98884"/>
                    </a:cubicBezTo>
                    <a:cubicBezTo>
                      <a:pt x="580192" y="100134"/>
                      <a:pt x="580942" y="101384"/>
                      <a:pt x="581775" y="102759"/>
                    </a:cubicBezTo>
                    <a:cubicBezTo>
                      <a:pt x="583859" y="106258"/>
                      <a:pt x="586692" y="111008"/>
                      <a:pt x="581775" y="115966"/>
                    </a:cubicBezTo>
                    <a:cubicBezTo>
                      <a:pt x="579776" y="117966"/>
                      <a:pt x="577109" y="118341"/>
                      <a:pt x="574943" y="118632"/>
                    </a:cubicBezTo>
                    <a:cubicBezTo>
                      <a:pt x="572193" y="119007"/>
                      <a:pt x="571151" y="119257"/>
                      <a:pt x="570609" y="120757"/>
                    </a:cubicBezTo>
                    <a:cubicBezTo>
                      <a:pt x="569609" y="123424"/>
                      <a:pt x="570401" y="125340"/>
                      <a:pt x="571401" y="127840"/>
                    </a:cubicBezTo>
                    <a:cubicBezTo>
                      <a:pt x="572943" y="131631"/>
                      <a:pt x="574859" y="136339"/>
                      <a:pt x="568443" y="142631"/>
                    </a:cubicBezTo>
                    <a:cubicBezTo>
                      <a:pt x="566985" y="144047"/>
                      <a:pt x="565527" y="144547"/>
                      <a:pt x="564443" y="144922"/>
                    </a:cubicBezTo>
                    <a:cubicBezTo>
                      <a:pt x="564110" y="145047"/>
                      <a:pt x="563610" y="145214"/>
                      <a:pt x="563485" y="145297"/>
                    </a:cubicBezTo>
                    <a:cubicBezTo>
                      <a:pt x="563485" y="145297"/>
                      <a:pt x="563194" y="145797"/>
                      <a:pt x="563402" y="147797"/>
                    </a:cubicBezTo>
                    <a:cubicBezTo>
                      <a:pt x="563527" y="149130"/>
                      <a:pt x="564568" y="152088"/>
                      <a:pt x="570276" y="156713"/>
                    </a:cubicBezTo>
                    <a:cubicBezTo>
                      <a:pt x="571318" y="157546"/>
                      <a:pt x="572610" y="158254"/>
                      <a:pt x="573984" y="158963"/>
                    </a:cubicBezTo>
                    <a:cubicBezTo>
                      <a:pt x="576442" y="160254"/>
                      <a:pt x="579234" y="161754"/>
                      <a:pt x="581025" y="164546"/>
                    </a:cubicBezTo>
                    <a:cubicBezTo>
                      <a:pt x="582442" y="166754"/>
                      <a:pt x="582442" y="169129"/>
                      <a:pt x="582442" y="171212"/>
                    </a:cubicBezTo>
                    <a:cubicBezTo>
                      <a:pt x="582442" y="172628"/>
                      <a:pt x="582442" y="173961"/>
                      <a:pt x="582900" y="174836"/>
                    </a:cubicBezTo>
                    <a:cubicBezTo>
                      <a:pt x="584567" y="178086"/>
                      <a:pt x="586442" y="179378"/>
                      <a:pt x="588275" y="180628"/>
                    </a:cubicBezTo>
                    <a:cubicBezTo>
                      <a:pt x="592024" y="183211"/>
                      <a:pt x="594358" y="185586"/>
                      <a:pt x="592524" y="194168"/>
                    </a:cubicBezTo>
                    <a:cubicBezTo>
                      <a:pt x="590400" y="204043"/>
                      <a:pt x="586692" y="208667"/>
                      <a:pt x="581109" y="215708"/>
                    </a:cubicBezTo>
                    <a:lnTo>
                      <a:pt x="580776" y="216125"/>
                    </a:lnTo>
                    <a:cubicBezTo>
                      <a:pt x="576942" y="220916"/>
                      <a:pt x="577734" y="222249"/>
                      <a:pt x="579651" y="225499"/>
                    </a:cubicBezTo>
                    <a:cubicBezTo>
                      <a:pt x="580776" y="227374"/>
                      <a:pt x="582150" y="229749"/>
                      <a:pt x="582859" y="233124"/>
                    </a:cubicBezTo>
                    <a:cubicBezTo>
                      <a:pt x="585067" y="243873"/>
                      <a:pt x="580609" y="247664"/>
                      <a:pt x="574943" y="252497"/>
                    </a:cubicBezTo>
                    <a:lnTo>
                      <a:pt x="574026" y="253289"/>
                    </a:lnTo>
                    <a:cubicBezTo>
                      <a:pt x="567318" y="259038"/>
                      <a:pt x="564443" y="266538"/>
                      <a:pt x="562569" y="273079"/>
                    </a:cubicBezTo>
                    <a:cubicBezTo>
                      <a:pt x="562069" y="274787"/>
                      <a:pt x="561902" y="277204"/>
                      <a:pt x="561694" y="279745"/>
                    </a:cubicBezTo>
                    <a:cubicBezTo>
                      <a:pt x="561318" y="285078"/>
                      <a:pt x="560860" y="291161"/>
                      <a:pt x="557069" y="294244"/>
                    </a:cubicBezTo>
                    <a:cubicBezTo>
                      <a:pt x="554111" y="296660"/>
                      <a:pt x="551069" y="297660"/>
                      <a:pt x="548403" y="298535"/>
                    </a:cubicBezTo>
                    <a:cubicBezTo>
                      <a:pt x="544862" y="299702"/>
                      <a:pt x="541779" y="300744"/>
                      <a:pt x="538820" y="304827"/>
                    </a:cubicBezTo>
                    <a:cubicBezTo>
                      <a:pt x="538112" y="305785"/>
                      <a:pt x="537487" y="306868"/>
                      <a:pt x="536862" y="307910"/>
                    </a:cubicBezTo>
                    <a:cubicBezTo>
                      <a:pt x="535195" y="310660"/>
                      <a:pt x="533362" y="313784"/>
                      <a:pt x="530154" y="315784"/>
                    </a:cubicBezTo>
                    <a:cubicBezTo>
                      <a:pt x="528071" y="317117"/>
                      <a:pt x="525488" y="317284"/>
                      <a:pt x="523238" y="317451"/>
                    </a:cubicBezTo>
                    <a:cubicBezTo>
                      <a:pt x="521614" y="317576"/>
                      <a:pt x="520113" y="317659"/>
                      <a:pt x="519072" y="318117"/>
                    </a:cubicBezTo>
                    <a:cubicBezTo>
                      <a:pt x="514031" y="320367"/>
                      <a:pt x="512947" y="321909"/>
                      <a:pt x="512697" y="322617"/>
                    </a:cubicBezTo>
                    <a:cubicBezTo>
                      <a:pt x="512364" y="323700"/>
                      <a:pt x="513531" y="325533"/>
                      <a:pt x="514822" y="327616"/>
                    </a:cubicBezTo>
                    <a:cubicBezTo>
                      <a:pt x="515655" y="328950"/>
                      <a:pt x="516614" y="330450"/>
                      <a:pt x="517405" y="332116"/>
                    </a:cubicBezTo>
                    <a:cubicBezTo>
                      <a:pt x="519155" y="335658"/>
                      <a:pt x="519572" y="338532"/>
                      <a:pt x="518697" y="340949"/>
                    </a:cubicBezTo>
                    <a:cubicBezTo>
                      <a:pt x="517488" y="344365"/>
                      <a:pt x="514072" y="345865"/>
                      <a:pt x="510781" y="347365"/>
                    </a:cubicBezTo>
                    <a:cubicBezTo>
                      <a:pt x="508614" y="348323"/>
                      <a:pt x="506406" y="349323"/>
                      <a:pt x="504698" y="350823"/>
                    </a:cubicBezTo>
                    <a:cubicBezTo>
                      <a:pt x="499615" y="355323"/>
                      <a:pt x="500115" y="358614"/>
                      <a:pt x="500823" y="363572"/>
                    </a:cubicBezTo>
                    <a:cubicBezTo>
                      <a:pt x="501157" y="365947"/>
                      <a:pt x="501573" y="368655"/>
                      <a:pt x="501282" y="371696"/>
                    </a:cubicBezTo>
                    <a:cubicBezTo>
                      <a:pt x="500990" y="374863"/>
                      <a:pt x="498907" y="376988"/>
                      <a:pt x="497240" y="378696"/>
                    </a:cubicBezTo>
                    <a:cubicBezTo>
                      <a:pt x="496282" y="379696"/>
                      <a:pt x="495282" y="380737"/>
                      <a:pt x="495199" y="381404"/>
                    </a:cubicBezTo>
                    <a:cubicBezTo>
                      <a:pt x="495032" y="383071"/>
                      <a:pt x="495240" y="383237"/>
                      <a:pt x="496532" y="384237"/>
                    </a:cubicBezTo>
                    <a:cubicBezTo>
                      <a:pt x="497449" y="384945"/>
                      <a:pt x="498740" y="385904"/>
                      <a:pt x="499781" y="387612"/>
                    </a:cubicBezTo>
                    <a:cubicBezTo>
                      <a:pt x="502157" y="391528"/>
                      <a:pt x="502448" y="395861"/>
                      <a:pt x="502782" y="400069"/>
                    </a:cubicBezTo>
                    <a:cubicBezTo>
                      <a:pt x="503031" y="403319"/>
                      <a:pt x="503240" y="406402"/>
                      <a:pt x="504323" y="409360"/>
                    </a:cubicBezTo>
                    <a:cubicBezTo>
                      <a:pt x="508697" y="421026"/>
                      <a:pt x="518155" y="433775"/>
                      <a:pt x="531738" y="434400"/>
                    </a:cubicBezTo>
                    <a:cubicBezTo>
                      <a:pt x="533154" y="434442"/>
                      <a:pt x="534613" y="434400"/>
                      <a:pt x="536071" y="434358"/>
                    </a:cubicBezTo>
                    <a:cubicBezTo>
                      <a:pt x="541820" y="434192"/>
                      <a:pt x="548986" y="433983"/>
                      <a:pt x="551986" y="441108"/>
                    </a:cubicBezTo>
                    <a:cubicBezTo>
                      <a:pt x="553027" y="443566"/>
                      <a:pt x="552694" y="446066"/>
                      <a:pt x="552361" y="448274"/>
                    </a:cubicBezTo>
                    <a:cubicBezTo>
                      <a:pt x="552153" y="449566"/>
                      <a:pt x="551986" y="450774"/>
                      <a:pt x="552153" y="451857"/>
                    </a:cubicBezTo>
                    <a:cubicBezTo>
                      <a:pt x="552528" y="454649"/>
                      <a:pt x="553361" y="457648"/>
                      <a:pt x="554152" y="460565"/>
                    </a:cubicBezTo>
                    <a:cubicBezTo>
                      <a:pt x="555986" y="467189"/>
                      <a:pt x="557735" y="473480"/>
                      <a:pt x="554527" y="478147"/>
                    </a:cubicBezTo>
                    <a:cubicBezTo>
                      <a:pt x="552528" y="481063"/>
                      <a:pt x="548945" y="482730"/>
                      <a:pt x="543612" y="483271"/>
                    </a:cubicBezTo>
                    <a:cubicBezTo>
                      <a:pt x="536487" y="483980"/>
                      <a:pt x="524863" y="492896"/>
                      <a:pt x="523196" y="500687"/>
                    </a:cubicBezTo>
                    <a:cubicBezTo>
                      <a:pt x="522072" y="506020"/>
                      <a:pt x="527488" y="517477"/>
                      <a:pt x="533279" y="519644"/>
                    </a:cubicBezTo>
                    <a:cubicBezTo>
                      <a:pt x="534321" y="520019"/>
                      <a:pt x="535695" y="520019"/>
                      <a:pt x="537154" y="519935"/>
                    </a:cubicBezTo>
                    <a:cubicBezTo>
                      <a:pt x="539445" y="519852"/>
                      <a:pt x="542320" y="519768"/>
                      <a:pt x="544862" y="521643"/>
                    </a:cubicBezTo>
                    <a:cubicBezTo>
                      <a:pt x="548903" y="524643"/>
                      <a:pt x="549070" y="526768"/>
                      <a:pt x="547903" y="529684"/>
                    </a:cubicBezTo>
                    <a:cubicBezTo>
                      <a:pt x="547570" y="530518"/>
                      <a:pt x="547278" y="531309"/>
                      <a:pt x="547278" y="532476"/>
                    </a:cubicBezTo>
                    <a:cubicBezTo>
                      <a:pt x="547278" y="536267"/>
                      <a:pt x="548445" y="539059"/>
                      <a:pt x="549653" y="541975"/>
                    </a:cubicBezTo>
                    <a:cubicBezTo>
                      <a:pt x="550903" y="544975"/>
                      <a:pt x="552194" y="548058"/>
                      <a:pt x="552320" y="552266"/>
                    </a:cubicBezTo>
                    <a:cubicBezTo>
                      <a:pt x="552694" y="562515"/>
                      <a:pt x="547028" y="567057"/>
                      <a:pt x="540487" y="572306"/>
                    </a:cubicBezTo>
                    <a:cubicBezTo>
                      <a:pt x="539195" y="573348"/>
                      <a:pt x="537862" y="574390"/>
                      <a:pt x="536487" y="575598"/>
                    </a:cubicBezTo>
                    <a:cubicBezTo>
                      <a:pt x="535362" y="576556"/>
                      <a:pt x="534071" y="577514"/>
                      <a:pt x="532737" y="578514"/>
                    </a:cubicBezTo>
                    <a:cubicBezTo>
                      <a:pt x="529613" y="580847"/>
                      <a:pt x="526404" y="583264"/>
                      <a:pt x="524905" y="586055"/>
                    </a:cubicBezTo>
                    <a:cubicBezTo>
                      <a:pt x="523530" y="588638"/>
                      <a:pt x="523488" y="589347"/>
                      <a:pt x="523488" y="589472"/>
                    </a:cubicBezTo>
                    <a:cubicBezTo>
                      <a:pt x="523530" y="589472"/>
                      <a:pt x="523863" y="589763"/>
                      <a:pt x="524113" y="590013"/>
                    </a:cubicBezTo>
                    <a:cubicBezTo>
                      <a:pt x="524697" y="590555"/>
                      <a:pt x="525530" y="591347"/>
                      <a:pt x="526363" y="592513"/>
                    </a:cubicBezTo>
                    <a:cubicBezTo>
                      <a:pt x="526738" y="593055"/>
                      <a:pt x="527529" y="593680"/>
                      <a:pt x="528321" y="594346"/>
                    </a:cubicBezTo>
                    <a:cubicBezTo>
                      <a:pt x="530446" y="596096"/>
                      <a:pt x="534029" y="599013"/>
                      <a:pt x="532321" y="603596"/>
                    </a:cubicBezTo>
                    <a:cubicBezTo>
                      <a:pt x="529654" y="610637"/>
                      <a:pt x="512280" y="612678"/>
                      <a:pt x="512114" y="612678"/>
                    </a:cubicBezTo>
                    <a:cubicBezTo>
                      <a:pt x="504740" y="613345"/>
                      <a:pt x="502448" y="611262"/>
                      <a:pt x="499032" y="607512"/>
                    </a:cubicBezTo>
                    <a:cubicBezTo>
                      <a:pt x="498115" y="606512"/>
                      <a:pt x="497074" y="605346"/>
                      <a:pt x="495698" y="604096"/>
                    </a:cubicBezTo>
                    <a:cubicBezTo>
                      <a:pt x="492949" y="601554"/>
                      <a:pt x="490824" y="600054"/>
                      <a:pt x="487658" y="599471"/>
                    </a:cubicBezTo>
                    <a:cubicBezTo>
                      <a:pt x="486949" y="599429"/>
                      <a:pt x="484283" y="599888"/>
                      <a:pt x="482658" y="600179"/>
                    </a:cubicBezTo>
                    <a:cubicBezTo>
                      <a:pt x="478117" y="601012"/>
                      <a:pt x="476617" y="601221"/>
                      <a:pt x="475367" y="600346"/>
                    </a:cubicBezTo>
                    <a:cubicBezTo>
                      <a:pt x="472992" y="598638"/>
                      <a:pt x="473325" y="595930"/>
                      <a:pt x="473575" y="593930"/>
                    </a:cubicBezTo>
                    <a:cubicBezTo>
                      <a:pt x="473783" y="592263"/>
                      <a:pt x="473867" y="591138"/>
                      <a:pt x="473325" y="590347"/>
                    </a:cubicBezTo>
                    <a:cubicBezTo>
                      <a:pt x="472534" y="589222"/>
                      <a:pt x="469617" y="588513"/>
                      <a:pt x="467701" y="588013"/>
                    </a:cubicBezTo>
                    <a:cubicBezTo>
                      <a:pt x="466909" y="587805"/>
                      <a:pt x="466159" y="587639"/>
                      <a:pt x="465534" y="587430"/>
                    </a:cubicBezTo>
                    <a:cubicBezTo>
                      <a:pt x="455410" y="584264"/>
                      <a:pt x="451993" y="582305"/>
                      <a:pt x="445536" y="573515"/>
                    </a:cubicBezTo>
                    <a:cubicBezTo>
                      <a:pt x="444786" y="572515"/>
                      <a:pt x="443994" y="571681"/>
                      <a:pt x="443244" y="570890"/>
                    </a:cubicBezTo>
                    <a:cubicBezTo>
                      <a:pt x="441328" y="568890"/>
                      <a:pt x="439369" y="566848"/>
                      <a:pt x="438578" y="562849"/>
                    </a:cubicBezTo>
                    <a:cubicBezTo>
                      <a:pt x="438036" y="559932"/>
                      <a:pt x="439286" y="557057"/>
                      <a:pt x="440203" y="554974"/>
                    </a:cubicBezTo>
                    <a:cubicBezTo>
                      <a:pt x="440536" y="554266"/>
                      <a:pt x="440953" y="553266"/>
                      <a:pt x="440994" y="552933"/>
                    </a:cubicBezTo>
                    <a:cubicBezTo>
                      <a:pt x="440536" y="551433"/>
                      <a:pt x="431578" y="548600"/>
                      <a:pt x="426454" y="549516"/>
                    </a:cubicBezTo>
                    <a:cubicBezTo>
                      <a:pt x="424371" y="549891"/>
                      <a:pt x="424037" y="550558"/>
                      <a:pt x="423329" y="552099"/>
                    </a:cubicBezTo>
                    <a:cubicBezTo>
                      <a:pt x="422746" y="553308"/>
                      <a:pt x="421996" y="554849"/>
                      <a:pt x="420329" y="556224"/>
                    </a:cubicBezTo>
                    <a:cubicBezTo>
                      <a:pt x="417330" y="558641"/>
                      <a:pt x="415205" y="558891"/>
                      <a:pt x="412997" y="559099"/>
                    </a:cubicBezTo>
                    <a:cubicBezTo>
                      <a:pt x="412122" y="559182"/>
                      <a:pt x="411164" y="559307"/>
                      <a:pt x="409955" y="559557"/>
                    </a:cubicBezTo>
                    <a:cubicBezTo>
                      <a:pt x="403372" y="561057"/>
                      <a:pt x="400956" y="565474"/>
                      <a:pt x="400123" y="568932"/>
                    </a:cubicBezTo>
                    <a:cubicBezTo>
                      <a:pt x="398331" y="576098"/>
                      <a:pt x="401497" y="585347"/>
                      <a:pt x="407414" y="590472"/>
                    </a:cubicBezTo>
                    <a:lnTo>
                      <a:pt x="408163" y="591138"/>
                    </a:lnTo>
                    <a:lnTo>
                      <a:pt x="408205" y="592138"/>
                    </a:lnTo>
                    <a:cubicBezTo>
                      <a:pt x="408997" y="605179"/>
                      <a:pt x="394956" y="622177"/>
                      <a:pt x="385207" y="629635"/>
                    </a:cubicBezTo>
                    <a:cubicBezTo>
                      <a:pt x="381832" y="632219"/>
                      <a:pt x="378124" y="633260"/>
                      <a:pt x="374541" y="634302"/>
                    </a:cubicBezTo>
                    <a:cubicBezTo>
                      <a:pt x="370500" y="635468"/>
                      <a:pt x="366667" y="636551"/>
                      <a:pt x="363667" y="639843"/>
                    </a:cubicBezTo>
                    <a:cubicBezTo>
                      <a:pt x="361709" y="641968"/>
                      <a:pt x="360250" y="645801"/>
                      <a:pt x="358792" y="649509"/>
                    </a:cubicBezTo>
                    <a:cubicBezTo>
                      <a:pt x="356834" y="654592"/>
                      <a:pt x="355001" y="659383"/>
                      <a:pt x="351543" y="661800"/>
                    </a:cubicBezTo>
                    <a:cubicBezTo>
                      <a:pt x="348876" y="663633"/>
                      <a:pt x="346627" y="664091"/>
                      <a:pt x="344668" y="664508"/>
                    </a:cubicBezTo>
                    <a:cubicBezTo>
                      <a:pt x="342210" y="665008"/>
                      <a:pt x="340418" y="665383"/>
                      <a:pt x="337877" y="668466"/>
                    </a:cubicBezTo>
                    <a:cubicBezTo>
                      <a:pt x="334628" y="672424"/>
                      <a:pt x="334836" y="673257"/>
                      <a:pt x="335377" y="675590"/>
                    </a:cubicBezTo>
                    <a:cubicBezTo>
                      <a:pt x="335710" y="677090"/>
                      <a:pt x="336211" y="679173"/>
                      <a:pt x="336002" y="682298"/>
                    </a:cubicBezTo>
                    <a:cubicBezTo>
                      <a:pt x="335461" y="691422"/>
                      <a:pt x="328503" y="694630"/>
                      <a:pt x="322920" y="697214"/>
                    </a:cubicBezTo>
                    <a:cubicBezTo>
                      <a:pt x="319295" y="698880"/>
                      <a:pt x="316171" y="700338"/>
                      <a:pt x="315546" y="702838"/>
                    </a:cubicBezTo>
                    <a:cubicBezTo>
                      <a:pt x="315254" y="704130"/>
                      <a:pt x="315796" y="705213"/>
                      <a:pt x="316670" y="706921"/>
                    </a:cubicBezTo>
                    <a:cubicBezTo>
                      <a:pt x="317504" y="708463"/>
                      <a:pt x="318421" y="710212"/>
                      <a:pt x="318421" y="712337"/>
                    </a:cubicBezTo>
                    <a:cubicBezTo>
                      <a:pt x="318421" y="714129"/>
                      <a:pt x="317712" y="715712"/>
                      <a:pt x="317045" y="717254"/>
                    </a:cubicBezTo>
                    <a:cubicBezTo>
                      <a:pt x="316421" y="718712"/>
                      <a:pt x="315796" y="720045"/>
                      <a:pt x="315920" y="721420"/>
                    </a:cubicBezTo>
                    <a:cubicBezTo>
                      <a:pt x="316129" y="723795"/>
                      <a:pt x="317087" y="725795"/>
                      <a:pt x="318087" y="727919"/>
                    </a:cubicBezTo>
                    <a:cubicBezTo>
                      <a:pt x="319837" y="731544"/>
                      <a:pt x="321795" y="735669"/>
                      <a:pt x="318879" y="741294"/>
                    </a:cubicBezTo>
                    <a:cubicBezTo>
                      <a:pt x="315920" y="746960"/>
                      <a:pt x="312254" y="749876"/>
                      <a:pt x="308005" y="749751"/>
                    </a:cubicBezTo>
                    <a:cubicBezTo>
                      <a:pt x="296964" y="749626"/>
                      <a:pt x="286298" y="729586"/>
                      <a:pt x="277132" y="710796"/>
                    </a:cubicBezTo>
                    <a:cubicBezTo>
                      <a:pt x="275507" y="707463"/>
                      <a:pt x="274132" y="704630"/>
                      <a:pt x="273507" y="703755"/>
                    </a:cubicBezTo>
                    <a:cubicBezTo>
                      <a:pt x="270299" y="699255"/>
                      <a:pt x="268299" y="695089"/>
                      <a:pt x="267341" y="691089"/>
                    </a:cubicBezTo>
                    <a:cubicBezTo>
                      <a:pt x="267007" y="689672"/>
                      <a:pt x="267049" y="687881"/>
                      <a:pt x="267133" y="686048"/>
                    </a:cubicBezTo>
                    <a:cubicBezTo>
                      <a:pt x="267174" y="684298"/>
                      <a:pt x="267299" y="681340"/>
                      <a:pt x="266674" y="680590"/>
                    </a:cubicBezTo>
                    <a:cubicBezTo>
                      <a:pt x="265341" y="678965"/>
                      <a:pt x="263008" y="678757"/>
                      <a:pt x="261133" y="678798"/>
                    </a:cubicBezTo>
                    <a:cubicBezTo>
                      <a:pt x="255884" y="679007"/>
                      <a:pt x="249884" y="682090"/>
                      <a:pt x="248051" y="684714"/>
                    </a:cubicBezTo>
                    <a:cubicBezTo>
                      <a:pt x="246342" y="687131"/>
                      <a:pt x="245301" y="690089"/>
                      <a:pt x="244176" y="693255"/>
                    </a:cubicBezTo>
                    <a:cubicBezTo>
                      <a:pt x="242468" y="698047"/>
                      <a:pt x="240676" y="702963"/>
                      <a:pt x="236468" y="706588"/>
                    </a:cubicBezTo>
                    <a:cubicBezTo>
                      <a:pt x="231552" y="710754"/>
                      <a:pt x="226636" y="711004"/>
                      <a:pt x="221886" y="711212"/>
                    </a:cubicBezTo>
                    <a:cubicBezTo>
                      <a:pt x="219719" y="711296"/>
                      <a:pt x="217428" y="711421"/>
                      <a:pt x="215178" y="711921"/>
                    </a:cubicBezTo>
                    <a:cubicBezTo>
                      <a:pt x="214470" y="712087"/>
                      <a:pt x="213095" y="712629"/>
                      <a:pt x="211679" y="713171"/>
                    </a:cubicBezTo>
                    <a:cubicBezTo>
                      <a:pt x="206637" y="715170"/>
                      <a:pt x="200304" y="717629"/>
                      <a:pt x="196846" y="714671"/>
                    </a:cubicBezTo>
                    <a:cubicBezTo>
                      <a:pt x="195471" y="713504"/>
                      <a:pt x="194846" y="711754"/>
                      <a:pt x="194972" y="709463"/>
                    </a:cubicBezTo>
                    <a:cubicBezTo>
                      <a:pt x="163307" y="701963"/>
                      <a:pt x="154225" y="704630"/>
                      <a:pt x="151641" y="706921"/>
                    </a:cubicBezTo>
                    <a:cubicBezTo>
                      <a:pt x="148100" y="710046"/>
                      <a:pt x="145308" y="718170"/>
                      <a:pt x="143058" y="724670"/>
                    </a:cubicBezTo>
                    <a:cubicBezTo>
                      <a:pt x="142184" y="727253"/>
                      <a:pt x="141351" y="729586"/>
                      <a:pt x="140600" y="731419"/>
                    </a:cubicBezTo>
                    <a:cubicBezTo>
                      <a:pt x="138226" y="737002"/>
                      <a:pt x="136059" y="742919"/>
                      <a:pt x="133934" y="748585"/>
                    </a:cubicBezTo>
                    <a:cubicBezTo>
                      <a:pt x="131893" y="754043"/>
                      <a:pt x="129893" y="759417"/>
                      <a:pt x="127727" y="764625"/>
                    </a:cubicBezTo>
                    <a:cubicBezTo>
                      <a:pt x="126768" y="766958"/>
                      <a:pt x="125018" y="769291"/>
                      <a:pt x="123352" y="771541"/>
                    </a:cubicBezTo>
                    <a:cubicBezTo>
                      <a:pt x="120894" y="774833"/>
                      <a:pt x="118394" y="778249"/>
                      <a:pt x="118811" y="780999"/>
                    </a:cubicBezTo>
                    <a:cubicBezTo>
                      <a:pt x="119019" y="782374"/>
                      <a:pt x="119977" y="783665"/>
                      <a:pt x="121768" y="784957"/>
                    </a:cubicBezTo>
                    <a:cubicBezTo>
                      <a:pt x="124060" y="786623"/>
                      <a:pt x="125769" y="787457"/>
                      <a:pt x="127018" y="788123"/>
                    </a:cubicBezTo>
                    <a:cubicBezTo>
                      <a:pt x="128560" y="788915"/>
                      <a:pt x="129893" y="789581"/>
                      <a:pt x="130393" y="791165"/>
                    </a:cubicBezTo>
                    <a:cubicBezTo>
                      <a:pt x="130935" y="792956"/>
                      <a:pt x="130143" y="794373"/>
                      <a:pt x="128227" y="797831"/>
                    </a:cubicBezTo>
                    <a:lnTo>
                      <a:pt x="127310" y="799456"/>
                    </a:lnTo>
                    <a:cubicBezTo>
                      <a:pt x="124644" y="804330"/>
                      <a:pt x="124935" y="805455"/>
                      <a:pt x="125018" y="805622"/>
                    </a:cubicBezTo>
                    <a:cubicBezTo>
                      <a:pt x="125310" y="806164"/>
                      <a:pt x="127352" y="806705"/>
                      <a:pt x="131143" y="807205"/>
                    </a:cubicBezTo>
                    <a:cubicBezTo>
                      <a:pt x="142142" y="808663"/>
                      <a:pt x="142725" y="812122"/>
                      <a:pt x="141600" y="822454"/>
                    </a:cubicBezTo>
                    <a:cubicBezTo>
                      <a:pt x="141475" y="823537"/>
                      <a:pt x="141267" y="824704"/>
                      <a:pt x="141017" y="825829"/>
                    </a:cubicBezTo>
                    <a:cubicBezTo>
                      <a:pt x="140559" y="827995"/>
                      <a:pt x="140101" y="830203"/>
                      <a:pt x="140851" y="831370"/>
                    </a:cubicBezTo>
                    <a:cubicBezTo>
                      <a:pt x="141142" y="831828"/>
                      <a:pt x="142142" y="832203"/>
                      <a:pt x="143100" y="832537"/>
                    </a:cubicBezTo>
                    <a:cubicBezTo>
                      <a:pt x="144850" y="833162"/>
                      <a:pt x="147017" y="833953"/>
                      <a:pt x="148266" y="836203"/>
                    </a:cubicBezTo>
                    <a:cubicBezTo>
                      <a:pt x="149391" y="838244"/>
                      <a:pt x="149225" y="847494"/>
                      <a:pt x="148308" y="849369"/>
                    </a:cubicBezTo>
                    <a:cubicBezTo>
                      <a:pt x="146308" y="853410"/>
                      <a:pt x="144475" y="853952"/>
                      <a:pt x="141600" y="854077"/>
                    </a:cubicBezTo>
                    <a:cubicBezTo>
                      <a:pt x="140851" y="854077"/>
                      <a:pt x="140059" y="854077"/>
                      <a:pt x="139059" y="854285"/>
                    </a:cubicBezTo>
                    <a:lnTo>
                      <a:pt x="137143" y="854743"/>
                    </a:lnTo>
                    <a:cubicBezTo>
                      <a:pt x="128268" y="856785"/>
                      <a:pt x="127560" y="856952"/>
                      <a:pt x="128393" y="864993"/>
                    </a:cubicBezTo>
                    <a:cubicBezTo>
                      <a:pt x="128560" y="866659"/>
                      <a:pt x="128852" y="867326"/>
                      <a:pt x="129018" y="867784"/>
                    </a:cubicBezTo>
                    <a:cubicBezTo>
                      <a:pt x="129851" y="869825"/>
                      <a:pt x="129143" y="870742"/>
                      <a:pt x="127768" y="872658"/>
                    </a:cubicBezTo>
                    <a:lnTo>
                      <a:pt x="127143" y="873534"/>
                    </a:lnTo>
                    <a:cubicBezTo>
                      <a:pt x="125977" y="875158"/>
                      <a:pt x="124518" y="876533"/>
                      <a:pt x="123060" y="877908"/>
                    </a:cubicBezTo>
                    <a:cubicBezTo>
                      <a:pt x="121977" y="878908"/>
                      <a:pt x="120935" y="879908"/>
                      <a:pt x="120102" y="880949"/>
                    </a:cubicBezTo>
                    <a:cubicBezTo>
                      <a:pt x="119561" y="881616"/>
                      <a:pt x="119436" y="882158"/>
                      <a:pt x="119269" y="882950"/>
                    </a:cubicBezTo>
                    <a:cubicBezTo>
                      <a:pt x="118769" y="885116"/>
                      <a:pt x="117936" y="887116"/>
                      <a:pt x="113686" y="888074"/>
                    </a:cubicBezTo>
                    <a:cubicBezTo>
                      <a:pt x="110269" y="888866"/>
                      <a:pt x="107311" y="887574"/>
                      <a:pt x="104937" y="886574"/>
                    </a:cubicBezTo>
                    <a:cubicBezTo>
                      <a:pt x="101603" y="885116"/>
                      <a:pt x="99895" y="884408"/>
                      <a:pt x="97187" y="887449"/>
                    </a:cubicBezTo>
                    <a:cubicBezTo>
                      <a:pt x="94563" y="890365"/>
                      <a:pt x="93354" y="893990"/>
                      <a:pt x="92104" y="897865"/>
                    </a:cubicBezTo>
                    <a:cubicBezTo>
                      <a:pt x="90646" y="902365"/>
                      <a:pt x="89146" y="906989"/>
                      <a:pt x="85313" y="910947"/>
                    </a:cubicBezTo>
                    <a:cubicBezTo>
                      <a:pt x="78189" y="918280"/>
                      <a:pt x="80064" y="927946"/>
                      <a:pt x="82063" y="938195"/>
                    </a:cubicBezTo>
                    <a:cubicBezTo>
                      <a:pt x="82313" y="939570"/>
                      <a:pt x="82605" y="940945"/>
                      <a:pt x="82855" y="942320"/>
                    </a:cubicBezTo>
                    <a:cubicBezTo>
                      <a:pt x="83105" y="943820"/>
                      <a:pt x="83480" y="945320"/>
                      <a:pt x="83771" y="946736"/>
                    </a:cubicBezTo>
                    <a:cubicBezTo>
                      <a:pt x="85313" y="953527"/>
                      <a:pt x="86938" y="960569"/>
                      <a:pt x="79397" y="965651"/>
                    </a:cubicBezTo>
                    <a:cubicBezTo>
                      <a:pt x="77730" y="966776"/>
                      <a:pt x="76147" y="967193"/>
                      <a:pt x="74856" y="967526"/>
                    </a:cubicBezTo>
                    <a:cubicBezTo>
                      <a:pt x="72981" y="968026"/>
                      <a:pt x="72189" y="968235"/>
                      <a:pt x="71397" y="970235"/>
                    </a:cubicBezTo>
                    <a:cubicBezTo>
                      <a:pt x="70939" y="971401"/>
                      <a:pt x="71356" y="973318"/>
                      <a:pt x="71773" y="975151"/>
                    </a:cubicBezTo>
                    <a:cubicBezTo>
                      <a:pt x="72231" y="977276"/>
                      <a:pt x="72731" y="979525"/>
                      <a:pt x="72231" y="981692"/>
                    </a:cubicBezTo>
                    <a:cubicBezTo>
                      <a:pt x="71689" y="984067"/>
                      <a:pt x="70481" y="985942"/>
                      <a:pt x="69439" y="987567"/>
                    </a:cubicBezTo>
                    <a:cubicBezTo>
                      <a:pt x="67981" y="989816"/>
                      <a:pt x="67148" y="991233"/>
                      <a:pt x="67439" y="993233"/>
                    </a:cubicBezTo>
                    <a:cubicBezTo>
                      <a:pt x="67606" y="994358"/>
                      <a:pt x="68731" y="995524"/>
                      <a:pt x="69939" y="996774"/>
                    </a:cubicBezTo>
                    <a:cubicBezTo>
                      <a:pt x="71439" y="998316"/>
                      <a:pt x="73106" y="1000024"/>
                      <a:pt x="73564" y="1002440"/>
                    </a:cubicBezTo>
                    <a:cubicBezTo>
                      <a:pt x="74481" y="1007190"/>
                      <a:pt x="72106" y="1011940"/>
                      <a:pt x="69773" y="1016523"/>
                    </a:cubicBezTo>
                    <a:cubicBezTo>
                      <a:pt x="68189" y="1019606"/>
                      <a:pt x="66565" y="1022814"/>
                      <a:pt x="66315" y="1025564"/>
                    </a:cubicBezTo>
                    <a:cubicBezTo>
                      <a:pt x="66190" y="1026730"/>
                      <a:pt x="66231" y="1028272"/>
                      <a:pt x="66231" y="1030063"/>
                    </a:cubicBezTo>
                    <a:cubicBezTo>
                      <a:pt x="66273" y="1037354"/>
                      <a:pt x="66356" y="1047354"/>
                      <a:pt x="59065" y="1049645"/>
                    </a:cubicBezTo>
                    <a:cubicBezTo>
                      <a:pt x="54982" y="1050937"/>
                      <a:pt x="51649" y="1048020"/>
                      <a:pt x="48691" y="1045479"/>
                    </a:cubicBezTo>
                    <a:cubicBezTo>
                      <a:pt x="47108" y="1044104"/>
                      <a:pt x="45483" y="1042729"/>
                      <a:pt x="44150" y="1042312"/>
                    </a:cubicBezTo>
                    <a:cubicBezTo>
                      <a:pt x="39525" y="1040854"/>
                      <a:pt x="31067" y="1041812"/>
                      <a:pt x="27026" y="1044229"/>
                    </a:cubicBezTo>
                    <a:cubicBezTo>
                      <a:pt x="25151" y="1045354"/>
                      <a:pt x="23693" y="1047354"/>
                      <a:pt x="22193" y="1049437"/>
                    </a:cubicBezTo>
                    <a:cubicBezTo>
                      <a:pt x="20485" y="1051812"/>
                      <a:pt x="18526" y="1054478"/>
                      <a:pt x="15610" y="1056270"/>
                    </a:cubicBezTo>
                    <a:cubicBezTo>
                      <a:pt x="13069" y="1057811"/>
                      <a:pt x="10194" y="1057645"/>
                      <a:pt x="7902" y="1057436"/>
                    </a:cubicBezTo>
                    <a:cubicBezTo>
                      <a:pt x="6111" y="1057311"/>
                      <a:pt x="4528" y="1057186"/>
                      <a:pt x="3736" y="1057853"/>
                    </a:cubicBezTo>
                    <a:cubicBezTo>
                      <a:pt x="3236" y="1058311"/>
                      <a:pt x="2569" y="1059436"/>
                      <a:pt x="2361" y="1062353"/>
                    </a:cubicBezTo>
                    <a:cubicBezTo>
                      <a:pt x="2111" y="1066144"/>
                      <a:pt x="4569" y="1068185"/>
                      <a:pt x="8611" y="1071185"/>
                    </a:cubicBezTo>
                    <a:cubicBezTo>
                      <a:pt x="9777" y="1072060"/>
                      <a:pt x="10985" y="1072935"/>
                      <a:pt x="12069" y="1073893"/>
                    </a:cubicBezTo>
                    <a:cubicBezTo>
                      <a:pt x="21859" y="1082476"/>
                      <a:pt x="23318" y="1085934"/>
                      <a:pt x="25984" y="1092142"/>
                    </a:cubicBezTo>
                    <a:cubicBezTo>
                      <a:pt x="26817" y="1094100"/>
                      <a:pt x="27776" y="1096350"/>
                      <a:pt x="29151" y="1099183"/>
                    </a:cubicBezTo>
                    <a:cubicBezTo>
                      <a:pt x="35192" y="1111432"/>
                      <a:pt x="46733" y="1125306"/>
                      <a:pt x="57982" y="1129931"/>
                    </a:cubicBezTo>
                    <a:cubicBezTo>
                      <a:pt x="59232" y="1126056"/>
                      <a:pt x="60982" y="1122515"/>
                      <a:pt x="64273" y="1120682"/>
                    </a:cubicBezTo>
                    <a:cubicBezTo>
                      <a:pt x="66939" y="1119182"/>
                      <a:pt x="70272" y="1119098"/>
                      <a:pt x="74106" y="1120432"/>
                    </a:cubicBezTo>
                    <a:cubicBezTo>
                      <a:pt x="78147" y="1121806"/>
                      <a:pt x="79564" y="1125014"/>
                      <a:pt x="80688" y="1127556"/>
                    </a:cubicBezTo>
                    <a:cubicBezTo>
                      <a:pt x="81438" y="1129264"/>
                      <a:pt x="82063" y="1130722"/>
                      <a:pt x="83313" y="1131764"/>
                    </a:cubicBezTo>
                    <a:cubicBezTo>
                      <a:pt x="84980" y="1133181"/>
                      <a:pt x="87188" y="1133680"/>
                      <a:pt x="89563" y="1134264"/>
                    </a:cubicBezTo>
                    <a:cubicBezTo>
                      <a:pt x="91813" y="1134805"/>
                      <a:pt x="94187" y="1135347"/>
                      <a:pt x="96270" y="1136764"/>
                    </a:cubicBezTo>
                    <a:cubicBezTo>
                      <a:pt x="101854" y="1140430"/>
                      <a:pt x="105478" y="1145471"/>
                      <a:pt x="108978" y="1150346"/>
                    </a:cubicBezTo>
                    <a:cubicBezTo>
                      <a:pt x="113811" y="1157012"/>
                      <a:pt x="117977" y="1162762"/>
                      <a:pt x="126185" y="1164095"/>
                    </a:cubicBezTo>
                    <a:cubicBezTo>
                      <a:pt x="127601" y="1164345"/>
                      <a:pt x="129101" y="1164178"/>
                      <a:pt x="130726" y="1164053"/>
                    </a:cubicBezTo>
                    <a:cubicBezTo>
                      <a:pt x="134018" y="1163761"/>
                      <a:pt x="137768" y="1163428"/>
                      <a:pt x="141351" y="1166303"/>
                    </a:cubicBezTo>
                    <a:cubicBezTo>
                      <a:pt x="143975" y="1168386"/>
                      <a:pt x="144309" y="1171178"/>
                      <a:pt x="144559" y="1173427"/>
                    </a:cubicBezTo>
                    <a:cubicBezTo>
                      <a:pt x="144809" y="1175469"/>
                      <a:pt x="145017" y="1176802"/>
                      <a:pt x="146267" y="1177885"/>
                    </a:cubicBezTo>
                    <a:cubicBezTo>
                      <a:pt x="147059" y="1178594"/>
                      <a:pt x="148933" y="1178552"/>
                      <a:pt x="150808" y="1178552"/>
                    </a:cubicBezTo>
                    <a:cubicBezTo>
                      <a:pt x="153808" y="1178510"/>
                      <a:pt x="157599" y="1178469"/>
                      <a:pt x="160141" y="1181427"/>
                    </a:cubicBezTo>
                    <a:cubicBezTo>
                      <a:pt x="162807" y="1184552"/>
                      <a:pt x="161682" y="1188010"/>
                      <a:pt x="160891" y="1190551"/>
                    </a:cubicBezTo>
                    <a:cubicBezTo>
                      <a:pt x="160307" y="1192301"/>
                      <a:pt x="160016" y="1193384"/>
                      <a:pt x="160432" y="1193926"/>
                    </a:cubicBezTo>
                    <a:cubicBezTo>
                      <a:pt x="163432" y="1197634"/>
                      <a:pt x="169765" y="1195384"/>
                      <a:pt x="179098" y="1191509"/>
                    </a:cubicBezTo>
                    <a:cubicBezTo>
                      <a:pt x="187430" y="1188051"/>
                      <a:pt x="196055" y="1184468"/>
                      <a:pt x="202929" y="1187635"/>
                    </a:cubicBezTo>
                    <a:cubicBezTo>
                      <a:pt x="206554" y="1189301"/>
                      <a:pt x="209220" y="1192676"/>
                      <a:pt x="210845" y="1197759"/>
                    </a:cubicBezTo>
                    <a:lnTo>
                      <a:pt x="211387" y="1199467"/>
                    </a:lnTo>
                    <a:lnTo>
                      <a:pt x="209929" y="1200509"/>
                    </a:lnTo>
                    <a:cubicBezTo>
                      <a:pt x="208054" y="1201842"/>
                      <a:pt x="207887" y="1202509"/>
                      <a:pt x="207554" y="1204258"/>
                    </a:cubicBezTo>
                    <a:cubicBezTo>
                      <a:pt x="207512" y="1204508"/>
                      <a:pt x="207471" y="1204717"/>
                      <a:pt x="207387" y="1204967"/>
                    </a:cubicBezTo>
                    <a:cubicBezTo>
                      <a:pt x="209929" y="1205883"/>
                      <a:pt x="212345" y="1206342"/>
                      <a:pt x="215595" y="1206467"/>
                    </a:cubicBezTo>
                    <a:cubicBezTo>
                      <a:pt x="216262" y="1205342"/>
                      <a:pt x="216678" y="1204133"/>
                      <a:pt x="217136" y="1202842"/>
                    </a:cubicBezTo>
                    <a:cubicBezTo>
                      <a:pt x="217803" y="1200884"/>
                      <a:pt x="218512" y="1198884"/>
                      <a:pt x="220094" y="1197051"/>
                    </a:cubicBezTo>
                    <a:cubicBezTo>
                      <a:pt x="224261" y="1192176"/>
                      <a:pt x="225678" y="1190510"/>
                      <a:pt x="228635" y="1192759"/>
                    </a:cubicBezTo>
                    <a:cubicBezTo>
                      <a:pt x="229261" y="1193218"/>
                      <a:pt x="230260" y="1194009"/>
                      <a:pt x="233927" y="1193759"/>
                    </a:cubicBezTo>
                    <a:cubicBezTo>
                      <a:pt x="239968" y="1193384"/>
                      <a:pt x="247593" y="1190760"/>
                      <a:pt x="250092" y="1185926"/>
                    </a:cubicBezTo>
                    <a:cubicBezTo>
                      <a:pt x="251509" y="1183218"/>
                      <a:pt x="251092" y="1179969"/>
                      <a:pt x="248842" y="1176260"/>
                    </a:cubicBezTo>
                    <a:lnTo>
                      <a:pt x="248051" y="1174927"/>
                    </a:lnTo>
                    <a:lnTo>
                      <a:pt x="248926" y="1173636"/>
                    </a:lnTo>
                    <a:cubicBezTo>
                      <a:pt x="252967" y="1167595"/>
                      <a:pt x="256467" y="1168636"/>
                      <a:pt x="259716" y="1170178"/>
                    </a:cubicBezTo>
                    <a:cubicBezTo>
                      <a:pt x="261258" y="1170928"/>
                      <a:pt x="262258" y="1171344"/>
                      <a:pt x="263591" y="1171011"/>
                    </a:cubicBezTo>
                    <a:cubicBezTo>
                      <a:pt x="265341" y="1170594"/>
                      <a:pt x="267133" y="1168803"/>
                      <a:pt x="268883" y="1167095"/>
                    </a:cubicBezTo>
                    <a:cubicBezTo>
                      <a:pt x="270841" y="1165178"/>
                      <a:pt x="272840" y="1163178"/>
                      <a:pt x="275340" y="1162553"/>
                    </a:cubicBezTo>
                    <a:cubicBezTo>
                      <a:pt x="278215" y="1161845"/>
                      <a:pt x="280965" y="1162220"/>
                      <a:pt x="283423" y="1163761"/>
                    </a:cubicBezTo>
                    <a:cubicBezTo>
                      <a:pt x="288256" y="1166720"/>
                      <a:pt x="291881" y="1173719"/>
                      <a:pt x="294464" y="1185218"/>
                    </a:cubicBezTo>
                    <a:cubicBezTo>
                      <a:pt x="294839" y="1186801"/>
                      <a:pt x="295130" y="1188260"/>
                      <a:pt x="295422" y="1189676"/>
                    </a:cubicBezTo>
                    <a:cubicBezTo>
                      <a:pt x="297005" y="1197384"/>
                      <a:pt x="298047" y="1202509"/>
                      <a:pt x="305130" y="1209091"/>
                    </a:cubicBezTo>
                    <a:cubicBezTo>
                      <a:pt x="314879" y="1218174"/>
                      <a:pt x="329795" y="1230923"/>
                      <a:pt x="346210" y="1236381"/>
                    </a:cubicBezTo>
                    <a:lnTo>
                      <a:pt x="348335" y="1237089"/>
                    </a:lnTo>
                    <a:cubicBezTo>
                      <a:pt x="359126" y="1240631"/>
                      <a:pt x="363167" y="1241964"/>
                      <a:pt x="368708" y="1253255"/>
                    </a:cubicBezTo>
                    <a:cubicBezTo>
                      <a:pt x="372125" y="1260213"/>
                      <a:pt x="376833" y="1265379"/>
                      <a:pt x="381791" y="1270837"/>
                    </a:cubicBezTo>
                    <a:cubicBezTo>
                      <a:pt x="383374" y="1272586"/>
                      <a:pt x="384957" y="1274337"/>
                      <a:pt x="386540" y="1276170"/>
                    </a:cubicBezTo>
                    <a:cubicBezTo>
                      <a:pt x="388373" y="1278336"/>
                      <a:pt x="388873" y="1280461"/>
                      <a:pt x="389207" y="1282044"/>
                    </a:cubicBezTo>
                    <a:cubicBezTo>
                      <a:pt x="389332" y="1282544"/>
                      <a:pt x="389498" y="1283336"/>
                      <a:pt x="389623" y="1283503"/>
                    </a:cubicBezTo>
                    <a:cubicBezTo>
                      <a:pt x="389623" y="1283503"/>
                      <a:pt x="390207" y="1283836"/>
                      <a:pt x="392832" y="1283461"/>
                    </a:cubicBezTo>
                    <a:cubicBezTo>
                      <a:pt x="394331" y="1283252"/>
                      <a:pt x="394915" y="1282419"/>
                      <a:pt x="396081" y="1280669"/>
                    </a:cubicBezTo>
                    <a:cubicBezTo>
                      <a:pt x="397331" y="1278753"/>
                      <a:pt x="399081" y="1276128"/>
                      <a:pt x="402997" y="1275378"/>
                    </a:cubicBezTo>
                    <a:cubicBezTo>
                      <a:pt x="404747" y="1275086"/>
                      <a:pt x="428704" y="1279003"/>
                      <a:pt x="430995" y="1280794"/>
                    </a:cubicBezTo>
                    <a:cubicBezTo>
                      <a:pt x="432412" y="1281919"/>
                      <a:pt x="433161" y="1284336"/>
                      <a:pt x="434537" y="1288960"/>
                    </a:cubicBezTo>
                    <a:cubicBezTo>
                      <a:pt x="435286" y="1291544"/>
                      <a:pt x="436286" y="1294752"/>
                      <a:pt x="437036" y="1295877"/>
                    </a:cubicBezTo>
                    <a:cubicBezTo>
                      <a:pt x="439078" y="1298918"/>
                      <a:pt x="441328" y="1300626"/>
                      <a:pt x="443953" y="1302626"/>
                    </a:cubicBezTo>
                    <a:cubicBezTo>
                      <a:pt x="445244" y="1303584"/>
                      <a:pt x="446578" y="1304626"/>
                      <a:pt x="447952" y="1305834"/>
                    </a:cubicBezTo>
                    <a:cubicBezTo>
                      <a:pt x="450452" y="1308000"/>
                      <a:pt x="453993" y="1310375"/>
                      <a:pt x="457743" y="1312875"/>
                    </a:cubicBezTo>
                    <a:cubicBezTo>
                      <a:pt x="464826" y="1317625"/>
                      <a:pt x="472117" y="1322500"/>
                      <a:pt x="475533" y="1328041"/>
                    </a:cubicBezTo>
                    <a:cubicBezTo>
                      <a:pt x="478950" y="1333540"/>
                      <a:pt x="478158" y="1339540"/>
                      <a:pt x="477408" y="1345373"/>
                    </a:cubicBezTo>
                    <a:cubicBezTo>
                      <a:pt x="476742" y="1350539"/>
                      <a:pt x="476117" y="1355372"/>
                      <a:pt x="478325" y="1359663"/>
                    </a:cubicBezTo>
                    <a:cubicBezTo>
                      <a:pt x="481158" y="1365121"/>
                      <a:pt x="485908" y="1364955"/>
                      <a:pt x="493366" y="1364246"/>
                    </a:cubicBezTo>
                    <a:cubicBezTo>
                      <a:pt x="497240" y="1363871"/>
                      <a:pt x="501282" y="1363455"/>
                      <a:pt x="504989" y="1364496"/>
                    </a:cubicBezTo>
                    <a:cubicBezTo>
                      <a:pt x="517780" y="1368038"/>
                      <a:pt x="516072" y="1374954"/>
                      <a:pt x="514656" y="1380495"/>
                    </a:cubicBezTo>
                    <a:cubicBezTo>
                      <a:pt x="513656" y="1384453"/>
                      <a:pt x="512739" y="1388161"/>
                      <a:pt x="515489" y="1392078"/>
                    </a:cubicBezTo>
                    <a:cubicBezTo>
                      <a:pt x="516030" y="1392828"/>
                      <a:pt x="516489" y="1392994"/>
                      <a:pt x="516864" y="1393036"/>
                    </a:cubicBezTo>
                    <a:cubicBezTo>
                      <a:pt x="519697" y="1393494"/>
                      <a:pt x="525030" y="1388494"/>
                      <a:pt x="528571" y="1385328"/>
                    </a:cubicBezTo>
                    <a:cubicBezTo>
                      <a:pt x="530863" y="1383245"/>
                      <a:pt x="532863" y="1381453"/>
                      <a:pt x="534613" y="1380370"/>
                    </a:cubicBezTo>
                    <a:cubicBezTo>
                      <a:pt x="542362" y="1375704"/>
                      <a:pt x="548320" y="1376204"/>
                      <a:pt x="554069" y="1376704"/>
                    </a:cubicBezTo>
                    <a:cubicBezTo>
                      <a:pt x="557652" y="1376995"/>
                      <a:pt x="561027" y="1377287"/>
                      <a:pt x="565068" y="1376454"/>
                    </a:cubicBezTo>
                    <a:cubicBezTo>
                      <a:pt x="566777" y="1376079"/>
                      <a:pt x="568985" y="1375412"/>
                      <a:pt x="569609" y="1374162"/>
                    </a:cubicBezTo>
                    <a:cubicBezTo>
                      <a:pt x="570485" y="1372496"/>
                      <a:pt x="569026" y="1369038"/>
                      <a:pt x="567610" y="1365705"/>
                    </a:cubicBezTo>
                    <a:cubicBezTo>
                      <a:pt x="566985" y="1364246"/>
                      <a:pt x="566402" y="1362746"/>
                      <a:pt x="565818" y="1361163"/>
                    </a:cubicBezTo>
                    <a:cubicBezTo>
                      <a:pt x="565527" y="1361163"/>
                      <a:pt x="565193" y="1361247"/>
                      <a:pt x="564901" y="1361247"/>
                    </a:cubicBezTo>
                    <a:cubicBezTo>
                      <a:pt x="549028" y="1361747"/>
                      <a:pt x="525530" y="1357705"/>
                      <a:pt x="512780" y="1347456"/>
                    </a:cubicBezTo>
                    <a:cubicBezTo>
                      <a:pt x="487324" y="1327082"/>
                      <a:pt x="550195" y="1330999"/>
                      <a:pt x="557694" y="1328707"/>
                    </a:cubicBezTo>
                    <a:cubicBezTo>
                      <a:pt x="566318" y="1326124"/>
                      <a:pt x="561985" y="1323166"/>
                      <a:pt x="567193" y="1319625"/>
                    </a:cubicBezTo>
                    <a:cubicBezTo>
                      <a:pt x="572526" y="1316000"/>
                      <a:pt x="574317" y="1318500"/>
                      <a:pt x="580067" y="1316583"/>
                    </a:cubicBezTo>
                    <a:cubicBezTo>
                      <a:pt x="588483" y="1313792"/>
                      <a:pt x="598191" y="1306917"/>
                      <a:pt x="606815" y="1302501"/>
                    </a:cubicBezTo>
                    <a:cubicBezTo>
                      <a:pt x="632772" y="1289294"/>
                      <a:pt x="628105" y="1253297"/>
                      <a:pt x="651437" y="1240381"/>
                    </a:cubicBezTo>
                    <a:cubicBezTo>
                      <a:pt x="664061" y="1233381"/>
                      <a:pt x="669852" y="1230715"/>
                      <a:pt x="676976" y="1217924"/>
                    </a:cubicBezTo>
                    <a:cubicBezTo>
                      <a:pt x="682893" y="1207300"/>
                      <a:pt x="689350" y="1197134"/>
                      <a:pt x="696142" y="1187843"/>
                    </a:cubicBezTo>
                    <a:cubicBezTo>
                      <a:pt x="685309" y="1185676"/>
                      <a:pt x="707266" y="1161637"/>
                      <a:pt x="709807" y="1158887"/>
                    </a:cubicBezTo>
                    <a:cubicBezTo>
                      <a:pt x="719348" y="1148471"/>
                      <a:pt x="730681" y="1142513"/>
                      <a:pt x="733597" y="1128347"/>
                    </a:cubicBezTo>
                    <a:cubicBezTo>
                      <a:pt x="734889" y="1122140"/>
                      <a:pt x="736139" y="1118057"/>
                      <a:pt x="739597" y="1112765"/>
                    </a:cubicBezTo>
                    <a:cubicBezTo>
                      <a:pt x="746346" y="1102516"/>
                      <a:pt x="757012" y="1097475"/>
                      <a:pt x="763803" y="1089184"/>
                    </a:cubicBezTo>
                    <a:cubicBezTo>
                      <a:pt x="771969" y="1079185"/>
                      <a:pt x="770511" y="1065269"/>
                      <a:pt x="774219" y="1055145"/>
                    </a:cubicBezTo>
                    <a:cubicBezTo>
                      <a:pt x="778844" y="1042562"/>
                      <a:pt x="781844" y="1035063"/>
                      <a:pt x="782177" y="1020897"/>
                    </a:cubicBezTo>
                    <a:cubicBezTo>
                      <a:pt x="785510" y="1019564"/>
                      <a:pt x="787301" y="1016898"/>
                      <a:pt x="788593" y="1013773"/>
                    </a:cubicBezTo>
                    <a:cubicBezTo>
                      <a:pt x="783969" y="1004398"/>
                      <a:pt x="782969" y="990150"/>
                      <a:pt x="783302" y="983817"/>
                    </a:cubicBezTo>
                    <a:cubicBezTo>
                      <a:pt x="783427" y="981817"/>
                      <a:pt x="783843" y="980317"/>
                      <a:pt x="784218" y="978942"/>
                    </a:cubicBezTo>
                    <a:cubicBezTo>
                      <a:pt x="784760" y="977067"/>
                      <a:pt x="785176" y="975567"/>
                      <a:pt x="784676" y="973026"/>
                    </a:cubicBezTo>
                    <a:cubicBezTo>
                      <a:pt x="784343" y="971276"/>
                      <a:pt x="783969" y="970235"/>
                      <a:pt x="783635" y="969318"/>
                    </a:cubicBezTo>
                    <a:cubicBezTo>
                      <a:pt x="782885" y="967276"/>
                      <a:pt x="782469" y="965818"/>
                      <a:pt x="782885" y="961735"/>
                    </a:cubicBezTo>
                    <a:cubicBezTo>
                      <a:pt x="783052" y="960277"/>
                      <a:pt x="783427" y="958569"/>
                      <a:pt x="783843" y="956819"/>
                    </a:cubicBezTo>
                    <a:cubicBezTo>
                      <a:pt x="784635" y="953527"/>
                      <a:pt x="785510" y="949819"/>
                      <a:pt x="784427" y="947528"/>
                    </a:cubicBezTo>
                    <a:cubicBezTo>
                      <a:pt x="783635" y="945945"/>
                      <a:pt x="782302" y="945278"/>
                      <a:pt x="780177" y="944361"/>
                    </a:cubicBezTo>
                    <a:cubicBezTo>
                      <a:pt x="778219" y="943528"/>
                      <a:pt x="776011" y="942570"/>
                      <a:pt x="774553" y="940320"/>
                    </a:cubicBezTo>
                    <a:cubicBezTo>
                      <a:pt x="770219" y="933737"/>
                      <a:pt x="769761" y="917780"/>
                      <a:pt x="771595" y="910656"/>
                    </a:cubicBezTo>
                    <a:lnTo>
                      <a:pt x="772677" y="906489"/>
                    </a:lnTo>
                    <a:cubicBezTo>
                      <a:pt x="774886" y="898032"/>
                      <a:pt x="776927" y="890074"/>
                      <a:pt x="778427" y="881533"/>
                    </a:cubicBezTo>
                    <a:lnTo>
                      <a:pt x="778635" y="880325"/>
                    </a:lnTo>
                    <a:cubicBezTo>
                      <a:pt x="779802" y="873492"/>
                      <a:pt x="780802" y="867576"/>
                      <a:pt x="790760" y="866201"/>
                    </a:cubicBezTo>
                    <a:cubicBezTo>
                      <a:pt x="791301" y="866117"/>
                      <a:pt x="792093" y="866076"/>
                      <a:pt x="793093" y="865992"/>
                    </a:cubicBezTo>
                    <a:cubicBezTo>
                      <a:pt x="795384" y="865826"/>
                      <a:pt x="802301" y="865367"/>
                      <a:pt x="803217" y="863534"/>
                    </a:cubicBezTo>
                    <a:cubicBezTo>
                      <a:pt x="803425" y="863076"/>
                      <a:pt x="803134" y="862159"/>
                      <a:pt x="802383" y="860993"/>
                    </a:cubicBezTo>
                    <a:cubicBezTo>
                      <a:pt x="801634" y="859868"/>
                      <a:pt x="798759" y="860285"/>
                      <a:pt x="796176" y="860659"/>
                    </a:cubicBezTo>
                    <a:cubicBezTo>
                      <a:pt x="792967" y="861118"/>
                      <a:pt x="789676" y="861576"/>
                      <a:pt x="787135" y="859951"/>
                    </a:cubicBezTo>
                    <a:cubicBezTo>
                      <a:pt x="783302" y="857493"/>
                      <a:pt x="782760" y="854035"/>
                      <a:pt x="782302" y="851285"/>
                    </a:cubicBezTo>
                    <a:cubicBezTo>
                      <a:pt x="781844" y="848494"/>
                      <a:pt x="781552" y="846619"/>
                      <a:pt x="778552" y="845119"/>
                    </a:cubicBezTo>
                    <a:cubicBezTo>
                      <a:pt x="777344" y="844494"/>
                      <a:pt x="775844" y="844536"/>
                      <a:pt x="774136" y="844536"/>
                    </a:cubicBezTo>
                    <a:cubicBezTo>
                      <a:pt x="771386" y="844536"/>
                      <a:pt x="767886" y="844619"/>
                      <a:pt x="764845" y="841619"/>
                    </a:cubicBezTo>
                    <a:cubicBezTo>
                      <a:pt x="760178" y="837036"/>
                      <a:pt x="761637" y="830120"/>
                      <a:pt x="762637" y="825579"/>
                    </a:cubicBezTo>
                    <a:lnTo>
                      <a:pt x="762761" y="824954"/>
                    </a:lnTo>
                    <a:cubicBezTo>
                      <a:pt x="763220" y="822746"/>
                      <a:pt x="763428" y="820371"/>
                      <a:pt x="763678" y="817829"/>
                    </a:cubicBezTo>
                    <a:cubicBezTo>
                      <a:pt x="764137" y="812621"/>
                      <a:pt x="764595" y="807247"/>
                      <a:pt x="767387" y="802956"/>
                    </a:cubicBezTo>
                    <a:cubicBezTo>
                      <a:pt x="771428" y="796706"/>
                      <a:pt x="776469" y="795998"/>
                      <a:pt x="780927" y="795373"/>
                    </a:cubicBezTo>
                    <a:cubicBezTo>
                      <a:pt x="783969" y="794956"/>
                      <a:pt x="786843" y="794539"/>
                      <a:pt x="789551" y="792373"/>
                    </a:cubicBezTo>
                    <a:cubicBezTo>
                      <a:pt x="790843" y="791331"/>
                      <a:pt x="791760" y="789331"/>
                      <a:pt x="792759" y="787248"/>
                    </a:cubicBezTo>
                    <a:cubicBezTo>
                      <a:pt x="794134" y="784332"/>
                      <a:pt x="795676" y="780999"/>
                      <a:pt x="798759" y="779332"/>
                    </a:cubicBezTo>
                    <a:cubicBezTo>
                      <a:pt x="803425" y="776832"/>
                      <a:pt x="805967" y="778374"/>
                      <a:pt x="808216" y="779707"/>
                    </a:cubicBezTo>
                    <a:cubicBezTo>
                      <a:pt x="809300" y="780332"/>
                      <a:pt x="810383" y="780999"/>
                      <a:pt x="811966" y="781457"/>
                    </a:cubicBezTo>
                    <a:cubicBezTo>
                      <a:pt x="815882" y="782540"/>
                      <a:pt x="818674" y="782499"/>
                      <a:pt x="820257" y="781374"/>
                    </a:cubicBezTo>
                    <a:cubicBezTo>
                      <a:pt x="822715" y="779582"/>
                      <a:pt x="822882" y="774458"/>
                      <a:pt x="823049" y="769041"/>
                    </a:cubicBezTo>
                    <a:cubicBezTo>
                      <a:pt x="823340" y="760542"/>
                      <a:pt x="823715" y="749959"/>
                      <a:pt x="833881" y="746585"/>
                    </a:cubicBezTo>
                    <a:cubicBezTo>
                      <a:pt x="845922" y="742585"/>
                      <a:pt x="852172" y="747335"/>
                      <a:pt x="859421" y="752834"/>
                    </a:cubicBezTo>
                    <a:cubicBezTo>
                      <a:pt x="860671" y="753793"/>
                      <a:pt x="861921" y="754751"/>
                      <a:pt x="863295" y="755709"/>
                    </a:cubicBezTo>
                    <a:cubicBezTo>
                      <a:pt x="868795" y="759584"/>
                      <a:pt x="872212" y="758251"/>
                      <a:pt x="877419" y="756209"/>
                    </a:cubicBezTo>
                    <a:cubicBezTo>
                      <a:pt x="880336" y="755084"/>
                      <a:pt x="883669" y="753793"/>
                      <a:pt x="887669" y="753459"/>
                    </a:cubicBezTo>
                    <a:cubicBezTo>
                      <a:pt x="889211" y="753334"/>
                      <a:pt x="890752" y="753334"/>
                      <a:pt x="892335" y="753293"/>
                    </a:cubicBezTo>
                    <a:cubicBezTo>
                      <a:pt x="900793" y="753168"/>
                      <a:pt x="905626" y="752668"/>
                      <a:pt x="907001" y="743627"/>
                    </a:cubicBezTo>
                    <a:cubicBezTo>
                      <a:pt x="907126" y="742793"/>
                      <a:pt x="907126" y="741210"/>
                      <a:pt x="907126" y="739502"/>
                    </a:cubicBezTo>
                    <a:cubicBezTo>
                      <a:pt x="907126" y="733503"/>
                      <a:pt x="907084" y="725336"/>
                      <a:pt x="911667" y="721753"/>
                    </a:cubicBezTo>
                    <a:cubicBezTo>
                      <a:pt x="913750" y="720128"/>
                      <a:pt x="916458" y="719670"/>
                      <a:pt x="919666" y="720504"/>
                    </a:cubicBezTo>
                    <a:cubicBezTo>
                      <a:pt x="923749" y="721545"/>
                      <a:pt x="925458" y="725753"/>
                      <a:pt x="927124" y="729878"/>
                    </a:cubicBezTo>
                    <a:cubicBezTo>
                      <a:pt x="929166" y="734961"/>
                      <a:pt x="930791" y="738377"/>
                      <a:pt x="934499" y="739085"/>
                    </a:cubicBezTo>
                    <a:cubicBezTo>
                      <a:pt x="937290" y="739627"/>
                      <a:pt x="939873" y="738294"/>
                      <a:pt x="942831" y="736752"/>
                    </a:cubicBezTo>
                    <a:cubicBezTo>
                      <a:pt x="946789" y="734711"/>
                      <a:pt x="951248" y="732378"/>
                      <a:pt x="957163" y="734252"/>
                    </a:cubicBezTo>
                    <a:lnTo>
                      <a:pt x="958622" y="734711"/>
                    </a:lnTo>
                    <a:lnTo>
                      <a:pt x="958830" y="736252"/>
                    </a:lnTo>
                    <a:cubicBezTo>
                      <a:pt x="959330" y="740085"/>
                      <a:pt x="960288" y="740669"/>
                      <a:pt x="960288" y="740669"/>
                    </a:cubicBezTo>
                    <a:cubicBezTo>
                      <a:pt x="961205" y="740877"/>
                      <a:pt x="963830" y="739294"/>
                      <a:pt x="970746" y="730169"/>
                    </a:cubicBezTo>
                    <a:cubicBezTo>
                      <a:pt x="972829" y="727420"/>
                      <a:pt x="973787" y="726211"/>
                      <a:pt x="974704" y="725628"/>
                    </a:cubicBezTo>
                    <a:cubicBezTo>
                      <a:pt x="979578" y="722628"/>
                      <a:pt x="983412" y="721920"/>
                      <a:pt x="986495" y="723378"/>
                    </a:cubicBezTo>
                    <a:cubicBezTo>
                      <a:pt x="991411" y="725711"/>
                      <a:pt x="992328" y="732544"/>
                      <a:pt x="993244" y="739169"/>
                    </a:cubicBezTo>
                    <a:cubicBezTo>
                      <a:pt x="993744" y="742835"/>
                      <a:pt x="994286" y="746668"/>
                      <a:pt x="995411" y="748335"/>
                    </a:cubicBezTo>
                    <a:cubicBezTo>
                      <a:pt x="1000285" y="755292"/>
                      <a:pt x="1018117" y="755709"/>
                      <a:pt x="1025908" y="753959"/>
                    </a:cubicBezTo>
                    <a:cubicBezTo>
                      <a:pt x="1027742" y="753543"/>
                      <a:pt x="1029325" y="753126"/>
                      <a:pt x="1030783" y="752751"/>
                    </a:cubicBezTo>
                    <a:cubicBezTo>
                      <a:pt x="1037533" y="750960"/>
                      <a:pt x="1041616" y="749876"/>
                      <a:pt x="1050948" y="755209"/>
                    </a:cubicBezTo>
                    <a:cubicBezTo>
                      <a:pt x="1056156" y="758209"/>
                      <a:pt x="1058656" y="758334"/>
                      <a:pt x="1059864" y="757959"/>
                    </a:cubicBezTo>
                    <a:cubicBezTo>
                      <a:pt x="1061531" y="757376"/>
                      <a:pt x="1062531" y="755001"/>
                      <a:pt x="1063739" y="752209"/>
                    </a:cubicBezTo>
                    <a:cubicBezTo>
                      <a:pt x="1065781" y="747376"/>
                      <a:pt x="1068572" y="740752"/>
                      <a:pt x="1077446" y="739502"/>
                    </a:cubicBezTo>
                    <a:cubicBezTo>
                      <a:pt x="1078988" y="739294"/>
                      <a:pt x="1080279" y="739919"/>
                      <a:pt x="1081404" y="740460"/>
                    </a:cubicBezTo>
                    <a:cubicBezTo>
                      <a:pt x="1082029" y="740752"/>
                      <a:pt x="1082779" y="741168"/>
                      <a:pt x="1083196" y="741085"/>
                    </a:cubicBezTo>
                    <a:cubicBezTo>
                      <a:pt x="1084321" y="740877"/>
                      <a:pt x="1084946" y="740294"/>
                      <a:pt x="1085820" y="739460"/>
                    </a:cubicBezTo>
                    <a:cubicBezTo>
                      <a:pt x="1086654" y="738710"/>
                      <a:pt x="1087571" y="737877"/>
                      <a:pt x="1088904" y="737335"/>
                    </a:cubicBezTo>
                    <a:cubicBezTo>
                      <a:pt x="1089820" y="736960"/>
                      <a:pt x="1090487" y="736627"/>
                      <a:pt x="1091195" y="736252"/>
                    </a:cubicBezTo>
                    <a:cubicBezTo>
                      <a:pt x="1092195" y="735711"/>
                      <a:pt x="1093237" y="735169"/>
                      <a:pt x="1094695" y="734711"/>
                    </a:cubicBezTo>
                    <a:cubicBezTo>
                      <a:pt x="1096361" y="734211"/>
                      <a:pt x="1097903" y="734877"/>
                      <a:pt x="1099153" y="735461"/>
                    </a:cubicBezTo>
                    <a:cubicBezTo>
                      <a:pt x="1099611" y="735669"/>
                      <a:pt x="1100403" y="736044"/>
                      <a:pt x="1100695" y="736044"/>
                    </a:cubicBezTo>
                    <a:lnTo>
                      <a:pt x="1100695" y="736044"/>
                    </a:lnTo>
                    <a:cubicBezTo>
                      <a:pt x="1102902" y="735002"/>
                      <a:pt x="1102944" y="733544"/>
                      <a:pt x="1102444" y="729919"/>
                    </a:cubicBezTo>
                    <a:cubicBezTo>
                      <a:pt x="1102236" y="728461"/>
                      <a:pt x="1102028" y="726961"/>
                      <a:pt x="1102236" y="725503"/>
                    </a:cubicBezTo>
                    <a:cubicBezTo>
                      <a:pt x="1103111" y="719129"/>
                      <a:pt x="1104736" y="713587"/>
                      <a:pt x="1106319" y="708213"/>
                    </a:cubicBezTo>
                    <a:cubicBezTo>
                      <a:pt x="1107069" y="705630"/>
                      <a:pt x="1107861" y="703005"/>
                      <a:pt x="1108569" y="700213"/>
                    </a:cubicBezTo>
                    <a:cubicBezTo>
                      <a:pt x="1109319" y="697297"/>
                      <a:pt x="1109319" y="695005"/>
                      <a:pt x="1109360" y="692922"/>
                    </a:cubicBezTo>
                    <a:cubicBezTo>
                      <a:pt x="1109402" y="687423"/>
                      <a:pt x="1110152" y="684006"/>
                      <a:pt x="1119776" y="683006"/>
                    </a:cubicBezTo>
                    <a:cubicBezTo>
                      <a:pt x="1128567" y="682131"/>
                      <a:pt x="1136358" y="680881"/>
                      <a:pt x="1142608" y="674382"/>
                    </a:cubicBezTo>
                    <a:cubicBezTo>
                      <a:pt x="1144483" y="672424"/>
                      <a:pt x="1145774" y="670091"/>
                      <a:pt x="1147024" y="667841"/>
                    </a:cubicBezTo>
                    <a:cubicBezTo>
                      <a:pt x="1149608" y="663174"/>
                      <a:pt x="1152524" y="657925"/>
                      <a:pt x="1160565" y="656633"/>
                    </a:cubicBezTo>
                    <a:cubicBezTo>
                      <a:pt x="1166273" y="655717"/>
                      <a:pt x="1171523" y="657508"/>
                      <a:pt x="1174272" y="661341"/>
                    </a:cubicBezTo>
                    <a:cubicBezTo>
                      <a:pt x="1176731" y="664716"/>
                      <a:pt x="1176855" y="669132"/>
                      <a:pt x="1174647" y="673424"/>
                    </a:cubicBezTo>
                    <a:cubicBezTo>
                      <a:pt x="1172689" y="677257"/>
                      <a:pt x="1169606" y="680340"/>
                      <a:pt x="1166648" y="683298"/>
                    </a:cubicBezTo>
                    <a:cubicBezTo>
                      <a:pt x="1163856" y="686048"/>
                      <a:pt x="1161231" y="688673"/>
                      <a:pt x="1159440" y="691881"/>
                    </a:cubicBezTo>
                    <a:cubicBezTo>
                      <a:pt x="1158857" y="692881"/>
                      <a:pt x="1158024" y="694089"/>
                      <a:pt x="1157065" y="695339"/>
                    </a:cubicBezTo>
                    <a:cubicBezTo>
                      <a:pt x="1159690" y="696047"/>
                      <a:pt x="1163773" y="697505"/>
                      <a:pt x="1170439" y="700130"/>
                    </a:cubicBezTo>
                    <a:lnTo>
                      <a:pt x="1172189" y="700838"/>
                    </a:lnTo>
                    <a:cubicBezTo>
                      <a:pt x="1179355" y="703713"/>
                      <a:pt x="1179355" y="703713"/>
                      <a:pt x="1186396" y="700213"/>
                    </a:cubicBezTo>
                    <a:lnTo>
                      <a:pt x="1187313" y="699755"/>
                    </a:lnTo>
                    <a:cubicBezTo>
                      <a:pt x="1187979" y="699422"/>
                      <a:pt x="1188563" y="699088"/>
                      <a:pt x="1189104" y="698755"/>
                    </a:cubicBezTo>
                    <a:cubicBezTo>
                      <a:pt x="1191604" y="697297"/>
                      <a:pt x="1194437" y="695630"/>
                      <a:pt x="1199437" y="698130"/>
                    </a:cubicBezTo>
                    <a:cubicBezTo>
                      <a:pt x="1202187" y="699505"/>
                      <a:pt x="1203270" y="701713"/>
                      <a:pt x="1204103" y="703296"/>
                    </a:cubicBezTo>
                    <a:cubicBezTo>
                      <a:pt x="1204687" y="704505"/>
                      <a:pt x="1205061" y="705171"/>
                      <a:pt x="1205770" y="705546"/>
                    </a:cubicBezTo>
                    <a:cubicBezTo>
                      <a:pt x="1210894" y="708296"/>
                      <a:pt x="1212811" y="706296"/>
                      <a:pt x="1216311" y="701838"/>
                    </a:cubicBezTo>
                    <a:cubicBezTo>
                      <a:pt x="1217769" y="700005"/>
                      <a:pt x="1219310" y="698047"/>
                      <a:pt x="1221310" y="696672"/>
                    </a:cubicBezTo>
                    <a:cubicBezTo>
                      <a:pt x="1223519" y="695130"/>
                      <a:pt x="1225768" y="694922"/>
                      <a:pt x="1227560" y="694714"/>
                    </a:cubicBezTo>
                    <a:cubicBezTo>
                      <a:pt x="1229476" y="694505"/>
                      <a:pt x="1230518" y="694380"/>
                      <a:pt x="1231476" y="693381"/>
                    </a:cubicBezTo>
                    <a:cubicBezTo>
                      <a:pt x="1232184" y="692672"/>
                      <a:pt x="1232476" y="690881"/>
                      <a:pt x="1232726" y="689131"/>
                    </a:cubicBezTo>
                    <a:cubicBezTo>
                      <a:pt x="1233101" y="686673"/>
                      <a:pt x="1233518" y="683839"/>
                      <a:pt x="1235434" y="681756"/>
                    </a:cubicBezTo>
                    <a:cubicBezTo>
                      <a:pt x="1236976" y="680090"/>
                      <a:pt x="1239309" y="677923"/>
                      <a:pt x="1241975" y="678298"/>
                    </a:cubicBezTo>
                    <a:cubicBezTo>
                      <a:pt x="1244767" y="678673"/>
                      <a:pt x="1246058" y="681340"/>
                      <a:pt x="1247350" y="683923"/>
                    </a:cubicBezTo>
                    <a:cubicBezTo>
                      <a:pt x="1248475" y="686173"/>
                      <a:pt x="1249642" y="688506"/>
                      <a:pt x="1251475" y="689214"/>
                    </a:cubicBezTo>
                    <a:cubicBezTo>
                      <a:pt x="1252391" y="689589"/>
                      <a:pt x="1253683" y="689922"/>
                      <a:pt x="1254391" y="689422"/>
                    </a:cubicBezTo>
                    <a:cubicBezTo>
                      <a:pt x="1256349" y="688047"/>
                      <a:pt x="1256224" y="681340"/>
                      <a:pt x="1256183" y="677298"/>
                    </a:cubicBezTo>
                    <a:cubicBezTo>
                      <a:pt x="1256141" y="674590"/>
                      <a:pt x="1256099" y="672215"/>
                      <a:pt x="1256433" y="670466"/>
                    </a:cubicBezTo>
                    <a:cubicBezTo>
                      <a:pt x="1256766" y="668549"/>
                      <a:pt x="1257516" y="667174"/>
                      <a:pt x="1258016" y="666216"/>
                    </a:cubicBezTo>
                    <a:cubicBezTo>
                      <a:pt x="1258766" y="664758"/>
                      <a:pt x="1258974" y="664424"/>
                      <a:pt x="1258141" y="662758"/>
                    </a:cubicBezTo>
                    <a:cubicBezTo>
                      <a:pt x="1257933" y="662341"/>
                      <a:pt x="1257016" y="661925"/>
                      <a:pt x="1256183" y="661550"/>
                    </a:cubicBezTo>
                    <a:cubicBezTo>
                      <a:pt x="1254183" y="660633"/>
                      <a:pt x="1250433" y="658966"/>
                      <a:pt x="1251100" y="653758"/>
                    </a:cubicBezTo>
                    <a:cubicBezTo>
                      <a:pt x="1251433" y="651384"/>
                      <a:pt x="1253349" y="649426"/>
                      <a:pt x="1255641" y="647134"/>
                    </a:cubicBezTo>
                    <a:cubicBezTo>
                      <a:pt x="1260182" y="642551"/>
                      <a:pt x="1261391" y="640426"/>
                      <a:pt x="1259182" y="637885"/>
                    </a:cubicBezTo>
                    <a:cubicBezTo>
                      <a:pt x="1257391" y="635802"/>
                      <a:pt x="1255350" y="636593"/>
                      <a:pt x="1250558" y="639843"/>
                    </a:cubicBezTo>
                    <a:cubicBezTo>
                      <a:pt x="1248058" y="641551"/>
                      <a:pt x="1245642" y="643176"/>
                      <a:pt x="1243267" y="643093"/>
                    </a:cubicBezTo>
                    <a:cubicBezTo>
                      <a:pt x="1236434" y="642843"/>
                      <a:pt x="1225935" y="626594"/>
                      <a:pt x="1225018" y="624844"/>
                    </a:cubicBezTo>
                    <a:cubicBezTo>
                      <a:pt x="1223268" y="621553"/>
                      <a:pt x="1222893" y="618719"/>
                      <a:pt x="1222602" y="616428"/>
                    </a:cubicBezTo>
                    <a:cubicBezTo>
                      <a:pt x="1222143" y="613178"/>
                      <a:pt x="1221894" y="611220"/>
                      <a:pt x="1218227" y="608637"/>
                    </a:cubicBezTo>
                    <a:cubicBezTo>
                      <a:pt x="1218144" y="608637"/>
                      <a:pt x="1217519" y="608595"/>
                      <a:pt x="1217102" y="608595"/>
                    </a:cubicBezTo>
                    <a:cubicBezTo>
                      <a:pt x="1215769" y="608595"/>
                      <a:pt x="1213894" y="608554"/>
                      <a:pt x="1212561" y="607095"/>
                    </a:cubicBezTo>
                    <a:cubicBezTo>
                      <a:pt x="1210728" y="605096"/>
                      <a:pt x="1211353" y="602887"/>
                      <a:pt x="1211645" y="601846"/>
                    </a:cubicBezTo>
                    <a:cubicBezTo>
                      <a:pt x="1211686" y="601637"/>
                      <a:pt x="1211769" y="601346"/>
                      <a:pt x="1211811" y="601221"/>
                    </a:cubicBezTo>
                    <a:cubicBezTo>
                      <a:pt x="1211519" y="600971"/>
                      <a:pt x="1211103" y="600346"/>
                      <a:pt x="1210686" y="599762"/>
                    </a:cubicBezTo>
                    <a:cubicBezTo>
                      <a:pt x="1209311" y="597804"/>
                      <a:pt x="1207770" y="595638"/>
                      <a:pt x="1207186" y="592221"/>
                    </a:cubicBezTo>
                    <a:cubicBezTo>
                      <a:pt x="1205770" y="584056"/>
                      <a:pt x="1210853" y="582931"/>
                      <a:pt x="1213894" y="582264"/>
                    </a:cubicBezTo>
                    <a:cubicBezTo>
                      <a:pt x="1216727" y="581639"/>
                      <a:pt x="1218311" y="581264"/>
                      <a:pt x="1218519" y="577556"/>
                    </a:cubicBezTo>
                    <a:cubicBezTo>
                      <a:pt x="1218685" y="574973"/>
                      <a:pt x="1217727" y="572473"/>
                      <a:pt x="1216602" y="569556"/>
                    </a:cubicBezTo>
                    <a:cubicBezTo>
                      <a:pt x="1215436" y="566473"/>
                      <a:pt x="1214103" y="563015"/>
                      <a:pt x="1213977" y="558932"/>
                    </a:cubicBezTo>
                    <a:cubicBezTo>
                      <a:pt x="1213852" y="554016"/>
                      <a:pt x="1213811" y="552891"/>
                      <a:pt x="1215935" y="551266"/>
                    </a:cubicBezTo>
                    <a:cubicBezTo>
                      <a:pt x="1216269" y="551016"/>
                      <a:pt x="1216769" y="550641"/>
                      <a:pt x="1217435" y="549891"/>
                    </a:cubicBezTo>
                    <a:cubicBezTo>
                      <a:pt x="1218894" y="548266"/>
                      <a:pt x="1220435" y="547683"/>
                      <a:pt x="1221477" y="547391"/>
                    </a:cubicBezTo>
                    <a:cubicBezTo>
                      <a:pt x="1221394" y="547017"/>
                      <a:pt x="1221227" y="546475"/>
                      <a:pt x="1220977" y="545725"/>
                    </a:cubicBezTo>
                    <a:cubicBezTo>
                      <a:pt x="1220269" y="543642"/>
                      <a:pt x="1218936" y="542225"/>
                      <a:pt x="1217602" y="540850"/>
                    </a:cubicBezTo>
                    <a:cubicBezTo>
                      <a:pt x="1214228" y="537351"/>
                      <a:pt x="1211894" y="533892"/>
                      <a:pt x="1217394" y="526726"/>
                    </a:cubicBezTo>
                    <a:cubicBezTo>
                      <a:pt x="1223227" y="519560"/>
                      <a:pt x="1230643" y="516644"/>
                      <a:pt x="1237434" y="519060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0" name="Полилиния: фигура 79">
                <a:extLst>
                  <a:ext uri="{FF2B5EF4-FFF2-40B4-BE49-F238E27FC236}">
                    <a16:creationId xmlns:a16="http://schemas.microsoft.com/office/drawing/2014/main" id="{70E288E3-5055-456C-9967-54B3206D63F4}"/>
                  </a:ext>
                </a:extLst>
              </p:cNvPr>
              <p:cNvSpPr/>
              <p:nvPr/>
            </p:nvSpPr>
            <p:spPr>
              <a:xfrm>
                <a:off x="7582689" y="4419336"/>
                <a:ext cx="4166" cy="4166"/>
              </a:xfrm>
              <a:custGeom>
                <a:avLst/>
                <a:gdLst>
                  <a:gd name="connsiteX0" fmla="*/ 3010 w 4166"/>
                  <a:gd name="connsiteY0" fmla="*/ 2594 h 4166"/>
                  <a:gd name="connsiteX1" fmla="*/ 2344 w 4166"/>
                  <a:gd name="connsiteY1" fmla="*/ 2344 h 4166"/>
                  <a:gd name="connsiteX2" fmla="*/ 3010 w 4166"/>
                  <a:gd name="connsiteY2" fmla="*/ 2635 h 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66" h="4166">
                    <a:moveTo>
                      <a:pt x="3010" y="2594"/>
                    </a:moveTo>
                    <a:lnTo>
                      <a:pt x="2344" y="2344"/>
                    </a:lnTo>
                    <a:lnTo>
                      <a:pt x="3010" y="2635"/>
                    </a:ln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1" name="Полилиния: фигура 80">
                <a:extLst>
                  <a:ext uri="{FF2B5EF4-FFF2-40B4-BE49-F238E27FC236}">
                    <a16:creationId xmlns:a16="http://schemas.microsoft.com/office/drawing/2014/main" id="{E597E41F-9C6F-4585-A502-8FF2BD7D7753}"/>
                  </a:ext>
                </a:extLst>
              </p:cNvPr>
              <p:cNvSpPr/>
              <p:nvPr/>
            </p:nvSpPr>
            <p:spPr>
              <a:xfrm>
                <a:off x="7815503" y="2761604"/>
                <a:ext cx="762442" cy="958261"/>
              </a:xfrm>
              <a:custGeom>
                <a:avLst/>
                <a:gdLst>
                  <a:gd name="connsiteX0" fmla="*/ 522431 w 762442"/>
                  <a:gd name="connsiteY0" fmla="*/ 2493 h 958260"/>
                  <a:gd name="connsiteX1" fmla="*/ 516264 w 762442"/>
                  <a:gd name="connsiteY1" fmla="*/ 3868 h 958260"/>
                  <a:gd name="connsiteX2" fmla="*/ 520639 w 762442"/>
                  <a:gd name="connsiteY2" fmla="*/ 24866 h 958260"/>
                  <a:gd name="connsiteX3" fmla="*/ 506598 w 762442"/>
                  <a:gd name="connsiteY3" fmla="*/ 29991 h 958260"/>
                  <a:gd name="connsiteX4" fmla="*/ 499307 w 762442"/>
                  <a:gd name="connsiteY4" fmla="*/ 29324 h 958260"/>
                  <a:gd name="connsiteX5" fmla="*/ 490058 w 762442"/>
                  <a:gd name="connsiteY5" fmla="*/ 35157 h 958260"/>
                  <a:gd name="connsiteX6" fmla="*/ 487558 w 762442"/>
                  <a:gd name="connsiteY6" fmla="*/ 37824 h 958260"/>
                  <a:gd name="connsiteX7" fmla="*/ 462560 w 762442"/>
                  <a:gd name="connsiteY7" fmla="*/ 47614 h 958260"/>
                  <a:gd name="connsiteX8" fmla="*/ 458352 w 762442"/>
                  <a:gd name="connsiteY8" fmla="*/ 46656 h 958260"/>
                  <a:gd name="connsiteX9" fmla="*/ 431896 w 762442"/>
                  <a:gd name="connsiteY9" fmla="*/ 49198 h 958260"/>
                  <a:gd name="connsiteX10" fmla="*/ 423980 w 762442"/>
                  <a:gd name="connsiteY10" fmla="*/ 58405 h 958260"/>
                  <a:gd name="connsiteX11" fmla="*/ 405189 w 762442"/>
                  <a:gd name="connsiteY11" fmla="*/ 73112 h 958260"/>
                  <a:gd name="connsiteX12" fmla="*/ 396065 w 762442"/>
                  <a:gd name="connsiteY12" fmla="*/ 69279 h 958260"/>
                  <a:gd name="connsiteX13" fmla="*/ 391190 w 762442"/>
                  <a:gd name="connsiteY13" fmla="*/ 66530 h 958260"/>
                  <a:gd name="connsiteX14" fmla="*/ 381858 w 762442"/>
                  <a:gd name="connsiteY14" fmla="*/ 69696 h 958260"/>
                  <a:gd name="connsiteX15" fmla="*/ 378233 w 762442"/>
                  <a:gd name="connsiteY15" fmla="*/ 71571 h 958260"/>
                  <a:gd name="connsiteX16" fmla="*/ 376025 w 762442"/>
                  <a:gd name="connsiteY16" fmla="*/ 72571 h 958260"/>
                  <a:gd name="connsiteX17" fmla="*/ 375025 w 762442"/>
                  <a:gd name="connsiteY17" fmla="*/ 70363 h 958260"/>
                  <a:gd name="connsiteX18" fmla="*/ 372484 w 762442"/>
                  <a:gd name="connsiteY18" fmla="*/ 66446 h 958260"/>
                  <a:gd name="connsiteX19" fmla="*/ 370192 w 762442"/>
                  <a:gd name="connsiteY19" fmla="*/ 63113 h 958260"/>
                  <a:gd name="connsiteX20" fmla="*/ 363442 w 762442"/>
                  <a:gd name="connsiteY20" fmla="*/ 66863 h 958260"/>
                  <a:gd name="connsiteX21" fmla="*/ 359068 w 762442"/>
                  <a:gd name="connsiteY21" fmla="*/ 69863 h 958260"/>
                  <a:gd name="connsiteX22" fmla="*/ 314821 w 762442"/>
                  <a:gd name="connsiteY22" fmla="*/ 84862 h 958260"/>
                  <a:gd name="connsiteX23" fmla="*/ 297156 w 762442"/>
                  <a:gd name="connsiteY23" fmla="*/ 78529 h 958260"/>
                  <a:gd name="connsiteX24" fmla="*/ 290740 w 762442"/>
                  <a:gd name="connsiteY24" fmla="*/ 60530 h 958260"/>
                  <a:gd name="connsiteX25" fmla="*/ 285574 w 762442"/>
                  <a:gd name="connsiteY25" fmla="*/ 46115 h 958260"/>
                  <a:gd name="connsiteX26" fmla="*/ 266658 w 762442"/>
                  <a:gd name="connsiteY26" fmla="*/ 49031 h 958260"/>
                  <a:gd name="connsiteX27" fmla="*/ 260867 w 762442"/>
                  <a:gd name="connsiteY27" fmla="*/ 51614 h 958260"/>
                  <a:gd name="connsiteX28" fmla="*/ 263533 w 762442"/>
                  <a:gd name="connsiteY28" fmla="*/ 56072 h 958260"/>
                  <a:gd name="connsiteX29" fmla="*/ 266867 w 762442"/>
                  <a:gd name="connsiteY29" fmla="*/ 61530 h 958260"/>
                  <a:gd name="connsiteX30" fmla="*/ 268658 w 762442"/>
                  <a:gd name="connsiteY30" fmla="*/ 64946 h 958260"/>
                  <a:gd name="connsiteX31" fmla="*/ 267116 w 762442"/>
                  <a:gd name="connsiteY31" fmla="*/ 71988 h 958260"/>
                  <a:gd name="connsiteX32" fmla="*/ 261950 w 762442"/>
                  <a:gd name="connsiteY32" fmla="*/ 76029 h 958260"/>
                  <a:gd name="connsiteX33" fmla="*/ 251118 w 762442"/>
                  <a:gd name="connsiteY33" fmla="*/ 108901 h 958260"/>
                  <a:gd name="connsiteX34" fmla="*/ 251285 w 762442"/>
                  <a:gd name="connsiteY34" fmla="*/ 110901 h 958260"/>
                  <a:gd name="connsiteX35" fmla="*/ 247576 w 762442"/>
                  <a:gd name="connsiteY35" fmla="*/ 130150 h 958260"/>
                  <a:gd name="connsiteX36" fmla="*/ 235619 w 762442"/>
                  <a:gd name="connsiteY36" fmla="*/ 129025 h 958260"/>
                  <a:gd name="connsiteX37" fmla="*/ 229370 w 762442"/>
                  <a:gd name="connsiteY37" fmla="*/ 122734 h 958260"/>
                  <a:gd name="connsiteX38" fmla="*/ 219120 w 762442"/>
                  <a:gd name="connsiteY38" fmla="*/ 120317 h 958260"/>
                  <a:gd name="connsiteX39" fmla="*/ 215246 w 762442"/>
                  <a:gd name="connsiteY39" fmla="*/ 123359 h 958260"/>
                  <a:gd name="connsiteX40" fmla="*/ 215246 w 762442"/>
                  <a:gd name="connsiteY40" fmla="*/ 123359 h 958260"/>
                  <a:gd name="connsiteX41" fmla="*/ 216162 w 762442"/>
                  <a:gd name="connsiteY41" fmla="*/ 124317 h 958260"/>
                  <a:gd name="connsiteX42" fmla="*/ 219245 w 762442"/>
                  <a:gd name="connsiteY42" fmla="*/ 133233 h 958260"/>
                  <a:gd name="connsiteX43" fmla="*/ 203996 w 762442"/>
                  <a:gd name="connsiteY43" fmla="*/ 147732 h 958260"/>
                  <a:gd name="connsiteX44" fmla="*/ 201747 w 762442"/>
                  <a:gd name="connsiteY44" fmla="*/ 148523 h 958260"/>
                  <a:gd name="connsiteX45" fmla="*/ 196163 w 762442"/>
                  <a:gd name="connsiteY45" fmla="*/ 150232 h 958260"/>
                  <a:gd name="connsiteX46" fmla="*/ 188497 w 762442"/>
                  <a:gd name="connsiteY46" fmla="*/ 155606 h 958260"/>
                  <a:gd name="connsiteX47" fmla="*/ 185040 w 762442"/>
                  <a:gd name="connsiteY47" fmla="*/ 160148 h 958260"/>
                  <a:gd name="connsiteX48" fmla="*/ 175332 w 762442"/>
                  <a:gd name="connsiteY48" fmla="*/ 167730 h 958260"/>
                  <a:gd name="connsiteX49" fmla="*/ 170499 w 762442"/>
                  <a:gd name="connsiteY49" fmla="*/ 166772 h 958260"/>
                  <a:gd name="connsiteX50" fmla="*/ 169707 w 762442"/>
                  <a:gd name="connsiteY50" fmla="*/ 166272 h 958260"/>
                  <a:gd name="connsiteX51" fmla="*/ 168666 w 762442"/>
                  <a:gd name="connsiteY51" fmla="*/ 166855 h 958260"/>
                  <a:gd name="connsiteX52" fmla="*/ 167333 w 762442"/>
                  <a:gd name="connsiteY52" fmla="*/ 170022 h 958260"/>
                  <a:gd name="connsiteX53" fmla="*/ 166208 w 762442"/>
                  <a:gd name="connsiteY53" fmla="*/ 174688 h 958260"/>
                  <a:gd name="connsiteX54" fmla="*/ 163791 w 762442"/>
                  <a:gd name="connsiteY54" fmla="*/ 179188 h 958260"/>
                  <a:gd name="connsiteX55" fmla="*/ 158624 w 762442"/>
                  <a:gd name="connsiteY55" fmla="*/ 182271 h 958260"/>
                  <a:gd name="connsiteX56" fmla="*/ 153834 w 762442"/>
                  <a:gd name="connsiteY56" fmla="*/ 181813 h 958260"/>
                  <a:gd name="connsiteX57" fmla="*/ 149751 w 762442"/>
                  <a:gd name="connsiteY57" fmla="*/ 180896 h 958260"/>
                  <a:gd name="connsiteX58" fmla="*/ 145417 w 762442"/>
                  <a:gd name="connsiteY58" fmla="*/ 180271 h 958260"/>
                  <a:gd name="connsiteX59" fmla="*/ 143459 w 762442"/>
                  <a:gd name="connsiteY59" fmla="*/ 184271 h 958260"/>
                  <a:gd name="connsiteX60" fmla="*/ 150251 w 762442"/>
                  <a:gd name="connsiteY60" fmla="*/ 199478 h 958260"/>
                  <a:gd name="connsiteX61" fmla="*/ 158166 w 762442"/>
                  <a:gd name="connsiteY61" fmla="*/ 204436 h 958260"/>
                  <a:gd name="connsiteX62" fmla="*/ 169499 w 762442"/>
                  <a:gd name="connsiteY62" fmla="*/ 221601 h 958260"/>
                  <a:gd name="connsiteX63" fmla="*/ 165166 w 762442"/>
                  <a:gd name="connsiteY63" fmla="*/ 230142 h 958260"/>
                  <a:gd name="connsiteX64" fmla="*/ 155708 w 762442"/>
                  <a:gd name="connsiteY64" fmla="*/ 229601 h 958260"/>
                  <a:gd name="connsiteX65" fmla="*/ 142584 w 762442"/>
                  <a:gd name="connsiteY65" fmla="*/ 233975 h 958260"/>
                  <a:gd name="connsiteX66" fmla="*/ 148959 w 762442"/>
                  <a:gd name="connsiteY66" fmla="*/ 251016 h 958260"/>
                  <a:gd name="connsiteX67" fmla="*/ 157708 w 762442"/>
                  <a:gd name="connsiteY67" fmla="*/ 258598 h 958260"/>
                  <a:gd name="connsiteX68" fmla="*/ 160666 w 762442"/>
                  <a:gd name="connsiteY68" fmla="*/ 264015 h 958260"/>
                  <a:gd name="connsiteX69" fmla="*/ 165249 w 762442"/>
                  <a:gd name="connsiteY69" fmla="*/ 268139 h 958260"/>
                  <a:gd name="connsiteX70" fmla="*/ 169749 w 762442"/>
                  <a:gd name="connsiteY70" fmla="*/ 269348 h 958260"/>
                  <a:gd name="connsiteX71" fmla="*/ 178165 w 762442"/>
                  <a:gd name="connsiteY71" fmla="*/ 272847 h 958260"/>
                  <a:gd name="connsiteX72" fmla="*/ 179415 w 762442"/>
                  <a:gd name="connsiteY72" fmla="*/ 274014 h 958260"/>
                  <a:gd name="connsiteX73" fmla="*/ 178707 w 762442"/>
                  <a:gd name="connsiteY73" fmla="*/ 275597 h 958260"/>
                  <a:gd name="connsiteX74" fmla="*/ 175415 w 762442"/>
                  <a:gd name="connsiteY74" fmla="*/ 283930 h 958260"/>
                  <a:gd name="connsiteX75" fmla="*/ 172748 w 762442"/>
                  <a:gd name="connsiteY75" fmla="*/ 290638 h 958260"/>
                  <a:gd name="connsiteX76" fmla="*/ 164708 w 762442"/>
                  <a:gd name="connsiteY76" fmla="*/ 302595 h 958260"/>
                  <a:gd name="connsiteX77" fmla="*/ 161083 w 762442"/>
                  <a:gd name="connsiteY77" fmla="*/ 306886 h 958260"/>
                  <a:gd name="connsiteX78" fmla="*/ 160583 w 762442"/>
                  <a:gd name="connsiteY78" fmla="*/ 307470 h 958260"/>
                  <a:gd name="connsiteX79" fmla="*/ 157417 w 762442"/>
                  <a:gd name="connsiteY79" fmla="*/ 320302 h 958260"/>
                  <a:gd name="connsiteX80" fmla="*/ 163832 w 762442"/>
                  <a:gd name="connsiteY80" fmla="*/ 322719 h 958260"/>
                  <a:gd name="connsiteX81" fmla="*/ 171707 w 762442"/>
                  <a:gd name="connsiteY81" fmla="*/ 324968 h 958260"/>
                  <a:gd name="connsiteX82" fmla="*/ 174248 w 762442"/>
                  <a:gd name="connsiteY82" fmla="*/ 335051 h 958260"/>
                  <a:gd name="connsiteX83" fmla="*/ 174957 w 762442"/>
                  <a:gd name="connsiteY83" fmla="*/ 340967 h 958260"/>
                  <a:gd name="connsiteX84" fmla="*/ 181331 w 762442"/>
                  <a:gd name="connsiteY84" fmla="*/ 344300 h 958260"/>
                  <a:gd name="connsiteX85" fmla="*/ 186664 w 762442"/>
                  <a:gd name="connsiteY85" fmla="*/ 345467 h 958260"/>
                  <a:gd name="connsiteX86" fmla="*/ 198330 w 762442"/>
                  <a:gd name="connsiteY86" fmla="*/ 361757 h 958260"/>
                  <a:gd name="connsiteX87" fmla="*/ 199038 w 762442"/>
                  <a:gd name="connsiteY87" fmla="*/ 373631 h 958260"/>
                  <a:gd name="connsiteX88" fmla="*/ 202413 w 762442"/>
                  <a:gd name="connsiteY88" fmla="*/ 379131 h 958260"/>
                  <a:gd name="connsiteX89" fmla="*/ 208829 w 762442"/>
                  <a:gd name="connsiteY89" fmla="*/ 397296 h 958260"/>
                  <a:gd name="connsiteX90" fmla="*/ 199997 w 762442"/>
                  <a:gd name="connsiteY90" fmla="*/ 402338 h 958260"/>
                  <a:gd name="connsiteX91" fmla="*/ 190997 w 762442"/>
                  <a:gd name="connsiteY91" fmla="*/ 395630 h 958260"/>
                  <a:gd name="connsiteX92" fmla="*/ 188372 w 762442"/>
                  <a:gd name="connsiteY92" fmla="*/ 391630 h 958260"/>
                  <a:gd name="connsiteX93" fmla="*/ 184373 w 762442"/>
                  <a:gd name="connsiteY93" fmla="*/ 390838 h 958260"/>
                  <a:gd name="connsiteX94" fmla="*/ 185747 w 762442"/>
                  <a:gd name="connsiteY94" fmla="*/ 393047 h 958260"/>
                  <a:gd name="connsiteX95" fmla="*/ 186539 w 762442"/>
                  <a:gd name="connsiteY95" fmla="*/ 394088 h 958260"/>
                  <a:gd name="connsiteX96" fmla="*/ 186123 w 762442"/>
                  <a:gd name="connsiteY96" fmla="*/ 395338 h 958260"/>
                  <a:gd name="connsiteX97" fmla="*/ 178581 w 762442"/>
                  <a:gd name="connsiteY97" fmla="*/ 403879 h 958260"/>
                  <a:gd name="connsiteX98" fmla="*/ 173415 w 762442"/>
                  <a:gd name="connsiteY98" fmla="*/ 409420 h 958260"/>
                  <a:gd name="connsiteX99" fmla="*/ 174790 w 762442"/>
                  <a:gd name="connsiteY99" fmla="*/ 412295 h 958260"/>
                  <a:gd name="connsiteX100" fmla="*/ 177332 w 762442"/>
                  <a:gd name="connsiteY100" fmla="*/ 416878 h 958260"/>
                  <a:gd name="connsiteX101" fmla="*/ 177623 w 762442"/>
                  <a:gd name="connsiteY101" fmla="*/ 421336 h 958260"/>
                  <a:gd name="connsiteX102" fmla="*/ 175624 w 762442"/>
                  <a:gd name="connsiteY102" fmla="*/ 425711 h 958260"/>
                  <a:gd name="connsiteX103" fmla="*/ 172915 w 762442"/>
                  <a:gd name="connsiteY103" fmla="*/ 427544 h 958260"/>
                  <a:gd name="connsiteX104" fmla="*/ 166957 w 762442"/>
                  <a:gd name="connsiteY104" fmla="*/ 432085 h 958260"/>
                  <a:gd name="connsiteX105" fmla="*/ 154959 w 762442"/>
                  <a:gd name="connsiteY105" fmla="*/ 447876 h 958260"/>
                  <a:gd name="connsiteX106" fmla="*/ 158250 w 762442"/>
                  <a:gd name="connsiteY106" fmla="*/ 453959 h 958260"/>
                  <a:gd name="connsiteX107" fmla="*/ 161125 w 762442"/>
                  <a:gd name="connsiteY107" fmla="*/ 461375 h 958260"/>
                  <a:gd name="connsiteX108" fmla="*/ 152125 w 762442"/>
                  <a:gd name="connsiteY108" fmla="*/ 468499 h 958260"/>
                  <a:gd name="connsiteX109" fmla="*/ 122377 w 762442"/>
                  <a:gd name="connsiteY109" fmla="*/ 465291 h 958260"/>
                  <a:gd name="connsiteX110" fmla="*/ 118211 w 762442"/>
                  <a:gd name="connsiteY110" fmla="*/ 456125 h 958260"/>
                  <a:gd name="connsiteX111" fmla="*/ 115961 w 762442"/>
                  <a:gd name="connsiteY111" fmla="*/ 451001 h 958260"/>
                  <a:gd name="connsiteX112" fmla="*/ 108712 w 762442"/>
                  <a:gd name="connsiteY112" fmla="*/ 452334 h 958260"/>
                  <a:gd name="connsiteX113" fmla="*/ 102837 w 762442"/>
                  <a:gd name="connsiteY113" fmla="*/ 464583 h 958260"/>
                  <a:gd name="connsiteX114" fmla="*/ 101546 w 762442"/>
                  <a:gd name="connsiteY114" fmla="*/ 476499 h 958260"/>
                  <a:gd name="connsiteX115" fmla="*/ 75964 w 762442"/>
                  <a:gd name="connsiteY115" fmla="*/ 501997 h 958260"/>
                  <a:gd name="connsiteX116" fmla="*/ 64382 w 762442"/>
                  <a:gd name="connsiteY116" fmla="*/ 500163 h 958260"/>
                  <a:gd name="connsiteX117" fmla="*/ 56424 w 762442"/>
                  <a:gd name="connsiteY117" fmla="*/ 498455 h 958260"/>
                  <a:gd name="connsiteX118" fmla="*/ 52091 w 762442"/>
                  <a:gd name="connsiteY118" fmla="*/ 504330 h 958260"/>
                  <a:gd name="connsiteX119" fmla="*/ 51008 w 762442"/>
                  <a:gd name="connsiteY119" fmla="*/ 514079 h 958260"/>
                  <a:gd name="connsiteX120" fmla="*/ 61465 w 762442"/>
                  <a:gd name="connsiteY120" fmla="*/ 517370 h 958260"/>
                  <a:gd name="connsiteX121" fmla="*/ 69631 w 762442"/>
                  <a:gd name="connsiteY121" fmla="*/ 518704 h 958260"/>
                  <a:gd name="connsiteX122" fmla="*/ 87172 w 762442"/>
                  <a:gd name="connsiteY122" fmla="*/ 544535 h 958260"/>
                  <a:gd name="connsiteX123" fmla="*/ 76339 w 762442"/>
                  <a:gd name="connsiteY123" fmla="*/ 564867 h 958260"/>
                  <a:gd name="connsiteX124" fmla="*/ 60215 w 762442"/>
                  <a:gd name="connsiteY124" fmla="*/ 563034 h 958260"/>
                  <a:gd name="connsiteX125" fmla="*/ 58799 w 762442"/>
                  <a:gd name="connsiteY125" fmla="*/ 554076 h 958260"/>
                  <a:gd name="connsiteX126" fmla="*/ 58841 w 762442"/>
                  <a:gd name="connsiteY126" fmla="*/ 549660 h 958260"/>
                  <a:gd name="connsiteX127" fmla="*/ 54133 w 762442"/>
                  <a:gd name="connsiteY127" fmla="*/ 547993 h 958260"/>
                  <a:gd name="connsiteX128" fmla="*/ 48300 w 762442"/>
                  <a:gd name="connsiteY128" fmla="*/ 551910 h 958260"/>
                  <a:gd name="connsiteX129" fmla="*/ 48383 w 762442"/>
                  <a:gd name="connsiteY129" fmla="*/ 558784 h 958260"/>
                  <a:gd name="connsiteX130" fmla="*/ 47341 w 762442"/>
                  <a:gd name="connsiteY130" fmla="*/ 569075 h 958260"/>
                  <a:gd name="connsiteX131" fmla="*/ 41675 w 762442"/>
                  <a:gd name="connsiteY131" fmla="*/ 572700 h 958260"/>
                  <a:gd name="connsiteX132" fmla="*/ 37509 w 762442"/>
                  <a:gd name="connsiteY132" fmla="*/ 570033 h 958260"/>
                  <a:gd name="connsiteX133" fmla="*/ 35051 w 762442"/>
                  <a:gd name="connsiteY133" fmla="*/ 568242 h 958260"/>
                  <a:gd name="connsiteX134" fmla="*/ 34884 w 762442"/>
                  <a:gd name="connsiteY134" fmla="*/ 568242 h 958260"/>
                  <a:gd name="connsiteX135" fmla="*/ 7761 w 762442"/>
                  <a:gd name="connsiteY135" fmla="*/ 582199 h 958260"/>
                  <a:gd name="connsiteX136" fmla="*/ 11344 w 762442"/>
                  <a:gd name="connsiteY136" fmla="*/ 588407 h 958260"/>
                  <a:gd name="connsiteX137" fmla="*/ 14969 w 762442"/>
                  <a:gd name="connsiteY137" fmla="*/ 594865 h 958260"/>
                  <a:gd name="connsiteX138" fmla="*/ 15052 w 762442"/>
                  <a:gd name="connsiteY138" fmla="*/ 615488 h 958260"/>
                  <a:gd name="connsiteX139" fmla="*/ 7136 w 762442"/>
                  <a:gd name="connsiteY139" fmla="*/ 625821 h 958260"/>
                  <a:gd name="connsiteX140" fmla="*/ 2345 w 762442"/>
                  <a:gd name="connsiteY140" fmla="*/ 632029 h 958260"/>
                  <a:gd name="connsiteX141" fmla="*/ 4678 w 762442"/>
                  <a:gd name="connsiteY141" fmla="*/ 636153 h 958260"/>
                  <a:gd name="connsiteX142" fmla="*/ 9261 w 762442"/>
                  <a:gd name="connsiteY142" fmla="*/ 638111 h 958260"/>
                  <a:gd name="connsiteX143" fmla="*/ 17427 w 762442"/>
                  <a:gd name="connsiteY143" fmla="*/ 643153 h 958260"/>
                  <a:gd name="connsiteX144" fmla="*/ 18260 w 762442"/>
                  <a:gd name="connsiteY144" fmla="*/ 655818 h 958260"/>
                  <a:gd name="connsiteX145" fmla="*/ 17760 w 762442"/>
                  <a:gd name="connsiteY145" fmla="*/ 662110 h 958260"/>
                  <a:gd name="connsiteX146" fmla="*/ 44300 w 762442"/>
                  <a:gd name="connsiteY146" fmla="*/ 709106 h 958260"/>
                  <a:gd name="connsiteX147" fmla="*/ 57091 w 762442"/>
                  <a:gd name="connsiteY147" fmla="*/ 725063 h 958260"/>
                  <a:gd name="connsiteX148" fmla="*/ 64382 w 762442"/>
                  <a:gd name="connsiteY148" fmla="*/ 731979 h 958260"/>
                  <a:gd name="connsiteX149" fmla="*/ 79881 w 762442"/>
                  <a:gd name="connsiteY149" fmla="*/ 751561 h 958260"/>
                  <a:gd name="connsiteX150" fmla="*/ 72048 w 762442"/>
                  <a:gd name="connsiteY150" fmla="*/ 756894 h 958260"/>
                  <a:gd name="connsiteX151" fmla="*/ 68423 w 762442"/>
                  <a:gd name="connsiteY151" fmla="*/ 759227 h 958260"/>
                  <a:gd name="connsiteX152" fmla="*/ 72631 w 762442"/>
                  <a:gd name="connsiteY152" fmla="*/ 765435 h 958260"/>
                  <a:gd name="connsiteX153" fmla="*/ 76798 w 762442"/>
                  <a:gd name="connsiteY153" fmla="*/ 768685 h 958260"/>
                  <a:gd name="connsiteX154" fmla="*/ 81630 w 762442"/>
                  <a:gd name="connsiteY154" fmla="*/ 787225 h 958260"/>
                  <a:gd name="connsiteX155" fmla="*/ 81130 w 762442"/>
                  <a:gd name="connsiteY155" fmla="*/ 794100 h 958260"/>
                  <a:gd name="connsiteX156" fmla="*/ 81964 w 762442"/>
                  <a:gd name="connsiteY156" fmla="*/ 799641 h 958260"/>
                  <a:gd name="connsiteX157" fmla="*/ 82381 w 762442"/>
                  <a:gd name="connsiteY157" fmla="*/ 801682 h 958260"/>
                  <a:gd name="connsiteX158" fmla="*/ 85005 w 762442"/>
                  <a:gd name="connsiteY158" fmla="*/ 802641 h 958260"/>
                  <a:gd name="connsiteX159" fmla="*/ 93004 w 762442"/>
                  <a:gd name="connsiteY159" fmla="*/ 805099 h 958260"/>
                  <a:gd name="connsiteX160" fmla="*/ 110295 w 762442"/>
                  <a:gd name="connsiteY160" fmla="*/ 790266 h 958260"/>
                  <a:gd name="connsiteX161" fmla="*/ 133044 w 762442"/>
                  <a:gd name="connsiteY161" fmla="*/ 772559 h 958260"/>
                  <a:gd name="connsiteX162" fmla="*/ 167082 w 762442"/>
                  <a:gd name="connsiteY162" fmla="*/ 781934 h 958260"/>
                  <a:gd name="connsiteX163" fmla="*/ 175957 w 762442"/>
                  <a:gd name="connsiteY163" fmla="*/ 787767 h 958260"/>
                  <a:gd name="connsiteX164" fmla="*/ 178165 w 762442"/>
                  <a:gd name="connsiteY164" fmla="*/ 789308 h 958260"/>
                  <a:gd name="connsiteX165" fmla="*/ 180623 w 762442"/>
                  <a:gd name="connsiteY165" fmla="*/ 789808 h 958260"/>
                  <a:gd name="connsiteX166" fmla="*/ 185331 w 762442"/>
                  <a:gd name="connsiteY166" fmla="*/ 791141 h 958260"/>
                  <a:gd name="connsiteX167" fmla="*/ 187706 w 762442"/>
                  <a:gd name="connsiteY167" fmla="*/ 796349 h 958260"/>
                  <a:gd name="connsiteX168" fmla="*/ 187997 w 762442"/>
                  <a:gd name="connsiteY168" fmla="*/ 797891 h 958260"/>
                  <a:gd name="connsiteX169" fmla="*/ 194497 w 762442"/>
                  <a:gd name="connsiteY169" fmla="*/ 798349 h 958260"/>
                  <a:gd name="connsiteX170" fmla="*/ 200371 w 762442"/>
                  <a:gd name="connsiteY170" fmla="*/ 798849 h 958260"/>
                  <a:gd name="connsiteX171" fmla="*/ 205371 w 762442"/>
                  <a:gd name="connsiteY171" fmla="*/ 806974 h 958260"/>
                  <a:gd name="connsiteX172" fmla="*/ 207371 w 762442"/>
                  <a:gd name="connsiteY172" fmla="*/ 812223 h 958260"/>
                  <a:gd name="connsiteX173" fmla="*/ 214787 w 762442"/>
                  <a:gd name="connsiteY173" fmla="*/ 822181 h 958260"/>
                  <a:gd name="connsiteX174" fmla="*/ 221079 w 762442"/>
                  <a:gd name="connsiteY174" fmla="*/ 830513 h 958260"/>
                  <a:gd name="connsiteX175" fmla="*/ 224162 w 762442"/>
                  <a:gd name="connsiteY175" fmla="*/ 832680 h 958260"/>
                  <a:gd name="connsiteX176" fmla="*/ 229286 w 762442"/>
                  <a:gd name="connsiteY176" fmla="*/ 837805 h 958260"/>
                  <a:gd name="connsiteX177" fmla="*/ 223703 w 762442"/>
                  <a:gd name="connsiteY177" fmla="*/ 847054 h 958260"/>
                  <a:gd name="connsiteX178" fmla="*/ 222495 w 762442"/>
                  <a:gd name="connsiteY178" fmla="*/ 847845 h 958260"/>
                  <a:gd name="connsiteX179" fmla="*/ 226703 w 762442"/>
                  <a:gd name="connsiteY179" fmla="*/ 857720 h 958260"/>
                  <a:gd name="connsiteX180" fmla="*/ 231494 w 762442"/>
                  <a:gd name="connsiteY180" fmla="*/ 868261 h 958260"/>
                  <a:gd name="connsiteX181" fmla="*/ 220287 w 762442"/>
                  <a:gd name="connsiteY181" fmla="*/ 880843 h 958260"/>
                  <a:gd name="connsiteX182" fmla="*/ 212496 w 762442"/>
                  <a:gd name="connsiteY182" fmla="*/ 885259 h 958260"/>
                  <a:gd name="connsiteX183" fmla="*/ 210787 w 762442"/>
                  <a:gd name="connsiteY183" fmla="*/ 915090 h 958260"/>
                  <a:gd name="connsiteX184" fmla="*/ 226078 w 762442"/>
                  <a:gd name="connsiteY184" fmla="*/ 930589 h 958260"/>
                  <a:gd name="connsiteX185" fmla="*/ 241077 w 762442"/>
                  <a:gd name="connsiteY185" fmla="*/ 927923 h 958260"/>
                  <a:gd name="connsiteX186" fmla="*/ 243993 w 762442"/>
                  <a:gd name="connsiteY186" fmla="*/ 923340 h 958260"/>
                  <a:gd name="connsiteX187" fmla="*/ 260534 w 762442"/>
                  <a:gd name="connsiteY187" fmla="*/ 906258 h 958260"/>
                  <a:gd name="connsiteX188" fmla="*/ 265367 w 762442"/>
                  <a:gd name="connsiteY188" fmla="*/ 912507 h 958260"/>
                  <a:gd name="connsiteX189" fmla="*/ 269241 w 762442"/>
                  <a:gd name="connsiteY189" fmla="*/ 910841 h 958260"/>
                  <a:gd name="connsiteX190" fmla="*/ 276866 w 762442"/>
                  <a:gd name="connsiteY190" fmla="*/ 908633 h 958260"/>
                  <a:gd name="connsiteX191" fmla="*/ 283907 w 762442"/>
                  <a:gd name="connsiteY191" fmla="*/ 911007 h 958260"/>
                  <a:gd name="connsiteX192" fmla="*/ 284574 w 762442"/>
                  <a:gd name="connsiteY192" fmla="*/ 914299 h 958260"/>
                  <a:gd name="connsiteX193" fmla="*/ 285490 w 762442"/>
                  <a:gd name="connsiteY193" fmla="*/ 916590 h 958260"/>
                  <a:gd name="connsiteX194" fmla="*/ 296239 w 762442"/>
                  <a:gd name="connsiteY194" fmla="*/ 918715 h 958260"/>
                  <a:gd name="connsiteX195" fmla="*/ 302530 w 762442"/>
                  <a:gd name="connsiteY195" fmla="*/ 914424 h 958260"/>
                  <a:gd name="connsiteX196" fmla="*/ 304864 w 762442"/>
                  <a:gd name="connsiteY196" fmla="*/ 912299 h 958260"/>
                  <a:gd name="connsiteX197" fmla="*/ 314322 w 762442"/>
                  <a:gd name="connsiteY197" fmla="*/ 911382 h 958260"/>
                  <a:gd name="connsiteX198" fmla="*/ 324696 w 762442"/>
                  <a:gd name="connsiteY198" fmla="*/ 922256 h 958260"/>
                  <a:gd name="connsiteX199" fmla="*/ 326279 w 762442"/>
                  <a:gd name="connsiteY199" fmla="*/ 925006 h 958260"/>
                  <a:gd name="connsiteX200" fmla="*/ 339569 w 762442"/>
                  <a:gd name="connsiteY200" fmla="*/ 958670 h 958260"/>
                  <a:gd name="connsiteX201" fmla="*/ 342819 w 762442"/>
                  <a:gd name="connsiteY201" fmla="*/ 956796 h 958260"/>
                  <a:gd name="connsiteX202" fmla="*/ 366109 w 762442"/>
                  <a:gd name="connsiteY202" fmla="*/ 947630 h 958260"/>
                  <a:gd name="connsiteX203" fmla="*/ 371817 w 762442"/>
                  <a:gd name="connsiteY203" fmla="*/ 945171 h 958260"/>
                  <a:gd name="connsiteX204" fmla="*/ 374275 w 762442"/>
                  <a:gd name="connsiteY204" fmla="*/ 939589 h 958260"/>
                  <a:gd name="connsiteX205" fmla="*/ 384316 w 762442"/>
                  <a:gd name="connsiteY205" fmla="*/ 935880 h 958260"/>
                  <a:gd name="connsiteX206" fmla="*/ 379524 w 762442"/>
                  <a:gd name="connsiteY206" fmla="*/ 927006 h 958260"/>
                  <a:gd name="connsiteX207" fmla="*/ 404064 w 762442"/>
                  <a:gd name="connsiteY207" fmla="*/ 911382 h 958260"/>
                  <a:gd name="connsiteX208" fmla="*/ 412939 w 762442"/>
                  <a:gd name="connsiteY208" fmla="*/ 915424 h 958260"/>
                  <a:gd name="connsiteX209" fmla="*/ 426271 w 762442"/>
                  <a:gd name="connsiteY209" fmla="*/ 903633 h 958260"/>
                  <a:gd name="connsiteX210" fmla="*/ 427354 w 762442"/>
                  <a:gd name="connsiteY210" fmla="*/ 894050 h 958260"/>
                  <a:gd name="connsiteX211" fmla="*/ 417814 w 762442"/>
                  <a:gd name="connsiteY211" fmla="*/ 897175 h 958260"/>
                  <a:gd name="connsiteX212" fmla="*/ 414064 w 762442"/>
                  <a:gd name="connsiteY212" fmla="*/ 900758 h 958260"/>
                  <a:gd name="connsiteX213" fmla="*/ 408106 w 762442"/>
                  <a:gd name="connsiteY213" fmla="*/ 881884 h 958260"/>
                  <a:gd name="connsiteX214" fmla="*/ 418147 w 762442"/>
                  <a:gd name="connsiteY214" fmla="*/ 882676 h 958260"/>
                  <a:gd name="connsiteX215" fmla="*/ 407023 w 762442"/>
                  <a:gd name="connsiteY215" fmla="*/ 868094 h 958260"/>
                  <a:gd name="connsiteX216" fmla="*/ 432146 w 762442"/>
                  <a:gd name="connsiteY216" fmla="*/ 830722 h 958260"/>
                  <a:gd name="connsiteX217" fmla="*/ 459477 w 762442"/>
                  <a:gd name="connsiteY217" fmla="*/ 822306 h 958260"/>
                  <a:gd name="connsiteX218" fmla="*/ 479100 w 762442"/>
                  <a:gd name="connsiteY218" fmla="*/ 814348 h 958260"/>
                  <a:gd name="connsiteX219" fmla="*/ 489683 w 762442"/>
                  <a:gd name="connsiteY219" fmla="*/ 822181 h 958260"/>
                  <a:gd name="connsiteX220" fmla="*/ 498516 w 762442"/>
                  <a:gd name="connsiteY220" fmla="*/ 816681 h 958260"/>
                  <a:gd name="connsiteX221" fmla="*/ 491474 w 762442"/>
                  <a:gd name="connsiteY221" fmla="*/ 804307 h 958260"/>
                  <a:gd name="connsiteX222" fmla="*/ 512598 w 762442"/>
                  <a:gd name="connsiteY222" fmla="*/ 790225 h 958260"/>
                  <a:gd name="connsiteX223" fmla="*/ 528305 w 762442"/>
                  <a:gd name="connsiteY223" fmla="*/ 789892 h 958260"/>
                  <a:gd name="connsiteX224" fmla="*/ 538304 w 762442"/>
                  <a:gd name="connsiteY224" fmla="*/ 798349 h 958260"/>
                  <a:gd name="connsiteX225" fmla="*/ 560594 w 762442"/>
                  <a:gd name="connsiteY225" fmla="*/ 785558 h 958260"/>
                  <a:gd name="connsiteX226" fmla="*/ 560177 w 762442"/>
                  <a:gd name="connsiteY226" fmla="*/ 799599 h 958260"/>
                  <a:gd name="connsiteX227" fmla="*/ 538804 w 762442"/>
                  <a:gd name="connsiteY227" fmla="*/ 818973 h 958260"/>
                  <a:gd name="connsiteX228" fmla="*/ 552928 w 762442"/>
                  <a:gd name="connsiteY228" fmla="*/ 848304 h 958260"/>
                  <a:gd name="connsiteX229" fmla="*/ 559886 w 762442"/>
                  <a:gd name="connsiteY229" fmla="*/ 843971 h 958260"/>
                  <a:gd name="connsiteX230" fmla="*/ 569469 w 762442"/>
                  <a:gd name="connsiteY230" fmla="*/ 837138 h 958260"/>
                  <a:gd name="connsiteX231" fmla="*/ 585967 w 762442"/>
                  <a:gd name="connsiteY231" fmla="*/ 816515 h 958260"/>
                  <a:gd name="connsiteX232" fmla="*/ 585593 w 762442"/>
                  <a:gd name="connsiteY232" fmla="*/ 796766 h 958260"/>
                  <a:gd name="connsiteX233" fmla="*/ 610174 w 762442"/>
                  <a:gd name="connsiteY233" fmla="*/ 789600 h 958260"/>
                  <a:gd name="connsiteX234" fmla="*/ 609757 w 762442"/>
                  <a:gd name="connsiteY234" fmla="*/ 771726 h 958260"/>
                  <a:gd name="connsiteX235" fmla="*/ 616548 w 762442"/>
                  <a:gd name="connsiteY235" fmla="*/ 754769 h 958260"/>
                  <a:gd name="connsiteX236" fmla="*/ 617757 w 762442"/>
                  <a:gd name="connsiteY236" fmla="*/ 738145 h 958260"/>
                  <a:gd name="connsiteX237" fmla="*/ 624006 w 762442"/>
                  <a:gd name="connsiteY237" fmla="*/ 736229 h 958260"/>
                  <a:gd name="connsiteX238" fmla="*/ 626297 w 762442"/>
                  <a:gd name="connsiteY238" fmla="*/ 731104 h 958260"/>
                  <a:gd name="connsiteX239" fmla="*/ 634880 w 762442"/>
                  <a:gd name="connsiteY239" fmla="*/ 737145 h 958260"/>
                  <a:gd name="connsiteX240" fmla="*/ 651421 w 762442"/>
                  <a:gd name="connsiteY240" fmla="*/ 729438 h 958260"/>
                  <a:gd name="connsiteX241" fmla="*/ 656212 w 762442"/>
                  <a:gd name="connsiteY241" fmla="*/ 720147 h 958260"/>
                  <a:gd name="connsiteX242" fmla="*/ 653337 w 762442"/>
                  <a:gd name="connsiteY242" fmla="*/ 706023 h 958260"/>
                  <a:gd name="connsiteX243" fmla="*/ 671961 w 762442"/>
                  <a:gd name="connsiteY243" fmla="*/ 700357 h 958260"/>
                  <a:gd name="connsiteX244" fmla="*/ 671877 w 762442"/>
                  <a:gd name="connsiteY244" fmla="*/ 693649 h 958260"/>
                  <a:gd name="connsiteX245" fmla="*/ 679627 w 762442"/>
                  <a:gd name="connsiteY245" fmla="*/ 686274 h 958260"/>
                  <a:gd name="connsiteX246" fmla="*/ 671544 w 762442"/>
                  <a:gd name="connsiteY246" fmla="*/ 670026 h 958260"/>
                  <a:gd name="connsiteX247" fmla="*/ 652087 w 762442"/>
                  <a:gd name="connsiteY247" fmla="*/ 668526 h 958260"/>
                  <a:gd name="connsiteX248" fmla="*/ 647254 w 762442"/>
                  <a:gd name="connsiteY248" fmla="*/ 676192 h 958260"/>
                  <a:gd name="connsiteX249" fmla="*/ 637963 w 762442"/>
                  <a:gd name="connsiteY249" fmla="*/ 676067 h 958260"/>
                  <a:gd name="connsiteX250" fmla="*/ 631505 w 762442"/>
                  <a:gd name="connsiteY250" fmla="*/ 683483 h 958260"/>
                  <a:gd name="connsiteX251" fmla="*/ 638296 w 762442"/>
                  <a:gd name="connsiteY251" fmla="*/ 689107 h 958260"/>
                  <a:gd name="connsiteX252" fmla="*/ 624173 w 762442"/>
                  <a:gd name="connsiteY252" fmla="*/ 698773 h 958260"/>
                  <a:gd name="connsiteX253" fmla="*/ 616215 w 762442"/>
                  <a:gd name="connsiteY253" fmla="*/ 683066 h 958260"/>
                  <a:gd name="connsiteX254" fmla="*/ 597758 w 762442"/>
                  <a:gd name="connsiteY254" fmla="*/ 668567 h 958260"/>
                  <a:gd name="connsiteX255" fmla="*/ 602800 w 762442"/>
                  <a:gd name="connsiteY255" fmla="*/ 654027 h 958260"/>
                  <a:gd name="connsiteX256" fmla="*/ 595550 w 762442"/>
                  <a:gd name="connsiteY256" fmla="*/ 644736 h 958260"/>
                  <a:gd name="connsiteX257" fmla="*/ 589092 w 762442"/>
                  <a:gd name="connsiteY257" fmla="*/ 614155 h 958260"/>
                  <a:gd name="connsiteX258" fmla="*/ 590134 w 762442"/>
                  <a:gd name="connsiteY258" fmla="*/ 578658 h 958260"/>
                  <a:gd name="connsiteX259" fmla="*/ 593342 w 762442"/>
                  <a:gd name="connsiteY259" fmla="*/ 570075 h 958260"/>
                  <a:gd name="connsiteX260" fmla="*/ 590800 w 762442"/>
                  <a:gd name="connsiteY260" fmla="*/ 561201 h 958260"/>
                  <a:gd name="connsiteX261" fmla="*/ 593758 w 762442"/>
                  <a:gd name="connsiteY261" fmla="*/ 539327 h 958260"/>
                  <a:gd name="connsiteX262" fmla="*/ 581468 w 762442"/>
                  <a:gd name="connsiteY262" fmla="*/ 521787 h 958260"/>
                  <a:gd name="connsiteX263" fmla="*/ 580759 w 762442"/>
                  <a:gd name="connsiteY263" fmla="*/ 492331 h 958260"/>
                  <a:gd name="connsiteX264" fmla="*/ 586009 w 762442"/>
                  <a:gd name="connsiteY264" fmla="*/ 474540 h 958260"/>
                  <a:gd name="connsiteX265" fmla="*/ 570469 w 762442"/>
                  <a:gd name="connsiteY265" fmla="*/ 460417 h 958260"/>
                  <a:gd name="connsiteX266" fmla="*/ 567719 w 762442"/>
                  <a:gd name="connsiteY266" fmla="*/ 450376 h 958260"/>
                  <a:gd name="connsiteX267" fmla="*/ 570427 w 762442"/>
                  <a:gd name="connsiteY267" fmla="*/ 441543 h 958260"/>
                  <a:gd name="connsiteX268" fmla="*/ 568385 w 762442"/>
                  <a:gd name="connsiteY268" fmla="*/ 436627 h 958260"/>
                  <a:gd name="connsiteX269" fmla="*/ 568802 w 762442"/>
                  <a:gd name="connsiteY269" fmla="*/ 426586 h 958260"/>
                  <a:gd name="connsiteX270" fmla="*/ 576385 w 762442"/>
                  <a:gd name="connsiteY270" fmla="*/ 420545 h 958260"/>
                  <a:gd name="connsiteX271" fmla="*/ 571927 w 762442"/>
                  <a:gd name="connsiteY271" fmla="*/ 409212 h 958260"/>
                  <a:gd name="connsiteX272" fmla="*/ 586842 w 762442"/>
                  <a:gd name="connsiteY272" fmla="*/ 389130 h 958260"/>
                  <a:gd name="connsiteX273" fmla="*/ 596467 w 762442"/>
                  <a:gd name="connsiteY273" fmla="*/ 389464 h 958260"/>
                  <a:gd name="connsiteX274" fmla="*/ 596550 w 762442"/>
                  <a:gd name="connsiteY274" fmla="*/ 378548 h 958260"/>
                  <a:gd name="connsiteX275" fmla="*/ 608549 w 762442"/>
                  <a:gd name="connsiteY275" fmla="*/ 365132 h 958260"/>
                  <a:gd name="connsiteX276" fmla="*/ 613840 w 762442"/>
                  <a:gd name="connsiteY276" fmla="*/ 351550 h 958260"/>
                  <a:gd name="connsiteX277" fmla="*/ 622631 w 762442"/>
                  <a:gd name="connsiteY277" fmla="*/ 332093 h 958260"/>
                  <a:gd name="connsiteX278" fmla="*/ 638963 w 762442"/>
                  <a:gd name="connsiteY278" fmla="*/ 330635 h 958260"/>
                  <a:gd name="connsiteX279" fmla="*/ 647046 w 762442"/>
                  <a:gd name="connsiteY279" fmla="*/ 336551 h 958260"/>
                  <a:gd name="connsiteX280" fmla="*/ 653796 w 762442"/>
                  <a:gd name="connsiteY280" fmla="*/ 330176 h 958260"/>
                  <a:gd name="connsiteX281" fmla="*/ 659462 w 762442"/>
                  <a:gd name="connsiteY281" fmla="*/ 322135 h 958260"/>
                  <a:gd name="connsiteX282" fmla="*/ 657545 w 762442"/>
                  <a:gd name="connsiteY282" fmla="*/ 311261 h 958260"/>
                  <a:gd name="connsiteX283" fmla="*/ 662003 w 762442"/>
                  <a:gd name="connsiteY283" fmla="*/ 291554 h 958260"/>
                  <a:gd name="connsiteX284" fmla="*/ 678044 w 762442"/>
                  <a:gd name="connsiteY284" fmla="*/ 317594 h 958260"/>
                  <a:gd name="connsiteX285" fmla="*/ 683668 w 762442"/>
                  <a:gd name="connsiteY285" fmla="*/ 332634 h 958260"/>
                  <a:gd name="connsiteX286" fmla="*/ 686876 w 762442"/>
                  <a:gd name="connsiteY286" fmla="*/ 345508 h 958260"/>
                  <a:gd name="connsiteX287" fmla="*/ 694959 w 762442"/>
                  <a:gd name="connsiteY287" fmla="*/ 352758 h 958260"/>
                  <a:gd name="connsiteX288" fmla="*/ 697042 w 762442"/>
                  <a:gd name="connsiteY288" fmla="*/ 359216 h 958260"/>
                  <a:gd name="connsiteX289" fmla="*/ 706917 w 762442"/>
                  <a:gd name="connsiteY289" fmla="*/ 362049 h 958260"/>
                  <a:gd name="connsiteX290" fmla="*/ 711791 w 762442"/>
                  <a:gd name="connsiteY290" fmla="*/ 372548 h 958260"/>
                  <a:gd name="connsiteX291" fmla="*/ 722290 w 762442"/>
                  <a:gd name="connsiteY291" fmla="*/ 363632 h 958260"/>
                  <a:gd name="connsiteX292" fmla="*/ 733289 w 762442"/>
                  <a:gd name="connsiteY292" fmla="*/ 353050 h 958260"/>
                  <a:gd name="connsiteX293" fmla="*/ 735289 w 762442"/>
                  <a:gd name="connsiteY293" fmla="*/ 368465 h 958260"/>
                  <a:gd name="connsiteX294" fmla="*/ 740622 w 762442"/>
                  <a:gd name="connsiteY294" fmla="*/ 372923 h 958260"/>
                  <a:gd name="connsiteX295" fmla="*/ 745830 w 762442"/>
                  <a:gd name="connsiteY295" fmla="*/ 378548 h 958260"/>
                  <a:gd name="connsiteX296" fmla="*/ 756579 w 762442"/>
                  <a:gd name="connsiteY296" fmla="*/ 387755 h 958260"/>
                  <a:gd name="connsiteX297" fmla="*/ 757371 w 762442"/>
                  <a:gd name="connsiteY297" fmla="*/ 366465 h 958260"/>
                  <a:gd name="connsiteX298" fmla="*/ 763621 w 762442"/>
                  <a:gd name="connsiteY298" fmla="*/ 356383 h 958260"/>
                  <a:gd name="connsiteX299" fmla="*/ 761121 w 762442"/>
                  <a:gd name="connsiteY299" fmla="*/ 347092 h 958260"/>
                  <a:gd name="connsiteX300" fmla="*/ 758288 w 762442"/>
                  <a:gd name="connsiteY300" fmla="*/ 325302 h 958260"/>
                  <a:gd name="connsiteX301" fmla="*/ 752538 w 762442"/>
                  <a:gd name="connsiteY301" fmla="*/ 302220 h 958260"/>
                  <a:gd name="connsiteX302" fmla="*/ 753121 w 762442"/>
                  <a:gd name="connsiteY302" fmla="*/ 287388 h 958260"/>
                  <a:gd name="connsiteX303" fmla="*/ 753038 w 762442"/>
                  <a:gd name="connsiteY303" fmla="*/ 272556 h 958260"/>
                  <a:gd name="connsiteX304" fmla="*/ 751830 w 762442"/>
                  <a:gd name="connsiteY304" fmla="*/ 265598 h 958260"/>
                  <a:gd name="connsiteX305" fmla="*/ 754413 w 762442"/>
                  <a:gd name="connsiteY305" fmla="*/ 256057 h 958260"/>
                  <a:gd name="connsiteX306" fmla="*/ 746747 w 762442"/>
                  <a:gd name="connsiteY306" fmla="*/ 246058 h 958260"/>
                  <a:gd name="connsiteX307" fmla="*/ 745455 w 762442"/>
                  <a:gd name="connsiteY307" fmla="*/ 236850 h 958260"/>
                  <a:gd name="connsiteX308" fmla="*/ 739706 w 762442"/>
                  <a:gd name="connsiteY308" fmla="*/ 233100 h 958260"/>
                  <a:gd name="connsiteX309" fmla="*/ 726665 w 762442"/>
                  <a:gd name="connsiteY309" fmla="*/ 225684 h 958260"/>
                  <a:gd name="connsiteX310" fmla="*/ 714541 w 762442"/>
                  <a:gd name="connsiteY310" fmla="*/ 220268 h 958260"/>
                  <a:gd name="connsiteX311" fmla="*/ 715166 w 762442"/>
                  <a:gd name="connsiteY311" fmla="*/ 216185 h 958260"/>
                  <a:gd name="connsiteX312" fmla="*/ 716457 w 762442"/>
                  <a:gd name="connsiteY312" fmla="*/ 209435 h 958260"/>
                  <a:gd name="connsiteX313" fmla="*/ 705917 w 762442"/>
                  <a:gd name="connsiteY313" fmla="*/ 210769 h 958260"/>
                  <a:gd name="connsiteX314" fmla="*/ 696084 w 762442"/>
                  <a:gd name="connsiteY314" fmla="*/ 215310 h 958260"/>
                  <a:gd name="connsiteX315" fmla="*/ 685876 w 762442"/>
                  <a:gd name="connsiteY315" fmla="*/ 213227 h 958260"/>
                  <a:gd name="connsiteX316" fmla="*/ 689501 w 762442"/>
                  <a:gd name="connsiteY316" fmla="*/ 205394 h 958260"/>
                  <a:gd name="connsiteX317" fmla="*/ 692584 w 762442"/>
                  <a:gd name="connsiteY317" fmla="*/ 201603 h 958260"/>
                  <a:gd name="connsiteX318" fmla="*/ 692793 w 762442"/>
                  <a:gd name="connsiteY318" fmla="*/ 195645 h 958260"/>
                  <a:gd name="connsiteX319" fmla="*/ 692834 w 762442"/>
                  <a:gd name="connsiteY319" fmla="*/ 192478 h 958260"/>
                  <a:gd name="connsiteX320" fmla="*/ 695543 w 762442"/>
                  <a:gd name="connsiteY320" fmla="*/ 188270 h 958260"/>
                  <a:gd name="connsiteX321" fmla="*/ 696625 w 762442"/>
                  <a:gd name="connsiteY321" fmla="*/ 184812 h 958260"/>
                  <a:gd name="connsiteX322" fmla="*/ 686460 w 762442"/>
                  <a:gd name="connsiteY322" fmla="*/ 173896 h 958260"/>
                  <a:gd name="connsiteX323" fmla="*/ 677335 w 762442"/>
                  <a:gd name="connsiteY323" fmla="*/ 166022 h 958260"/>
                  <a:gd name="connsiteX324" fmla="*/ 674627 w 762442"/>
                  <a:gd name="connsiteY324" fmla="*/ 159064 h 958260"/>
                  <a:gd name="connsiteX325" fmla="*/ 670919 w 762442"/>
                  <a:gd name="connsiteY325" fmla="*/ 151440 h 958260"/>
                  <a:gd name="connsiteX326" fmla="*/ 663836 w 762442"/>
                  <a:gd name="connsiteY326" fmla="*/ 155023 h 958260"/>
                  <a:gd name="connsiteX327" fmla="*/ 654337 w 762442"/>
                  <a:gd name="connsiteY327" fmla="*/ 159231 h 958260"/>
                  <a:gd name="connsiteX328" fmla="*/ 650171 w 762442"/>
                  <a:gd name="connsiteY328" fmla="*/ 156106 h 958260"/>
                  <a:gd name="connsiteX329" fmla="*/ 644296 w 762442"/>
                  <a:gd name="connsiteY329" fmla="*/ 157773 h 958260"/>
                  <a:gd name="connsiteX330" fmla="*/ 633464 w 762442"/>
                  <a:gd name="connsiteY330" fmla="*/ 159023 h 958260"/>
                  <a:gd name="connsiteX331" fmla="*/ 621340 w 762442"/>
                  <a:gd name="connsiteY331" fmla="*/ 141524 h 958260"/>
                  <a:gd name="connsiteX332" fmla="*/ 622756 w 762442"/>
                  <a:gd name="connsiteY332" fmla="*/ 131150 h 958260"/>
                  <a:gd name="connsiteX333" fmla="*/ 618506 w 762442"/>
                  <a:gd name="connsiteY333" fmla="*/ 119067 h 958260"/>
                  <a:gd name="connsiteX334" fmla="*/ 614507 w 762442"/>
                  <a:gd name="connsiteY334" fmla="*/ 116609 h 958260"/>
                  <a:gd name="connsiteX335" fmla="*/ 608632 w 762442"/>
                  <a:gd name="connsiteY335" fmla="*/ 109526 h 958260"/>
                  <a:gd name="connsiteX336" fmla="*/ 608882 w 762442"/>
                  <a:gd name="connsiteY336" fmla="*/ 102860 h 958260"/>
                  <a:gd name="connsiteX337" fmla="*/ 609007 w 762442"/>
                  <a:gd name="connsiteY337" fmla="*/ 96777 h 958260"/>
                  <a:gd name="connsiteX338" fmla="*/ 593842 w 762442"/>
                  <a:gd name="connsiteY338" fmla="*/ 89445 h 958260"/>
                  <a:gd name="connsiteX339" fmla="*/ 586717 w 762442"/>
                  <a:gd name="connsiteY339" fmla="*/ 89403 h 958260"/>
                  <a:gd name="connsiteX340" fmla="*/ 575843 w 762442"/>
                  <a:gd name="connsiteY340" fmla="*/ 85903 h 958260"/>
                  <a:gd name="connsiteX341" fmla="*/ 574552 w 762442"/>
                  <a:gd name="connsiteY341" fmla="*/ 78945 h 958260"/>
                  <a:gd name="connsiteX342" fmla="*/ 574177 w 762442"/>
                  <a:gd name="connsiteY342" fmla="*/ 71571 h 958260"/>
                  <a:gd name="connsiteX343" fmla="*/ 563469 w 762442"/>
                  <a:gd name="connsiteY343" fmla="*/ 65321 h 958260"/>
                  <a:gd name="connsiteX344" fmla="*/ 549554 w 762442"/>
                  <a:gd name="connsiteY344" fmla="*/ 57989 h 958260"/>
                  <a:gd name="connsiteX345" fmla="*/ 551886 w 762442"/>
                  <a:gd name="connsiteY345" fmla="*/ 48073 h 958260"/>
                  <a:gd name="connsiteX346" fmla="*/ 553720 w 762442"/>
                  <a:gd name="connsiteY346" fmla="*/ 46448 h 958260"/>
                  <a:gd name="connsiteX347" fmla="*/ 553887 w 762442"/>
                  <a:gd name="connsiteY347" fmla="*/ 42823 h 958260"/>
                  <a:gd name="connsiteX348" fmla="*/ 552678 w 762442"/>
                  <a:gd name="connsiteY348" fmla="*/ 38199 h 958260"/>
                  <a:gd name="connsiteX349" fmla="*/ 551970 w 762442"/>
                  <a:gd name="connsiteY349" fmla="*/ 31074 h 958260"/>
                  <a:gd name="connsiteX350" fmla="*/ 543095 w 762442"/>
                  <a:gd name="connsiteY350" fmla="*/ 22200 h 958260"/>
                  <a:gd name="connsiteX351" fmla="*/ 539846 w 762442"/>
                  <a:gd name="connsiteY351" fmla="*/ 21908 h 958260"/>
                  <a:gd name="connsiteX352" fmla="*/ 523180 w 762442"/>
                  <a:gd name="connsiteY352" fmla="*/ 15200 h 958260"/>
                  <a:gd name="connsiteX353" fmla="*/ 523639 w 762442"/>
                  <a:gd name="connsiteY353" fmla="*/ 6951 h 958260"/>
                  <a:gd name="connsiteX354" fmla="*/ 522431 w 762442"/>
                  <a:gd name="connsiteY354" fmla="*/ 2493 h 95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</a:cxnLst>
                <a:rect l="l" t="t" r="r" b="b"/>
                <a:pathLst>
                  <a:path w="762442" h="958260">
                    <a:moveTo>
                      <a:pt x="522431" y="2493"/>
                    </a:moveTo>
                    <a:cubicBezTo>
                      <a:pt x="520889" y="1951"/>
                      <a:pt x="517972" y="2993"/>
                      <a:pt x="516264" y="3868"/>
                    </a:cubicBezTo>
                    <a:cubicBezTo>
                      <a:pt x="520097" y="11492"/>
                      <a:pt x="524055" y="19367"/>
                      <a:pt x="520639" y="24866"/>
                    </a:cubicBezTo>
                    <a:cubicBezTo>
                      <a:pt x="518473" y="28324"/>
                      <a:pt x="514098" y="29949"/>
                      <a:pt x="506598" y="29991"/>
                    </a:cubicBezTo>
                    <a:cubicBezTo>
                      <a:pt x="503182" y="29991"/>
                      <a:pt x="500932" y="29616"/>
                      <a:pt x="499307" y="29324"/>
                    </a:cubicBezTo>
                    <a:cubicBezTo>
                      <a:pt x="496141" y="28824"/>
                      <a:pt x="496099" y="28783"/>
                      <a:pt x="490058" y="35157"/>
                    </a:cubicBezTo>
                    <a:cubicBezTo>
                      <a:pt x="489183" y="36074"/>
                      <a:pt x="488391" y="36990"/>
                      <a:pt x="487558" y="37824"/>
                    </a:cubicBezTo>
                    <a:cubicBezTo>
                      <a:pt x="481350" y="44656"/>
                      <a:pt x="476017" y="50531"/>
                      <a:pt x="462560" y="47614"/>
                    </a:cubicBezTo>
                    <a:cubicBezTo>
                      <a:pt x="461144" y="47323"/>
                      <a:pt x="459727" y="46989"/>
                      <a:pt x="458352" y="46656"/>
                    </a:cubicBezTo>
                    <a:cubicBezTo>
                      <a:pt x="448728" y="44406"/>
                      <a:pt x="441103" y="42615"/>
                      <a:pt x="431896" y="49198"/>
                    </a:cubicBezTo>
                    <a:cubicBezTo>
                      <a:pt x="429188" y="51156"/>
                      <a:pt x="426646" y="54656"/>
                      <a:pt x="423980" y="58405"/>
                    </a:cubicBezTo>
                    <a:cubicBezTo>
                      <a:pt x="419188" y="65113"/>
                      <a:pt x="413772" y="72696"/>
                      <a:pt x="405189" y="73112"/>
                    </a:cubicBezTo>
                    <a:cubicBezTo>
                      <a:pt x="400606" y="73321"/>
                      <a:pt x="398107" y="71113"/>
                      <a:pt x="396065" y="69279"/>
                    </a:cubicBezTo>
                    <a:cubicBezTo>
                      <a:pt x="394482" y="67904"/>
                      <a:pt x="393274" y="66780"/>
                      <a:pt x="391190" y="66530"/>
                    </a:cubicBezTo>
                    <a:cubicBezTo>
                      <a:pt x="388233" y="66155"/>
                      <a:pt x="384983" y="67946"/>
                      <a:pt x="381858" y="69696"/>
                    </a:cubicBezTo>
                    <a:cubicBezTo>
                      <a:pt x="380608" y="70363"/>
                      <a:pt x="379400" y="71029"/>
                      <a:pt x="378233" y="71571"/>
                    </a:cubicBezTo>
                    <a:lnTo>
                      <a:pt x="376025" y="72571"/>
                    </a:lnTo>
                    <a:lnTo>
                      <a:pt x="375025" y="70363"/>
                    </a:lnTo>
                    <a:cubicBezTo>
                      <a:pt x="374400" y="68988"/>
                      <a:pt x="373483" y="67738"/>
                      <a:pt x="372484" y="66446"/>
                    </a:cubicBezTo>
                    <a:cubicBezTo>
                      <a:pt x="371692" y="65405"/>
                      <a:pt x="370900" y="64321"/>
                      <a:pt x="370192" y="63113"/>
                    </a:cubicBezTo>
                    <a:cubicBezTo>
                      <a:pt x="367567" y="63780"/>
                      <a:pt x="365692" y="65155"/>
                      <a:pt x="363442" y="66863"/>
                    </a:cubicBezTo>
                    <a:cubicBezTo>
                      <a:pt x="362109" y="67863"/>
                      <a:pt x="360692" y="68905"/>
                      <a:pt x="359068" y="69863"/>
                    </a:cubicBezTo>
                    <a:cubicBezTo>
                      <a:pt x="351652" y="74196"/>
                      <a:pt x="331611" y="84862"/>
                      <a:pt x="314821" y="84862"/>
                    </a:cubicBezTo>
                    <a:cubicBezTo>
                      <a:pt x="308072" y="84862"/>
                      <a:pt x="301822" y="83112"/>
                      <a:pt x="297156" y="78529"/>
                    </a:cubicBezTo>
                    <a:cubicBezTo>
                      <a:pt x="292740" y="74154"/>
                      <a:pt x="291740" y="67238"/>
                      <a:pt x="290740" y="60530"/>
                    </a:cubicBezTo>
                    <a:cubicBezTo>
                      <a:pt x="289823" y="54281"/>
                      <a:pt x="288948" y="48406"/>
                      <a:pt x="285574" y="46115"/>
                    </a:cubicBezTo>
                    <a:cubicBezTo>
                      <a:pt x="280324" y="42573"/>
                      <a:pt x="273700" y="45698"/>
                      <a:pt x="266658" y="49031"/>
                    </a:cubicBezTo>
                    <a:cubicBezTo>
                      <a:pt x="264742" y="49948"/>
                      <a:pt x="262783" y="50864"/>
                      <a:pt x="260867" y="51614"/>
                    </a:cubicBezTo>
                    <a:cubicBezTo>
                      <a:pt x="261492" y="52989"/>
                      <a:pt x="262450" y="54489"/>
                      <a:pt x="263533" y="56072"/>
                    </a:cubicBezTo>
                    <a:cubicBezTo>
                      <a:pt x="264700" y="57780"/>
                      <a:pt x="265867" y="59572"/>
                      <a:pt x="266867" y="61530"/>
                    </a:cubicBezTo>
                    <a:cubicBezTo>
                      <a:pt x="267616" y="63072"/>
                      <a:pt x="268241" y="64113"/>
                      <a:pt x="268658" y="64946"/>
                    </a:cubicBezTo>
                    <a:cubicBezTo>
                      <a:pt x="270616" y="68363"/>
                      <a:pt x="270325" y="69738"/>
                      <a:pt x="267116" y="71988"/>
                    </a:cubicBezTo>
                    <a:cubicBezTo>
                      <a:pt x="265991" y="72737"/>
                      <a:pt x="264325" y="73904"/>
                      <a:pt x="261950" y="76029"/>
                    </a:cubicBezTo>
                    <a:cubicBezTo>
                      <a:pt x="253617" y="83403"/>
                      <a:pt x="249993" y="94444"/>
                      <a:pt x="251118" y="108901"/>
                    </a:cubicBezTo>
                    <a:lnTo>
                      <a:pt x="251285" y="110901"/>
                    </a:lnTo>
                    <a:cubicBezTo>
                      <a:pt x="251909" y="117567"/>
                      <a:pt x="252743" y="126692"/>
                      <a:pt x="247576" y="130150"/>
                    </a:cubicBezTo>
                    <a:cubicBezTo>
                      <a:pt x="244660" y="132108"/>
                      <a:pt x="240744" y="131733"/>
                      <a:pt x="235619" y="129025"/>
                    </a:cubicBezTo>
                    <a:cubicBezTo>
                      <a:pt x="232744" y="127525"/>
                      <a:pt x="230953" y="124984"/>
                      <a:pt x="229370" y="122734"/>
                    </a:cubicBezTo>
                    <a:cubicBezTo>
                      <a:pt x="226453" y="118609"/>
                      <a:pt x="225120" y="116734"/>
                      <a:pt x="219120" y="120317"/>
                    </a:cubicBezTo>
                    <a:cubicBezTo>
                      <a:pt x="215662" y="122400"/>
                      <a:pt x="215287" y="123275"/>
                      <a:pt x="215246" y="123359"/>
                    </a:cubicBezTo>
                    <a:cubicBezTo>
                      <a:pt x="215246" y="123359"/>
                      <a:pt x="215246" y="123359"/>
                      <a:pt x="215246" y="123359"/>
                    </a:cubicBezTo>
                    <a:cubicBezTo>
                      <a:pt x="215371" y="123359"/>
                      <a:pt x="215829" y="123900"/>
                      <a:pt x="216162" y="124317"/>
                    </a:cubicBezTo>
                    <a:cubicBezTo>
                      <a:pt x="217620" y="126025"/>
                      <a:pt x="219828" y="128650"/>
                      <a:pt x="219245" y="133233"/>
                    </a:cubicBezTo>
                    <a:cubicBezTo>
                      <a:pt x="218037" y="142899"/>
                      <a:pt x="210246" y="145565"/>
                      <a:pt x="203996" y="147732"/>
                    </a:cubicBezTo>
                    <a:cubicBezTo>
                      <a:pt x="203246" y="147982"/>
                      <a:pt x="202455" y="148273"/>
                      <a:pt x="201747" y="148523"/>
                    </a:cubicBezTo>
                    <a:cubicBezTo>
                      <a:pt x="199288" y="149440"/>
                      <a:pt x="197539" y="149898"/>
                      <a:pt x="196163" y="150232"/>
                    </a:cubicBezTo>
                    <a:cubicBezTo>
                      <a:pt x="193205" y="150982"/>
                      <a:pt x="192414" y="151190"/>
                      <a:pt x="188497" y="155606"/>
                    </a:cubicBezTo>
                    <a:cubicBezTo>
                      <a:pt x="186872" y="157439"/>
                      <a:pt x="185914" y="158898"/>
                      <a:pt x="185040" y="160148"/>
                    </a:cubicBezTo>
                    <a:cubicBezTo>
                      <a:pt x="182873" y="163397"/>
                      <a:pt x="181331" y="165314"/>
                      <a:pt x="175332" y="167730"/>
                    </a:cubicBezTo>
                    <a:cubicBezTo>
                      <a:pt x="173082" y="168647"/>
                      <a:pt x="171415" y="167397"/>
                      <a:pt x="170499" y="166772"/>
                    </a:cubicBezTo>
                    <a:cubicBezTo>
                      <a:pt x="170249" y="166605"/>
                      <a:pt x="169832" y="166314"/>
                      <a:pt x="169707" y="166272"/>
                    </a:cubicBezTo>
                    <a:cubicBezTo>
                      <a:pt x="169624" y="166272"/>
                      <a:pt x="169291" y="166397"/>
                      <a:pt x="168666" y="166855"/>
                    </a:cubicBezTo>
                    <a:cubicBezTo>
                      <a:pt x="167416" y="167855"/>
                      <a:pt x="167374" y="168564"/>
                      <a:pt x="167333" y="170022"/>
                    </a:cubicBezTo>
                    <a:cubicBezTo>
                      <a:pt x="167291" y="171313"/>
                      <a:pt x="167249" y="172897"/>
                      <a:pt x="166208" y="174688"/>
                    </a:cubicBezTo>
                    <a:cubicBezTo>
                      <a:pt x="164999" y="176771"/>
                      <a:pt x="164291" y="178188"/>
                      <a:pt x="163791" y="179188"/>
                    </a:cubicBezTo>
                    <a:cubicBezTo>
                      <a:pt x="162708" y="181354"/>
                      <a:pt x="161833" y="183021"/>
                      <a:pt x="158624" y="182271"/>
                    </a:cubicBezTo>
                    <a:cubicBezTo>
                      <a:pt x="157750" y="182063"/>
                      <a:pt x="156417" y="181771"/>
                      <a:pt x="153834" y="181813"/>
                    </a:cubicBezTo>
                    <a:cubicBezTo>
                      <a:pt x="152500" y="181771"/>
                      <a:pt x="151167" y="181396"/>
                      <a:pt x="149751" y="180896"/>
                    </a:cubicBezTo>
                    <a:cubicBezTo>
                      <a:pt x="148167" y="180354"/>
                      <a:pt x="146376" y="179729"/>
                      <a:pt x="145417" y="180271"/>
                    </a:cubicBezTo>
                    <a:cubicBezTo>
                      <a:pt x="144626" y="180729"/>
                      <a:pt x="143918" y="182146"/>
                      <a:pt x="143459" y="184271"/>
                    </a:cubicBezTo>
                    <a:cubicBezTo>
                      <a:pt x="143251" y="186479"/>
                      <a:pt x="148334" y="197478"/>
                      <a:pt x="150251" y="199478"/>
                    </a:cubicBezTo>
                    <a:cubicBezTo>
                      <a:pt x="152334" y="201644"/>
                      <a:pt x="155333" y="203061"/>
                      <a:pt x="158166" y="204436"/>
                    </a:cubicBezTo>
                    <a:cubicBezTo>
                      <a:pt x="164291" y="207352"/>
                      <a:pt x="171207" y="210644"/>
                      <a:pt x="169499" y="221601"/>
                    </a:cubicBezTo>
                    <a:cubicBezTo>
                      <a:pt x="168791" y="226059"/>
                      <a:pt x="167416" y="228767"/>
                      <a:pt x="165166" y="230142"/>
                    </a:cubicBezTo>
                    <a:cubicBezTo>
                      <a:pt x="162250" y="231892"/>
                      <a:pt x="158916" y="230726"/>
                      <a:pt x="155708" y="229601"/>
                    </a:cubicBezTo>
                    <a:cubicBezTo>
                      <a:pt x="150500" y="227767"/>
                      <a:pt x="146417" y="226351"/>
                      <a:pt x="142584" y="233975"/>
                    </a:cubicBezTo>
                    <a:cubicBezTo>
                      <a:pt x="137752" y="243516"/>
                      <a:pt x="142209" y="246474"/>
                      <a:pt x="148959" y="251016"/>
                    </a:cubicBezTo>
                    <a:cubicBezTo>
                      <a:pt x="152167" y="253182"/>
                      <a:pt x="155500" y="255390"/>
                      <a:pt x="157708" y="258598"/>
                    </a:cubicBezTo>
                    <a:cubicBezTo>
                      <a:pt x="159500" y="261182"/>
                      <a:pt x="160167" y="262807"/>
                      <a:pt x="160666" y="264015"/>
                    </a:cubicBezTo>
                    <a:cubicBezTo>
                      <a:pt x="161291" y="265598"/>
                      <a:pt x="161500" y="266056"/>
                      <a:pt x="165249" y="268139"/>
                    </a:cubicBezTo>
                    <a:cubicBezTo>
                      <a:pt x="166624" y="268889"/>
                      <a:pt x="168082" y="269098"/>
                      <a:pt x="169749" y="269348"/>
                    </a:cubicBezTo>
                    <a:cubicBezTo>
                      <a:pt x="172374" y="269723"/>
                      <a:pt x="175332" y="270139"/>
                      <a:pt x="178165" y="272847"/>
                    </a:cubicBezTo>
                    <a:lnTo>
                      <a:pt x="179415" y="274014"/>
                    </a:lnTo>
                    <a:lnTo>
                      <a:pt x="178707" y="275597"/>
                    </a:lnTo>
                    <a:cubicBezTo>
                      <a:pt x="177540" y="278222"/>
                      <a:pt x="176457" y="281180"/>
                      <a:pt x="175415" y="283930"/>
                    </a:cubicBezTo>
                    <a:cubicBezTo>
                      <a:pt x="174457" y="286513"/>
                      <a:pt x="173540" y="288888"/>
                      <a:pt x="172748" y="290638"/>
                    </a:cubicBezTo>
                    <a:cubicBezTo>
                      <a:pt x="170290" y="296137"/>
                      <a:pt x="168040" y="298720"/>
                      <a:pt x="164708" y="302595"/>
                    </a:cubicBezTo>
                    <a:cubicBezTo>
                      <a:pt x="163624" y="303845"/>
                      <a:pt x="162458" y="305220"/>
                      <a:pt x="161083" y="306886"/>
                    </a:cubicBezTo>
                    <a:lnTo>
                      <a:pt x="160583" y="307470"/>
                    </a:lnTo>
                    <a:cubicBezTo>
                      <a:pt x="156292" y="312678"/>
                      <a:pt x="154208" y="315636"/>
                      <a:pt x="157417" y="320302"/>
                    </a:cubicBezTo>
                    <a:cubicBezTo>
                      <a:pt x="159250" y="322927"/>
                      <a:pt x="161041" y="322844"/>
                      <a:pt x="163832" y="322719"/>
                    </a:cubicBezTo>
                    <a:cubicBezTo>
                      <a:pt x="166249" y="322594"/>
                      <a:pt x="169291" y="322427"/>
                      <a:pt x="171707" y="324968"/>
                    </a:cubicBezTo>
                    <a:cubicBezTo>
                      <a:pt x="174665" y="328010"/>
                      <a:pt x="174415" y="331885"/>
                      <a:pt x="174248" y="335051"/>
                    </a:cubicBezTo>
                    <a:cubicBezTo>
                      <a:pt x="174124" y="337426"/>
                      <a:pt x="173999" y="339467"/>
                      <a:pt x="174957" y="340967"/>
                    </a:cubicBezTo>
                    <a:cubicBezTo>
                      <a:pt x="176790" y="343759"/>
                      <a:pt x="178498" y="343967"/>
                      <a:pt x="181331" y="344300"/>
                    </a:cubicBezTo>
                    <a:cubicBezTo>
                      <a:pt x="182915" y="344509"/>
                      <a:pt x="184706" y="344717"/>
                      <a:pt x="186664" y="345467"/>
                    </a:cubicBezTo>
                    <a:cubicBezTo>
                      <a:pt x="198622" y="350133"/>
                      <a:pt x="198913" y="354675"/>
                      <a:pt x="198330" y="361757"/>
                    </a:cubicBezTo>
                    <a:cubicBezTo>
                      <a:pt x="198080" y="365007"/>
                      <a:pt x="197788" y="368673"/>
                      <a:pt x="199038" y="373631"/>
                    </a:cubicBezTo>
                    <a:cubicBezTo>
                      <a:pt x="199288" y="374631"/>
                      <a:pt x="200955" y="377048"/>
                      <a:pt x="202413" y="379131"/>
                    </a:cubicBezTo>
                    <a:cubicBezTo>
                      <a:pt x="206330" y="384839"/>
                      <a:pt x="211246" y="392005"/>
                      <a:pt x="208829" y="397296"/>
                    </a:cubicBezTo>
                    <a:cubicBezTo>
                      <a:pt x="207579" y="400088"/>
                      <a:pt x="204621" y="401754"/>
                      <a:pt x="199997" y="402338"/>
                    </a:cubicBezTo>
                    <a:cubicBezTo>
                      <a:pt x="194080" y="403046"/>
                      <a:pt x="192206" y="398588"/>
                      <a:pt x="190997" y="395630"/>
                    </a:cubicBezTo>
                    <a:cubicBezTo>
                      <a:pt x="190247" y="393796"/>
                      <a:pt x="189622" y="392213"/>
                      <a:pt x="188372" y="391630"/>
                    </a:cubicBezTo>
                    <a:cubicBezTo>
                      <a:pt x="186331" y="390630"/>
                      <a:pt x="184831" y="390672"/>
                      <a:pt x="184373" y="390838"/>
                    </a:cubicBezTo>
                    <a:cubicBezTo>
                      <a:pt x="184498" y="390963"/>
                      <a:pt x="184706" y="391713"/>
                      <a:pt x="185747" y="393047"/>
                    </a:cubicBezTo>
                    <a:lnTo>
                      <a:pt x="186539" y="394088"/>
                    </a:lnTo>
                    <a:lnTo>
                      <a:pt x="186123" y="395338"/>
                    </a:lnTo>
                    <a:cubicBezTo>
                      <a:pt x="184831" y="399213"/>
                      <a:pt x="181498" y="401671"/>
                      <a:pt x="178581" y="403879"/>
                    </a:cubicBezTo>
                    <a:cubicBezTo>
                      <a:pt x="176123" y="405712"/>
                      <a:pt x="173832" y="407421"/>
                      <a:pt x="173415" y="409420"/>
                    </a:cubicBezTo>
                    <a:cubicBezTo>
                      <a:pt x="173166" y="410670"/>
                      <a:pt x="173540" y="411087"/>
                      <a:pt x="174790" y="412295"/>
                    </a:cubicBezTo>
                    <a:cubicBezTo>
                      <a:pt x="175832" y="413295"/>
                      <a:pt x="177248" y="414670"/>
                      <a:pt x="177332" y="416878"/>
                    </a:cubicBezTo>
                    <a:cubicBezTo>
                      <a:pt x="177415" y="419086"/>
                      <a:pt x="177540" y="420461"/>
                      <a:pt x="177623" y="421336"/>
                    </a:cubicBezTo>
                    <a:cubicBezTo>
                      <a:pt x="177790" y="423003"/>
                      <a:pt x="177956" y="424628"/>
                      <a:pt x="175624" y="425711"/>
                    </a:cubicBezTo>
                    <a:cubicBezTo>
                      <a:pt x="175165" y="425919"/>
                      <a:pt x="174332" y="426294"/>
                      <a:pt x="172915" y="427544"/>
                    </a:cubicBezTo>
                    <a:cubicBezTo>
                      <a:pt x="171124" y="429085"/>
                      <a:pt x="169040" y="430585"/>
                      <a:pt x="166957" y="432085"/>
                    </a:cubicBezTo>
                    <a:cubicBezTo>
                      <a:pt x="160375" y="436835"/>
                      <a:pt x="154167" y="441335"/>
                      <a:pt x="154959" y="447876"/>
                    </a:cubicBezTo>
                    <a:cubicBezTo>
                      <a:pt x="155250" y="450209"/>
                      <a:pt x="156750" y="452125"/>
                      <a:pt x="158250" y="453959"/>
                    </a:cubicBezTo>
                    <a:cubicBezTo>
                      <a:pt x="160041" y="456167"/>
                      <a:pt x="161874" y="458458"/>
                      <a:pt x="161125" y="461375"/>
                    </a:cubicBezTo>
                    <a:cubicBezTo>
                      <a:pt x="160458" y="464041"/>
                      <a:pt x="157750" y="466166"/>
                      <a:pt x="152125" y="468499"/>
                    </a:cubicBezTo>
                    <a:cubicBezTo>
                      <a:pt x="145709" y="471166"/>
                      <a:pt x="129127" y="471999"/>
                      <a:pt x="122377" y="465291"/>
                    </a:cubicBezTo>
                    <a:cubicBezTo>
                      <a:pt x="119753" y="462666"/>
                      <a:pt x="118920" y="459208"/>
                      <a:pt x="118211" y="456125"/>
                    </a:cubicBezTo>
                    <a:cubicBezTo>
                      <a:pt x="117669" y="453792"/>
                      <a:pt x="117128" y="451584"/>
                      <a:pt x="115961" y="451001"/>
                    </a:cubicBezTo>
                    <a:cubicBezTo>
                      <a:pt x="115253" y="450667"/>
                      <a:pt x="113420" y="450334"/>
                      <a:pt x="108712" y="452334"/>
                    </a:cubicBezTo>
                    <a:cubicBezTo>
                      <a:pt x="102212" y="455042"/>
                      <a:pt x="102462" y="458833"/>
                      <a:pt x="102837" y="464583"/>
                    </a:cubicBezTo>
                    <a:cubicBezTo>
                      <a:pt x="103087" y="468249"/>
                      <a:pt x="103337" y="472416"/>
                      <a:pt x="101546" y="476499"/>
                    </a:cubicBezTo>
                    <a:cubicBezTo>
                      <a:pt x="99629" y="480915"/>
                      <a:pt x="80005" y="500414"/>
                      <a:pt x="75964" y="501997"/>
                    </a:cubicBezTo>
                    <a:cubicBezTo>
                      <a:pt x="72006" y="503538"/>
                      <a:pt x="67923" y="501747"/>
                      <a:pt x="64382" y="500163"/>
                    </a:cubicBezTo>
                    <a:cubicBezTo>
                      <a:pt x="61382" y="498830"/>
                      <a:pt x="58549" y="497622"/>
                      <a:pt x="56424" y="498455"/>
                    </a:cubicBezTo>
                    <a:cubicBezTo>
                      <a:pt x="54799" y="499122"/>
                      <a:pt x="53341" y="501080"/>
                      <a:pt x="52091" y="504330"/>
                    </a:cubicBezTo>
                    <a:cubicBezTo>
                      <a:pt x="50299" y="508913"/>
                      <a:pt x="49925" y="512288"/>
                      <a:pt x="51008" y="514079"/>
                    </a:cubicBezTo>
                    <a:cubicBezTo>
                      <a:pt x="52424" y="516412"/>
                      <a:pt x="57008" y="516912"/>
                      <a:pt x="61465" y="517370"/>
                    </a:cubicBezTo>
                    <a:cubicBezTo>
                      <a:pt x="64215" y="517662"/>
                      <a:pt x="67090" y="517954"/>
                      <a:pt x="69631" y="518704"/>
                    </a:cubicBezTo>
                    <a:cubicBezTo>
                      <a:pt x="79381" y="521579"/>
                      <a:pt x="85255" y="536286"/>
                      <a:pt x="87172" y="544535"/>
                    </a:cubicBezTo>
                    <a:cubicBezTo>
                      <a:pt x="88755" y="551368"/>
                      <a:pt x="83797" y="560659"/>
                      <a:pt x="76339" y="564867"/>
                    </a:cubicBezTo>
                    <a:cubicBezTo>
                      <a:pt x="70590" y="568075"/>
                      <a:pt x="64715" y="567408"/>
                      <a:pt x="60215" y="563034"/>
                    </a:cubicBezTo>
                    <a:cubicBezTo>
                      <a:pt x="57674" y="560534"/>
                      <a:pt x="58299" y="556951"/>
                      <a:pt x="58799" y="554076"/>
                    </a:cubicBezTo>
                    <a:cubicBezTo>
                      <a:pt x="59091" y="552326"/>
                      <a:pt x="59466" y="550326"/>
                      <a:pt x="58841" y="549660"/>
                    </a:cubicBezTo>
                    <a:cubicBezTo>
                      <a:pt x="57299" y="547993"/>
                      <a:pt x="55424" y="547826"/>
                      <a:pt x="54133" y="547993"/>
                    </a:cubicBezTo>
                    <a:cubicBezTo>
                      <a:pt x="51758" y="548285"/>
                      <a:pt x="49550" y="549785"/>
                      <a:pt x="48300" y="551910"/>
                    </a:cubicBezTo>
                    <a:cubicBezTo>
                      <a:pt x="47341" y="553576"/>
                      <a:pt x="47841" y="556118"/>
                      <a:pt x="48383" y="558784"/>
                    </a:cubicBezTo>
                    <a:cubicBezTo>
                      <a:pt x="49050" y="562242"/>
                      <a:pt x="49799" y="566117"/>
                      <a:pt x="47341" y="569075"/>
                    </a:cubicBezTo>
                    <a:cubicBezTo>
                      <a:pt x="45800" y="570908"/>
                      <a:pt x="44092" y="572825"/>
                      <a:pt x="41675" y="572700"/>
                    </a:cubicBezTo>
                    <a:cubicBezTo>
                      <a:pt x="39592" y="572658"/>
                      <a:pt x="38384" y="571117"/>
                      <a:pt x="37509" y="570033"/>
                    </a:cubicBezTo>
                    <a:cubicBezTo>
                      <a:pt x="36509" y="568783"/>
                      <a:pt x="36009" y="568242"/>
                      <a:pt x="35051" y="568242"/>
                    </a:cubicBezTo>
                    <a:lnTo>
                      <a:pt x="34884" y="568242"/>
                    </a:lnTo>
                    <a:cubicBezTo>
                      <a:pt x="26093" y="568242"/>
                      <a:pt x="8178" y="574616"/>
                      <a:pt x="7761" y="582199"/>
                    </a:cubicBezTo>
                    <a:cubicBezTo>
                      <a:pt x="7886" y="583157"/>
                      <a:pt x="10053" y="586449"/>
                      <a:pt x="11344" y="588407"/>
                    </a:cubicBezTo>
                    <a:cubicBezTo>
                      <a:pt x="13052" y="590990"/>
                      <a:pt x="14552" y="593240"/>
                      <a:pt x="14969" y="594865"/>
                    </a:cubicBezTo>
                    <a:cubicBezTo>
                      <a:pt x="16469" y="600448"/>
                      <a:pt x="16927" y="609905"/>
                      <a:pt x="15052" y="615488"/>
                    </a:cubicBezTo>
                    <a:cubicBezTo>
                      <a:pt x="13552" y="619904"/>
                      <a:pt x="10136" y="623071"/>
                      <a:pt x="7136" y="625821"/>
                    </a:cubicBezTo>
                    <a:cubicBezTo>
                      <a:pt x="4678" y="628070"/>
                      <a:pt x="2386" y="630195"/>
                      <a:pt x="2345" y="632029"/>
                    </a:cubicBezTo>
                    <a:cubicBezTo>
                      <a:pt x="2303" y="633153"/>
                      <a:pt x="3095" y="634528"/>
                      <a:pt x="4678" y="636153"/>
                    </a:cubicBezTo>
                    <a:cubicBezTo>
                      <a:pt x="5845" y="637320"/>
                      <a:pt x="7428" y="637695"/>
                      <a:pt x="9261" y="638111"/>
                    </a:cubicBezTo>
                    <a:cubicBezTo>
                      <a:pt x="11927" y="638736"/>
                      <a:pt x="15261" y="639486"/>
                      <a:pt x="17427" y="643153"/>
                    </a:cubicBezTo>
                    <a:cubicBezTo>
                      <a:pt x="19802" y="647194"/>
                      <a:pt x="18969" y="651777"/>
                      <a:pt x="18260" y="655818"/>
                    </a:cubicBezTo>
                    <a:cubicBezTo>
                      <a:pt x="17844" y="658152"/>
                      <a:pt x="17469" y="660401"/>
                      <a:pt x="17760" y="662110"/>
                    </a:cubicBezTo>
                    <a:cubicBezTo>
                      <a:pt x="20969" y="681483"/>
                      <a:pt x="32301" y="694899"/>
                      <a:pt x="44300" y="709106"/>
                    </a:cubicBezTo>
                    <a:cubicBezTo>
                      <a:pt x="48592" y="714231"/>
                      <a:pt x="53049" y="719480"/>
                      <a:pt x="57091" y="725063"/>
                    </a:cubicBezTo>
                    <a:cubicBezTo>
                      <a:pt x="58008" y="726313"/>
                      <a:pt x="61257" y="729188"/>
                      <a:pt x="64382" y="731979"/>
                    </a:cubicBezTo>
                    <a:cubicBezTo>
                      <a:pt x="74881" y="741270"/>
                      <a:pt x="81172" y="747228"/>
                      <a:pt x="79881" y="751561"/>
                    </a:cubicBezTo>
                    <a:cubicBezTo>
                      <a:pt x="78464" y="756269"/>
                      <a:pt x="74590" y="756644"/>
                      <a:pt x="72048" y="756894"/>
                    </a:cubicBezTo>
                    <a:cubicBezTo>
                      <a:pt x="69423" y="757144"/>
                      <a:pt x="68757" y="757311"/>
                      <a:pt x="68423" y="759227"/>
                    </a:cubicBezTo>
                    <a:cubicBezTo>
                      <a:pt x="67882" y="762185"/>
                      <a:pt x="69423" y="763310"/>
                      <a:pt x="72631" y="765435"/>
                    </a:cubicBezTo>
                    <a:cubicBezTo>
                      <a:pt x="74090" y="766393"/>
                      <a:pt x="75589" y="767352"/>
                      <a:pt x="76798" y="768685"/>
                    </a:cubicBezTo>
                    <a:cubicBezTo>
                      <a:pt x="83047" y="775518"/>
                      <a:pt x="82339" y="781226"/>
                      <a:pt x="81630" y="787225"/>
                    </a:cubicBezTo>
                    <a:cubicBezTo>
                      <a:pt x="81381" y="789392"/>
                      <a:pt x="81089" y="791600"/>
                      <a:pt x="81130" y="794100"/>
                    </a:cubicBezTo>
                    <a:cubicBezTo>
                      <a:pt x="81130" y="795808"/>
                      <a:pt x="81547" y="797683"/>
                      <a:pt x="81964" y="799641"/>
                    </a:cubicBezTo>
                    <a:cubicBezTo>
                      <a:pt x="82130" y="800307"/>
                      <a:pt x="82255" y="800974"/>
                      <a:pt x="82381" y="801682"/>
                    </a:cubicBezTo>
                    <a:cubicBezTo>
                      <a:pt x="82839" y="801807"/>
                      <a:pt x="83797" y="802141"/>
                      <a:pt x="85005" y="802641"/>
                    </a:cubicBezTo>
                    <a:cubicBezTo>
                      <a:pt x="86797" y="803349"/>
                      <a:pt x="91505" y="805349"/>
                      <a:pt x="93004" y="805099"/>
                    </a:cubicBezTo>
                    <a:cubicBezTo>
                      <a:pt x="99837" y="804307"/>
                      <a:pt x="104921" y="797474"/>
                      <a:pt x="110295" y="790266"/>
                    </a:cubicBezTo>
                    <a:cubicBezTo>
                      <a:pt x="116503" y="781975"/>
                      <a:pt x="122877" y="773393"/>
                      <a:pt x="133044" y="772559"/>
                    </a:cubicBezTo>
                    <a:cubicBezTo>
                      <a:pt x="143667" y="771685"/>
                      <a:pt x="159416" y="777476"/>
                      <a:pt x="167082" y="781934"/>
                    </a:cubicBezTo>
                    <a:cubicBezTo>
                      <a:pt x="170124" y="783684"/>
                      <a:pt x="173207" y="785850"/>
                      <a:pt x="175957" y="787767"/>
                    </a:cubicBezTo>
                    <a:lnTo>
                      <a:pt x="178165" y="789308"/>
                    </a:lnTo>
                    <a:cubicBezTo>
                      <a:pt x="178665" y="789642"/>
                      <a:pt x="179623" y="789725"/>
                      <a:pt x="180623" y="789808"/>
                    </a:cubicBezTo>
                    <a:cubicBezTo>
                      <a:pt x="182123" y="789933"/>
                      <a:pt x="183831" y="790100"/>
                      <a:pt x="185331" y="791141"/>
                    </a:cubicBezTo>
                    <a:cubicBezTo>
                      <a:pt x="187081" y="792350"/>
                      <a:pt x="187414" y="794558"/>
                      <a:pt x="187706" y="796349"/>
                    </a:cubicBezTo>
                    <a:cubicBezTo>
                      <a:pt x="187789" y="796849"/>
                      <a:pt x="187872" y="797516"/>
                      <a:pt x="187997" y="797891"/>
                    </a:cubicBezTo>
                    <a:cubicBezTo>
                      <a:pt x="189748" y="798724"/>
                      <a:pt x="192247" y="798516"/>
                      <a:pt x="194497" y="798349"/>
                    </a:cubicBezTo>
                    <a:cubicBezTo>
                      <a:pt x="196788" y="798141"/>
                      <a:pt x="198788" y="797974"/>
                      <a:pt x="200371" y="798849"/>
                    </a:cubicBezTo>
                    <a:cubicBezTo>
                      <a:pt x="203746" y="800724"/>
                      <a:pt x="204621" y="804015"/>
                      <a:pt x="205371" y="806974"/>
                    </a:cubicBezTo>
                    <a:cubicBezTo>
                      <a:pt x="205871" y="808848"/>
                      <a:pt x="206330" y="810640"/>
                      <a:pt x="207371" y="812223"/>
                    </a:cubicBezTo>
                    <a:cubicBezTo>
                      <a:pt x="209496" y="815390"/>
                      <a:pt x="212204" y="818848"/>
                      <a:pt x="214787" y="822181"/>
                    </a:cubicBezTo>
                    <a:cubicBezTo>
                      <a:pt x="217079" y="825097"/>
                      <a:pt x="219328" y="827972"/>
                      <a:pt x="221079" y="830513"/>
                    </a:cubicBezTo>
                    <a:cubicBezTo>
                      <a:pt x="221412" y="830930"/>
                      <a:pt x="223120" y="832013"/>
                      <a:pt x="224162" y="832680"/>
                    </a:cubicBezTo>
                    <a:cubicBezTo>
                      <a:pt x="227120" y="834596"/>
                      <a:pt x="229078" y="835846"/>
                      <a:pt x="229286" y="837805"/>
                    </a:cubicBezTo>
                    <a:cubicBezTo>
                      <a:pt x="229828" y="843596"/>
                      <a:pt x="225869" y="845846"/>
                      <a:pt x="223703" y="847054"/>
                    </a:cubicBezTo>
                    <a:cubicBezTo>
                      <a:pt x="223245" y="847304"/>
                      <a:pt x="222620" y="847679"/>
                      <a:pt x="222495" y="847845"/>
                    </a:cubicBezTo>
                    <a:cubicBezTo>
                      <a:pt x="221912" y="851220"/>
                      <a:pt x="224120" y="854220"/>
                      <a:pt x="226703" y="857720"/>
                    </a:cubicBezTo>
                    <a:cubicBezTo>
                      <a:pt x="229036" y="860886"/>
                      <a:pt x="231453" y="864136"/>
                      <a:pt x="231494" y="868261"/>
                    </a:cubicBezTo>
                    <a:cubicBezTo>
                      <a:pt x="231619" y="876885"/>
                      <a:pt x="225328" y="879093"/>
                      <a:pt x="220287" y="880843"/>
                    </a:cubicBezTo>
                    <a:cubicBezTo>
                      <a:pt x="217162" y="881926"/>
                      <a:pt x="214162" y="882968"/>
                      <a:pt x="212496" y="885259"/>
                    </a:cubicBezTo>
                    <a:cubicBezTo>
                      <a:pt x="208746" y="890426"/>
                      <a:pt x="209371" y="907174"/>
                      <a:pt x="210787" y="915090"/>
                    </a:cubicBezTo>
                    <a:cubicBezTo>
                      <a:pt x="211912" y="921340"/>
                      <a:pt x="218620" y="928131"/>
                      <a:pt x="226078" y="930589"/>
                    </a:cubicBezTo>
                    <a:cubicBezTo>
                      <a:pt x="229452" y="931714"/>
                      <a:pt x="235869" y="932797"/>
                      <a:pt x="241077" y="927923"/>
                    </a:cubicBezTo>
                    <a:cubicBezTo>
                      <a:pt x="241493" y="927464"/>
                      <a:pt x="242868" y="925173"/>
                      <a:pt x="243993" y="923340"/>
                    </a:cubicBezTo>
                    <a:cubicBezTo>
                      <a:pt x="250160" y="913007"/>
                      <a:pt x="255326" y="905216"/>
                      <a:pt x="260534" y="906258"/>
                    </a:cubicBezTo>
                    <a:cubicBezTo>
                      <a:pt x="263492" y="906841"/>
                      <a:pt x="264784" y="910049"/>
                      <a:pt x="265367" y="912507"/>
                    </a:cubicBezTo>
                    <a:cubicBezTo>
                      <a:pt x="266616" y="912132"/>
                      <a:pt x="267950" y="911466"/>
                      <a:pt x="269241" y="910841"/>
                    </a:cubicBezTo>
                    <a:cubicBezTo>
                      <a:pt x="271699" y="909633"/>
                      <a:pt x="274158" y="908383"/>
                      <a:pt x="276866" y="908633"/>
                    </a:cubicBezTo>
                    <a:cubicBezTo>
                      <a:pt x="281115" y="909091"/>
                      <a:pt x="282907" y="909674"/>
                      <a:pt x="283907" y="911007"/>
                    </a:cubicBezTo>
                    <a:cubicBezTo>
                      <a:pt x="284865" y="912216"/>
                      <a:pt x="284657" y="913507"/>
                      <a:pt x="284574" y="914299"/>
                    </a:cubicBezTo>
                    <a:cubicBezTo>
                      <a:pt x="284449" y="915132"/>
                      <a:pt x="284407" y="915507"/>
                      <a:pt x="285490" y="916590"/>
                    </a:cubicBezTo>
                    <a:cubicBezTo>
                      <a:pt x="291489" y="922298"/>
                      <a:pt x="291948" y="921965"/>
                      <a:pt x="296239" y="918715"/>
                    </a:cubicBezTo>
                    <a:cubicBezTo>
                      <a:pt x="297822" y="917507"/>
                      <a:pt x="299822" y="916007"/>
                      <a:pt x="302530" y="914424"/>
                    </a:cubicBezTo>
                    <a:cubicBezTo>
                      <a:pt x="303864" y="913674"/>
                      <a:pt x="304364" y="912966"/>
                      <a:pt x="304864" y="912299"/>
                    </a:cubicBezTo>
                    <a:cubicBezTo>
                      <a:pt x="307030" y="909299"/>
                      <a:pt x="309114" y="909466"/>
                      <a:pt x="314322" y="911382"/>
                    </a:cubicBezTo>
                    <a:cubicBezTo>
                      <a:pt x="319779" y="913382"/>
                      <a:pt x="322404" y="918090"/>
                      <a:pt x="324696" y="922256"/>
                    </a:cubicBezTo>
                    <a:cubicBezTo>
                      <a:pt x="325196" y="923173"/>
                      <a:pt x="325737" y="924090"/>
                      <a:pt x="326279" y="925006"/>
                    </a:cubicBezTo>
                    <a:cubicBezTo>
                      <a:pt x="332611" y="935381"/>
                      <a:pt x="336736" y="947754"/>
                      <a:pt x="339569" y="958670"/>
                    </a:cubicBezTo>
                    <a:cubicBezTo>
                      <a:pt x="340653" y="958170"/>
                      <a:pt x="341736" y="957587"/>
                      <a:pt x="342819" y="956796"/>
                    </a:cubicBezTo>
                    <a:cubicBezTo>
                      <a:pt x="350318" y="951421"/>
                      <a:pt x="357818" y="950129"/>
                      <a:pt x="366109" y="947630"/>
                    </a:cubicBezTo>
                    <a:cubicBezTo>
                      <a:pt x="365151" y="947921"/>
                      <a:pt x="372733" y="944380"/>
                      <a:pt x="371817" y="945171"/>
                    </a:cubicBezTo>
                    <a:cubicBezTo>
                      <a:pt x="373775" y="943422"/>
                      <a:pt x="377066" y="944338"/>
                      <a:pt x="374275" y="939589"/>
                    </a:cubicBezTo>
                    <a:cubicBezTo>
                      <a:pt x="376983" y="939380"/>
                      <a:pt x="383358" y="939005"/>
                      <a:pt x="384316" y="935880"/>
                    </a:cubicBezTo>
                    <a:cubicBezTo>
                      <a:pt x="385566" y="931714"/>
                      <a:pt x="379400" y="930756"/>
                      <a:pt x="379524" y="927006"/>
                    </a:cubicBezTo>
                    <a:cubicBezTo>
                      <a:pt x="379775" y="918632"/>
                      <a:pt x="398231" y="908924"/>
                      <a:pt x="404064" y="911382"/>
                    </a:cubicBezTo>
                    <a:cubicBezTo>
                      <a:pt x="408897" y="913424"/>
                      <a:pt x="407731" y="916507"/>
                      <a:pt x="412939" y="915424"/>
                    </a:cubicBezTo>
                    <a:cubicBezTo>
                      <a:pt x="416897" y="914632"/>
                      <a:pt x="424146" y="907091"/>
                      <a:pt x="426271" y="903633"/>
                    </a:cubicBezTo>
                    <a:cubicBezTo>
                      <a:pt x="427813" y="901133"/>
                      <a:pt x="430687" y="896842"/>
                      <a:pt x="427354" y="894050"/>
                    </a:cubicBezTo>
                    <a:cubicBezTo>
                      <a:pt x="423938" y="891217"/>
                      <a:pt x="421063" y="895634"/>
                      <a:pt x="417814" y="897175"/>
                    </a:cubicBezTo>
                    <a:cubicBezTo>
                      <a:pt x="416814" y="897633"/>
                      <a:pt x="414938" y="899841"/>
                      <a:pt x="414064" y="900758"/>
                    </a:cubicBezTo>
                    <a:cubicBezTo>
                      <a:pt x="408398" y="899050"/>
                      <a:pt x="401690" y="885259"/>
                      <a:pt x="408106" y="881884"/>
                    </a:cubicBezTo>
                    <a:cubicBezTo>
                      <a:pt x="411939" y="879843"/>
                      <a:pt x="413897" y="884051"/>
                      <a:pt x="418147" y="882676"/>
                    </a:cubicBezTo>
                    <a:cubicBezTo>
                      <a:pt x="431896" y="878177"/>
                      <a:pt x="413397" y="868136"/>
                      <a:pt x="407023" y="868094"/>
                    </a:cubicBezTo>
                    <a:cubicBezTo>
                      <a:pt x="402481" y="852428"/>
                      <a:pt x="421355" y="837680"/>
                      <a:pt x="432146" y="830722"/>
                    </a:cubicBezTo>
                    <a:cubicBezTo>
                      <a:pt x="440395" y="825430"/>
                      <a:pt x="450603" y="825805"/>
                      <a:pt x="459477" y="822306"/>
                    </a:cubicBezTo>
                    <a:cubicBezTo>
                      <a:pt x="464268" y="820431"/>
                      <a:pt x="473434" y="812890"/>
                      <a:pt x="479100" y="814348"/>
                    </a:cubicBezTo>
                    <a:cubicBezTo>
                      <a:pt x="483850" y="815598"/>
                      <a:pt x="482558" y="820764"/>
                      <a:pt x="489683" y="822181"/>
                    </a:cubicBezTo>
                    <a:cubicBezTo>
                      <a:pt x="494516" y="823139"/>
                      <a:pt x="499557" y="823264"/>
                      <a:pt x="498516" y="816681"/>
                    </a:cubicBezTo>
                    <a:cubicBezTo>
                      <a:pt x="497724" y="811557"/>
                      <a:pt x="489725" y="810807"/>
                      <a:pt x="491474" y="804307"/>
                    </a:cubicBezTo>
                    <a:cubicBezTo>
                      <a:pt x="492933" y="798849"/>
                      <a:pt x="507056" y="790183"/>
                      <a:pt x="512598" y="790225"/>
                    </a:cubicBezTo>
                    <a:cubicBezTo>
                      <a:pt x="517056" y="790266"/>
                      <a:pt x="524347" y="788558"/>
                      <a:pt x="528305" y="789892"/>
                    </a:cubicBezTo>
                    <a:cubicBezTo>
                      <a:pt x="532513" y="791308"/>
                      <a:pt x="533513" y="795849"/>
                      <a:pt x="538304" y="798349"/>
                    </a:cubicBezTo>
                    <a:cubicBezTo>
                      <a:pt x="549554" y="804307"/>
                      <a:pt x="550845" y="787183"/>
                      <a:pt x="560594" y="785558"/>
                    </a:cubicBezTo>
                    <a:cubicBezTo>
                      <a:pt x="570593" y="783850"/>
                      <a:pt x="563511" y="794974"/>
                      <a:pt x="560177" y="799599"/>
                    </a:cubicBezTo>
                    <a:cubicBezTo>
                      <a:pt x="554428" y="807557"/>
                      <a:pt x="545095" y="811723"/>
                      <a:pt x="538804" y="818973"/>
                    </a:cubicBezTo>
                    <a:cubicBezTo>
                      <a:pt x="527764" y="831638"/>
                      <a:pt x="537888" y="847387"/>
                      <a:pt x="552928" y="848304"/>
                    </a:cubicBezTo>
                    <a:cubicBezTo>
                      <a:pt x="557928" y="848595"/>
                      <a:pt x="556386" y="847220"/>
                      <a:pt x="559886" y="843971"/>
                    </a:cubicBezTo>
                    <a:cubicBezTo>
                      <a:pt x="562969" y="841054"/>
                      <a:pt x="566219" y="839804"/>
                      <a:pt x="569469" y="837138"/>
                    </a:cubicBezTo>
                    <a:cubicBezTo>
                      <a:pt x="573677" y="833722"/>
                      <a:pt x="585926" y="822139"/>
                      <a:pt x="585967" y="816515"/>
                    </a:cubicBezTo>
                    <a:cubicBezTo>
                      <a:pt x="586009" y="809598"/>
                      <a:pt x="576884" y="804557"/>
                      <a:pt x="585593" y="796766"/>
                    </a:cubicBezTo>
                    <a:cubicBezTo>
                      <a:pt x="591717" y="791308"/>
                      <a:pt x="603508" y="795266"/>
                      <a:pt x="610174" y="789600"/>
                    </a:cubicBezTo>
                    <a:cubicBezTo>
                      <a:pt x="617257" y="783642"/>
                      <a:pt x="608882" y="779476"/>
                      <a:pt x="609757" y="771726"/>
                    </a:cubicBezTo>
                    <a:cubicBezTo>
                      <a:pt x="610799" y="762644"/>
                      <a:pt x="621465" y="764268"/>
                      <a:pt x="616548" y="754769"/>
                    </a:cubicBezTo>
                    <a:cubicBezTo>
                      <a:pt x="611632" y="745312"/>
                      <a:pt x="604258" y="742853"/>
                      <a:pt x="617757" y="738145"/>
                    </a:cubicBezTo>
                    <a:cubicBezTo>
                      <a:pt x="620881" y="737062"/>
                      <a:pt x="621340" y="737979"/>
                      <a:pt x="624006" y="736229"/>
                    </a:cubicBezTo>
                    <a:cubicBezTo>
                      <a:pt x="625756" y="735062"/>
                      <a:pt x="622923" y="732188"/>
                      <a:pt x="626297" y="731104"/>
                    </a:cubicBezTo>
                    <a:cubicBezTo>
                      <a:pt x="630839" y="729604"/>
                      <a:pt x="631214" y="736479"/>
                      <a:pt x="634880" y="737145"/>
                    </a:cubicBezTo>
                    <a:cubicBezTo>
                      <a:pt x="638088" y="737729"/>
                      <a:pt x="649337" y="731646"/>
                      <a:pt x="651421" y="729438"/>
                    </a:cubicBezTo>
                    <a:cubicBezTo>
                      <a:pt x="653587" y="727146"/>
                      <a:pt x="654545" y="722855"/>
                      <a:pt x="656212" y="720147"/>
                    </a:cubicBezTo>
                    <a:cubicBezTo>
                      <a:pt x="652879" y="714897"/>
                      <a:pt x="644046" y="713481"/>
                      <a:pt x="653337" y="706023"/>
                    </a:cubicBezTo>
                    <a:cubicBezTo>
                      <a:pt x="660212" y="700482"/>
                      <a:pt x="669294" y="708481"/>
                      <a:pt x="671961" y="700357"/>
                    </a:cubicBezTo>
                    <a:cubicBezTo>
                      <a:pt x="673044" y="697107"/>
                      <a:pt x="669336" y="697524"/>
                      <a:pt x="671877" y="693649"/>
                    </a:cubicBezTo>
                    <a:cubicBezTo>
                      <a:pt x="674169" y="690149"/>
                      <a:pt x="677918" y="690482"/>
                      <a:pt x="679627" y="686274"/>
                    </a:cubicBezTo>
                    <a:cubicBezTo>
                      <a:pt x="681877" y="680691"/>
                      <a:pt x="677544" y="673400"/>
                      <a:pt x="671544" y="670026"/>
                    </a:cubicBezTo>
                    <a:cubicBezTo>
                      <a:pt x="668461" y="668276"/>
                      <a:pt x="655212" y="666734"/>
                      <a:pt x="652087" y="668526"/>
                    </a:cubicBezTo>
                    <a:cubicBezTo>
                      <a:pt x="648837" y="670401"/>
                      <a:pt x="650421" y="674442"/>
                      <a:pt x="647254" y="676192"/>
                    </a:cubicBezTo>
                    <a:cubicBezTo>
                      <a:pt x="643880" y="678067"/>
                      <a:pt x="641297" y="674859"/>
                      <a:pt x="637963" y="676067"/>
                    </a:cubicBezTo>
                    <a:cubicBezTo>
                      <a:pt x="635880" y="676817"/>
                      <a:pt x="631464" y="680983"/>
                      <a:pt x="631505" y="683483"/>
                    </a:cubicBezTo>
                    <a:cubicBezTo>
                      <a:pt x="631589" y="688316"/>
                      <a:pt x="637422" y="686191"/>
                      <a:pt x="638296" y="689107"/>
                    </a:cubicBezTo>
                    <a:cubicBezTo>
                      <a:pt x="639630" y="693482"/>
                      <a:pt x="628422" y="699357"/>
                      <a:pt x="624173" y="698773"/>
                    </a:cubicBezTo>
                    <a:cubicBezTo>
                      <a:pt x="614799" y="697524"/>
                      <a:pt x="620090" y="688649"/>
                      <a:pt x="616215" y="683066"/>
                    </a:cubicBezTo>
                    <a:cubicBezTo>
                      <a:pt x="611924" y="676858"/>
                      <a:pt x="601008" y="675775"/>
                      <a:pt x="597758" y="668567"/>
                    </a:cubicBezTo>
                    <a:cubicBezTo>
                      <a:pt x="593342" y="658693"/>
                      <a:pt x="606383" y="663359"/>
                      <a:pt x="602800" y="654027"/>
                    </a:cubicBezTo>
                    <a:cubicBezTo>
                      <a:pt x="601383" y="650319"/>
                      <a:pt x="597341" y="648152"/>
                      <a:pt x="595550" y="644736"/>
                    </a:cubicBezTo>
                    <a:cubicBezTo>
                      <a:pt x="591008" y="636070"/>
                      <a:pt x="590675" y="623696"/>
                      <a:pt x="589092" y="614155"/>
                    </a:cubicBezTo>
                    <a:cubicBezTo>
                      <a:pt x="587134" y="602489"/>
                      <a:pt x="585593" y="589948"/>
                      <a:pt x="590134" y="578658"/>
                    </a:cubicBezTo>
                    <a:cubicBezTo>
                      <a:pt x="591675" y="574866"/>
                      <a:pt x="593425" y="574450"/>
                      <a:pt x="593342" y="570075"/>
                    </a:cubicBezTo>
                    <a:cubicBezTo>
                      <a:pt x="593300" y="567742"/>
                      <a:pt x="590592" y="564867"/>
                      <a:pt x="590800" y="561201"/>
                    </a:cubicBezTo>
                    <a:cubicBezTo>
                      <a:pt x="591300" y="553368"/>
                      <a:pt x="597550" y="547368"/>
                      <a:pt x="593758" y="539327"/>
                    </a:cubicBezTo>
                    <a:cubicBezTo>
                      <a:pt x="590592" y="532578"/>
                      <a:pt x="583634" y="529661"/>
                      <a:pt x="581468" y="521787"/>
                    </a:cubicBezTo>
                    <a:cubicBezTo>
                      <a:pt x="579093" y="513246"/>
                      <a:pt x="579176" y="501080"/>
                      <a:pt x="580759" y="492331"/>
                    </a:cubicBezTo>
                    <a:cubicBezTo>
                      <a:pt x="582010" y="485498"/>
                      <a:pt x="588884" y="480873"/>
                      <a:pt x="586009" y="474540"/>
                    </a:cubicBezTo>
                    <a:cubicBezTo>
                      <a:pt x="582968" y="467749"/>
                      <a:pt x="574510" y="466208"/>
                      <a:pt x="570469" y="460417"/>
                    </a:cubicBezTo>
                    <a:cubicBezTo>
                      <a:pt x="568177" y="457125"/>
                      <a:pt x="567427" y="454417"/>
                      <a:pt x="567719" y="450376"/>
                    </a:cubicBezTo>
                    <a:cubicBezTo>
                      <a:pt x="567927" y="447334"/>
                      <a:pt x="570677" y="444126"/>
                      <a:pt x="570427" y="441543"/>
                    </a:cubicBezTo>
                    <a:cubicBezTo>
                      <a:pt x="570260" y="440043"/>
                      <a:pt x="568510" y="438002"/>
                      <a:pt x="568385" y="436627"/>
                    </a:cubicBezTo>
                    <a:cubicBezTo>
                      <a:pt x="567927" y="432544"/>
                      <a:pt x="566844" y="430335"/>
                      <a:pt x="568802" y="426586"/>
                    </a:cubicBezTo>
                    <a:cubicBezTo>
                      <a:pt x="570260" y="423794"/>
                      <a:pt x="576051" y="421794"/>
                      <a:pt x="576385" y="420545"/>
                    </a:cubicBezTo>
                    <a:cubicBezTo>
                      <a:pt x="577551" y="416420"/>
                      <a:pt x="572718" y="413128"/>
                      <a:pt x="571927" y="409212"/>
                    </a:cubicBezTo>
                    <a:cubicBezTo>
                      <a:pt x="570510" y="401921"/>
                      <a:pt x="579843" y="391380"/>
                      <a:pt x="586842" y="389130"/>
                    </a:cubicBezTo>
                    <a:cubicBezTo>
                      <a:pt x="589925" y="388130"/>
                      <a:pt x="593633" y="391922"/>
                      <a:pt x="596467" y="389464"/>
                    </a:cubicBezTo>
                    <a:cubicBezTo>
                      <a:pt x="598925" y="387339"/>
                      <a:pt x="596300" y="381548"/>
                      <a:pt x="596550" y="378548"/>
                    </a:cubicBezTo>
                    <a:cubicBezTo>
                      <a:pt x="597300" y="369548"/>
                      <a:pt x="603133" y="370965"/>
                      <a:pt x="608549" y="365132"/>
                    </a:cubicBezTo>
                    <a:cubicBezTo>
                      <a:pt x="612257" y="361132"/>
                      <a:pt x="613715" y="356508"/>
                      <a:pt x="613840" y="351550"/>
                    </a:cubicBezTo>
                    <a:cubicBezTo>
                      <a:pt x="614090" y="344050"/>
                      <a:pt x="614215" y="336009"/>
                      <a:pt x="622631" y="332093"/>
                    </a:cubicBezTo>
                    <a:cubicBezTo>
                      <a:pt x="629589" y="328843"/>
                      <a:pt x="633672" y="338217"/>
                      <a:pt x="638963" y="330635"/>
                    </a:cubicBezTo>
                    <a:cubicBezTo>
                      <a:pt x="640630" y="331593"/>
                      <a:pt x="644880" y="336259"/>
                      <a:pt x="647046" y="336551"/>
                    </a:cubicBezTo>
                    <a:cubicBezTo>
                      <a:pt x="653004" y="337342"/>
                      <a:pt x="650713" y="333801"/>
                      <a:pt x="653796" y="330176"/>
                    </a:cubicBezTo>
                    <a:cubicBezTo>
                      <a:pt x="657337" y="325968"/>
                      <a:pt x="658670" y="327427"/>
                      <a:pt x="659462" y="322135"/>
                    </a:cubicBezTo>
                    <a:cubicBezTo>
                      <a:pt x="659920" y="318969"/>
                      <a:pt x="657879" y="314428"/>
                      <a:pt x="657545" y="311261"/>
                    </a:cubicBezTo>
                    <a:cubicBezTo>
                      <a:pt x="656920" y="305428"/>
                      <a:pt x="653754" y="291763"/>
                      <a:pt x="662003" y="291554"/>
                    </a:cubicBezTo>
                    <a:cubicBezTo>
                      <a:pt x="672669" y="291263"/>
                      <a:pt x="675044" y="310970"/>
                      <a:pt x="678044" y="317594"/>
                    </a:cubicBezTo>
                    <a:cubicBezTo>
                      <a:pt x="680627" y="323260"/>
                      <a:pt x="682543" y="326510"/>
                      <a:pt x="683668" y="332634"/>
                    </a:cubicBezTo>
                    <a:cubicBezTo>
                      <a:pt x="684377" y="336551"/>
                      <a:pt x="684793" y="342092"/>
                      <a:pt x="686876" y="345508"/>
                    </a:cubicBezTo>
                    <a:cubicBezTo>
                      <a:pt x="688959" y="348925"/>
                      <a:pt x="692709" y="349342"/>
                      <a:pt x="694959" y="352758"/>
                    </a:cubicBezTo>
                    <a:cubicBezTo>
                      <a:pt x="697834" y="357133"/>
                      <a:pt x="688793" y="357008"/>
                      <a:pt x="697042" y="359216"/>
                    </a:cubicBezTo>
                    <a:cubicBezTo>
                      <a:pt x="704167" y="361132"/>
                      <a:pt x="701833" y="355591"/>
                      <a:pt x="706917" y="362049"/>
                    </a:cubicBezTo>
                    <a:cubicBezTo>
                      <a:pt x="709166" y="364924"/>
                      <a:pt x="709666" y="369673"/>
                      <a:pt x="711791" y="372548"/>
                    </a:cubicBezTo>
                    <a:cubicBezTo>
                      <a:pt x="719665" y="383339"/>
                      <a:pt x="720916" y="371215"/>
                      <a:pt x="722290" y="363632"/>
                    </a:cubicBezTo>
                    <a:cubicBezTo>
                      <a:pt x="723082" y="359299"/>
                      <a:pt x="726915" y="348550"/>
                      <a:pt x="733289" y="353050"/>
                    </a:cubicBezTo>
                    <a:cubicBezTo>
                      <a:pt x="737164" y="355799"/>
                      <a:pt x="733456" y="364549"/>
                      <a:pt x="735289" y="368465"/>
                    </a:cubicBezTo>
                    <a:cubicBezTo>
                      <a:pt x="737123" y="372465"/>
                      <a:pt x="737831" y="370340"/>
                      <a:pt x="740622" y="372923"/>
                    </a:cubicBezTo>
                    <a:cubicBezTo>
                      <a:pt x="743080" y="375173"/>
                      <a:pt x="743789" y="375631"/>
                      <a:pt x="745830" y="378548"/>
                    </a:cubicBezTo>
                    <a:cubicBezTo>
                      <a:pt x="748872" y="382922"/>
                      <a:pt x="749580" y="389089"/>
                      <a:pt x="756579" y="387755"/>
                    </a:cubicBezTo>
                    <a:cubicBezTo>
                      <a:pt x="760579" y="380922"/>
                      <a:pt x="754038" y="373798"/>
                      <a:pt x="757371" y="366465"/>
                    </a:cubicBezTo>
                    <a:cubicBezTo>
                      <a:pt x="759079" y="362674"/>
                      <a:pt x="762621" y="360382"/>
                      <a:pt x="763621" y="356383"/>
                    </a:cubicBezTo>
                    <a:cubicBezTo>
                      <a:pt x="764995" y="350675"/>
                      <a:pt x="763537" y="352008"/>
                      <a:pt x="761121" y="347092"/>
                    </a:cubicBezTo>
                    <a:cubicBezTo>
                      <a:pt x="757037" y="338801"/>
                      <a:pt x="759704" y="334093"/>
                      <a:pt x="758288" y="325302"/>
                    </a:cubicBezTo>
                    <a:cubicBezTo>
                      <a:pt x="757079" y="317636"/>
                      <a:pt x="752705" y="310428"/>
                      <a:pt x="752538" y="302220"/>
                    </a:cubicBezTo>
                    <a:cubicBezTo>
                      <a:pt x="752413" y="297012"/>
                      <a:pt x="753330" y="292346"/>
                      <a:pt x="753121" y="287388"/>
                    </a:cubicBezTo>
                    <a:cubicBezTo>
                      <a:pt x="752955" y="282430"/>
                      <a:pt x="753163" y="277514"/>
                      <a:pt x="753038" y="272556"/>
                    </a:cubicBezTo>
                    <a:cubicBezTo>
                      <a:pt x="752955" y="270139"/>
                      <a:pt x="751496" y="268056"/>
                      <a:pt x="751830" y="265598"/>
                    </a:cubicBezTo>
                    <a:cubicBezTo>
                      <a:pt x="752455" y="260973"/>
                      <a:pt x="755663" y="261182"/>
                      <a:pt x="754413" y="256057"/>
                    </a:cubicBezTo>
                    <a:cubicBezTo>
                      <a:pt x="753496" y="252224"/>
                      <a:pt x="748372" y="249682"/>
                      <a:pt x="746747" y="246058"/>
                    </a:cubicBezTo>
                    <a:cubicBezTo>
                      <a:pt x="745372" y="242891"/>
                      <a:pt x="745122" y="239850"/>
                      <a:pt x="745455" y="236850"/>
                    </a:cubicBezTo>
                    <a:cubicBezTo>
                      <a:pt x="743622" y="235725"/>
                      <a:pt x="741706" y="234434"/>
                      <a:pt x="739706" y="233100"/>
                    </a:cubicBezTo>
                    <a:cubicBezTo>
                      <a:pt x="734956" y="229934"/>
                      <a:pt x="730040" y="226642"/>
                      <a:pt x="726665" y="225684"/>
                    </a:cubicBezTo>
                    <a:cubicBezTo>
                      <a:pt x="717832" y="223184"/>
                      <a:pt x="715457" y="222435"/>
                      <a:pt x="714541" y="220268"/>
                    </a:cubicBezTo>
                    <a:cubicBezTo>
                      <a:pt x="713832" y="218685"/>
                      <a:pt x="714583" y="217268"/>
                      <a:pt x="715166" y="216185"/>
                    </a:cubicBezTo>
                    <a:cubicBezTo>
                      <a:pt x="715874" y="214810"/>
                      <a:pt x="716833" y="212977"/>
                      <a:pt x="716457" y="209435"/>
                    </a:cubicBezTo>
                    <a:cubicBezTo>
                      <a:pt x="712791" y="206269"/>
                      <a:pt x="710500" y="207602"/>
                      <a:pt x="705917" y="210769"/>
                    </a:cubicBezTo>
                    <a:cubicBezTo>
                      <a:pt x="703167" y="212685"/>
                      <a:pt x="700000" y="214893"/>
                      <a:pt x="696084" y="215310"/>
                    </a:cubicBezTo>
                    <a:cubicBezTo>
                      <a:pt x="690709" y="215893"/>
                      <a:pt x="687126" y="215768"/>
                      <a:pt x="685876" y="213227"/>
                    </a:cubicBezTo>
                    <a:cubicBezTo>
                      <a:pt x="684543" y="210602"/>
                      <a:pt x="686960" y="208061"/>
                      <a:pt x="689501" y="205394"/>
                    </a:cubicBezTo>
                    <a:cubicBezTo>
                      <a:pt x="690709" y="204103"/>
                      <a:pt x="692126" y="202644"/>
                      <a:pt x="692584" y="201603"/>
                    </a:cubicBezTo>
                    <a:cubicBezTo>
                      <a:pt x="692918" y="200769"/>
                      <a:pt x="692834" y="197186"/>
                      <a:pt x="692793" y="195645"/>
                    </a:cubicBezTo>
                    <a:cubicBezTo>
                      <a:pt x="692751" y="193895"/>
                      <a:pt x="692751" y="193103"/>
                      <a:pt x="692834" y="192478"/>
                    </a:cubicBezTo>
                    <a:cubicBezTo>
                      <a:pt x="693251" y="190312"/>
                      <a:pt x="694584" y="189145"/>
                      <a:pt x="695543" y="188270"/>
                    </a:cubicBezTo>
                    <a:cubicBezTo>
                      <a:pt x="696667" y="187271"/>
                      <a:pt x="697084" y="186896"/>
                      <a:pt x="696625" y="184812"/>
                    </a:cubicBezTo>
                    <a:cubicBezTo>
                      <a:pt x="695584" y="180146"/>
                      <a:pt x="691168" y="177105"/>
                      <a:pt x="686460" y="173896"/>
                    </a:cubicBezTo>
                    <a:cubicBezTo>
                      <a:pt x="683085" y="171605"/>
                      <a:pt x="679585" y="169189"/>
                      <a:pt x="677335" y="166022"/>
                    </a:cubicBezTo>
                    <a:cubicBezTo>
                      <a:pt x="676044" y="164231"/>
                      <a:pt x="675377" y="161731"/>
                      <a:pt x="674627" y="159064"/>
                    </a:cubicBezTo>
                    <a:cubicBezTo>
                      <a:pt x="673752" y="155981"/>
                      <a:pt x="672711" y="152107"/>
                      <a:pt x="670919" y="151440"/>
                    </a:cubicBezTo>
                    <a:cubicBezTo>
                      <a:pt x="669128" y="150773"/>
                      <a:pt x="666295" y="153023"/>
                      <a:pt x="663836" y="155023"/>
                    </a:cubicBezTo>
                    <a:cubicBezTo>
                      <a:pt x="660837" y="157439"/>
                      <a:pt x="657754" y="159981"/>
                      <a:pt x="654337" y="159231"/>
                    </a:cubicBezTo>
                    <a:cubicBezTo>
                      <a:pt x="652712" y="158898"/>
                      <a:pt x="651337" y="157856"/>
                      <a:pt x="650171" y="156106"/>
                    </a:cubicBezTo>
                    <a:cubicBezTo>
                      <a:pt x="648004" y="156314"/>
                      <a:pt x="646171" y="157023"/>
                      <a:pt x="644296" y="157773"/>
                    </a:cubicBezTo>
                    <a:cubicBezTo>
                      <a:pt x="641130" y="158981"/>
                      <a:pt x="637880" y="160273"/>
                      <a:pt x="633464" y="159023"/>
                    </a:cubicBezTo>
                    <a:cubicBezTo>
                      <a:pt x="626048" y="156981"/>
                      <a:pt x="621756" y="150732"/>
                      <a:pt x="621340" y="141524"/>
                    </a:cubicBezTo>
                    <a:cubicBezTo>
                      <a:pt x="621173" y="137066"/>
                      <a:pt x="622048" y="133775"/>
                      <a:pt x="622756" y="131150"/>
                    </a:cubicBezTo>
                    <a:cubicBezTo>
                      <a:pt x="624006" y="126525"/>
                      <a:pt x="624590" y="124400"/>
                      <a:pt x="618506" y="119067"/>
                    </a:cubicBezTo>
                    <a:cubicBezTo>
                      <a:pt x="616798" y="117567"/>
                      <a:pt x="615632" y="117068"/>
                      <a:pt x="614507" y="116609"/>
                    </a:cubicBezTo>
                    <a:cubicBezTo>
                      <a:pt x="611965" y="115568"/>
                      <a:pt x="610340" y="114568"/>
                      <a:pt x="608632" y="109526"/>
                    </a:cubicBezTo>
                    <a:cubicBezTo>
                      <a:pt x="607799" y="107027"/>
                      <a:pt x="608382" y="104818"/>
                      <a:pt x="608882" y="102860"/>
                    </a:cubicBezTo>
                    <a:cubicBezTo>
                      <a:pt x="609424" y="100819"/>
                      <a:pt x="609840" y="99027"/>
                      <a:pt x="609007" y="96777"/>
                    </a:cubicBezTo>
                    <a:cubicBezTo>
                      <a:pt x="606049" y="89070"/>
                      <a:pt x="601175" y="89236"/>
                      <a:pt x="593842" y="89445"/>
                    </a:cubicBezTo>
                    <a:cubicBezTo>
                      <a:pt x="591550" y="89528"/>
                      <a:pt x="589176" y="89570"/>
                      <a:pt x="586717" y="89403"/>
                    </a:cubicBezTo>
                    <a:cubicBezTo>
                      <a:pt x="580676" y="88903"/>
                      <a:pt x="577551" y="87903"/>
                      <a:pt x="575843" y="85903"/>
                    </a:cubicBezTo>
                    <a:cubicBezTo>
                      <a:pt x="574135" y="83862"/>
                      <a:pt x="574343" y="81362"/>
                      <a:pt x="574552" y="78945"/>
                    </a:cubicBezTo>
                    <a:cubicBezTo>
                      <a:pt x="574718" y="76821"/>
                      <a:pt x="574926" y="74446"/>
                      <a:pt x="574177" y="71571"/>
                    </a:cubicBezTo>
                    <a:cubicBezTo>
                      <a:pt x="572968" y="67071"/>
                      <a:pt x="569344" y="66280"/>
                      <a:pt x="563469" y="65321"/>
                    </a:cubicBezTo>
                    <a:cubicBezTo>
                      <a:pt x="558303" y="64488"/>
                      <a:pt x="552470" y="63572"/>
                      <a:pt x="549554" y="57989"/>
                    </a:cubicBezTo>
                    <a:cubicBezTo>
                      <a:pt x="546429" y="52031"/>
                      <a:pt x="548803" y="49698"/>
                      <a:pt x="551886" y="48073"/>
                    </a:cubicBezTo>
                    <a:cubicBezTo>
                      <a:pt x="553220" y="47364"/>
                      <a:pt x="553595" y="47073"/>
                      <a:pt x="553720" y="46448"/>
                    </a:cubicBezTo>
                    <a:cubicBezTo>
                      <a:pt x="554262" y="43698"/>
                      <a:pt x="554178" y="43490"/>
                      <a:pt x="553887" y="42823"/>
                    </a:cubicBezTo>
                    <a:cubicBezTo>
                      <a:pt x="553553" y="42031"/>
                      <a:pt x="553053" y="40823"/>
                      <a:pt x="552678" y="38199"/>
                    </a:cubicBezTo>
                    <a:cubicBezTo>
                      <a:pt x="552262" y="35449"/>
                      <a:pt x="552095" y="33074"/>
                      <a:pt x="551970" y="31074"/>
                    </a:cubicBezTo>
                    <a:cubicBezTo>
                      <a:pt x="551512" y="24491"/>
                      <a:pt x="551428" y="23325"/>
                      <a:pt x="543095" y="22200"/>
                    </a:cubicBezTo>
                    <a:cubicBezTo>
                      <a:pt x="542179" y="22075"/>
                      <a:pt x="541096" y="21991"/>
                      <a:pt x="539846" y="21908"/>
                    </a:cubicBezTo>
                    <a:cubicBezTo>
                      <a:pt x="533971" y="21533"/>
                      <a:pt x="525888" y="20991"/>
                      <a:pt x="523180" y="15200"/>
                    </a:cubicBezTo>
                    <a:cubicBezTo>
                      <a:pt x="521764" y="12200"/>
                      <a:pt x="522805" y="9284"/>
                      <a:pt x="523639" y="6951"/>
                    </a:cubicBezTo>
                    <a:cubicBezTo>
                      <a:pt x="524889" y="3868"/>
                      <a:pt x="525014" y="3451"/>
                      <a:pt x="522431" y="2493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82" name="Группа 81">
                <a:extLst>
                  <a:ext uri="{FF2B5EF4-FFF2-40B4-BE49-F238E27FC236}">
                    <a16:creationId xmlns:a16="http://schemas.microsoft.com/office/drawing/2014/main" id="{ABD5132E-289A-4EFE-B703-0FD96EDD9CB9}"/>
                  </a:ext>
                </a:extLst>
              </p:cNvPr>
              <p:cNvGrpSpPr/>
              <p:nvPr/>
            </p:nvGrpSpPr>
            <p:grpSpPr>
              <a:xfrm>
                <a:off x="7910331" y="1636595"/>
                <a:ext cx="1041588" cy="1204075"/>
                <a:chOff x="7910331" y="1636595"/>
                <a:chExt cx="1041588" cy="1204075"/>
              </a:xfrm>
            </p:grpSpPr>
            <p:sp>
              <p:nvSpPr>
                <p:cNvPr id="165" name="Полилиния: фигура 164">
                  <a:extLst>
                    <a:ext uri="{FF2B5EF4-FFF2-40B4-BE49-F238E27FC236}">
                      <a16:creationId xmlns:a16="http://schemas.microsoft.com/office/drawing/2014/main" id="{46979CBB-61A0-4F62-BBF7-80588A95B796}"/>
                    </a:ext>
                  </a:extLst>
                </p:cNvPr>
                <p:cNvSpPr/>
                <p:nvPr/>
              </p:nvSpPr>
              <p:spPr>
                <a:xfrm>
                  <a:off x="8094806" y="1743741"/>
                  <a:ext cx="79161" cy="141656"/>
                </a:xfrm>
                <a:custGeom>
                  <a:avLst/>
                  <a:gdLst>
                    <a:gd name="connsiteX0" fmla="*/ 8520 w 79160"/>
                    <a:gd name="connsiteY0" fmla="*/ 102426 h 141655"/>
                    <a:gd name="connsiteX1" fmla="*/ 14645 w 79160"/>
                    <a:gd name="connsiteY1" fmla="*/ 122174 h 141655"/>
                    <a:gd name="connsiteX2" fmla="*/ 45810 w 79160"/>
                    <a:gd name="connsiteY2" fmla="*/ 140923 h 141655"/>
                    <a:gd name="connsiteX3" fmla="*/ 50934 w 79160"/>
                    <a:gd name="connsiteY3" fmla="*/ 130590 h 141655"/>
                    <a:gd name="connsiteX4" fmla="*/ 56309 w 79160"/>
                    <a:gd name="connsiteY4" fmla="*/ 113966 h 141655"/>
                    <a:gd name="connsiteX5" fmla="*/ 52517 w 79160"/>
                    <a:gd name="connsiteY5" fmla="*/ 95593 h 141655"/>
                    <a:gd name="connsiteX6" fmla="*/ 67891 w 79160"/>
                    <a:gd name="connsiteY6" fmla="*/ 80386 h 141655"/>
                    <a:gd name="connsiteX7" fmla="*/ 70683 w 79160"/>
                    <a:gd name="connsiteY7" fmla="*/ 59262 h 141655"/>
                    <a:gd name="connsiteX8" fmla="*/ 75182 w 79160"/>
                    <a:gd name="connsiteY8" fmla="*/ 40514 h 141655"/>
                    <a:gd name="connsiteX9" fmla="*/ 78724 w 79160"/>
                    <a:gd name="connsiteY9" fmla="*/ 28640 h 141655"/>
                    <a:gd name="connsiteX10" fmla="*/ 75516 w 79160"/>
                    <a:gd name="connsiteY10" fmla="*/ 17140 h 141655"/>
                    <a:gd name="connsiteX11" fmla="*/ 63933 w 79160"/>
                    <a:gd name="connsiteY11" fmla="*/ 2350 h 141655"/>
                    <a:gd name="connsiteX12" fmla="*/ 61267 w 79160"/>
                    <a:gd name="connsiteY12" fmla="*/ 2767 h 141655"/>
                    <a:gd name="connsiteX13" fmla="*/ 54892 w 79160"/>
                    <a:gd name="connsiteY13" fmla="*/ 7808 h 141655"/>
                    <a:gd name="connsiteX14" fmla="*/ 40935 w 79160"/>
                    <a:gd name="connsiteY14" fmla="*/ 12349 h 141655"/>
                    <a:gd name="connsiteX15" fmla="*/ 28852 w 79160"/>
                    <a:gd name="connsiteY15" fmla="*/ 20515 h 141655"/>
                    <a:gd name="connsiteX16" fmla="*/ 14895 w 79160"/>
                    <a:gd name="connsiteY16" fmla="*/ 32473 h 141655"/>
                    <a:gd name="connsiteX17" fmla="*/ 10354 w 79160"/>
                    <a:gd name="connsiteY17" fmla="*/ 48555 h 141655"/>
                    <a:gd name="connsiteX18" fmla="*/ 2479 w 79160"/>
                    <a:gd name="connsiteY18" fmla="*/ 63595 h 141655"/>
                    <a:gd name="connsiteX19" fmla="*/ 5563 w 79160"/>
                    <a:gd name="connsiteY19" fmla="*/ 84010 h 141655"/>
                    <a:gd name="connsiteX20" fmla="*/ 8520 w 79160"/>
                    <a:gd name="connsiteY20" fmla="*/ 102426 h 141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9160" h="141655">
                      <a:moveTo>
                        <a:pt x="8520" y="102426"/>
                      </a:moveTo>
                      <a:cubicBezTo>
                        <a:pt x="10562" y="109008"/>
                        <a:pt x="12562" y="115591"/>
                        <a:pt x="14645" y="122174"/>
                      </a:cubicBezTo>
                      <a:cubicBezTo>
                        <a:pt x="19312" y="137048"/>
                        <a:pt x="32019" y="139090"/>
                        <a:pt x="45810" y="140923"/>
                      </a:cubicBezTo>
                      <a:cubicBezTo>
                        <a:pt x="55059" y="142173"/>
                        <a:pt x="50559" y="138131"/>
                        <a:pt x="50934" y="130590"/>
                      </a:cubicBezTo>
                      <a:cubicBezTo>
                        <a:pt x="51267" y="124299"/>
                        <a:pt x="57017" y="120258"/>
                        <a:pt x="56309" y="113966"/>
                      </a:cubicBezTo>
                      <a:cubicBezTo>
                        <a:pt x="55600" y="107509"/>
                        <a:pt x="49851" y="102759"/>
                        <a:pt x="52517" y="95593"/>
                      </a:cubicBezTo>
                      <a:cubicBezTo>
                        <a:pt x="55017" y="88885"/>
                        <a:pt x="63850" y="86219"/>
                        <a:pt x="67891" y="80386"/>
                      </a:cubicBezTo>
                      <a:cubicBezTo>
                        <a:pt x="72349" y="73969"/>
                        <a:pt x="70141" y="66553"/>
                        <a:pt x="70683" y="59262"/>
                      </a:cubicBezTo>
                      <a:cubicBezTo>
                        <a:pt x="71183" y="52096"/>
                        <a:pt x="75349" y="47971"/>
                        <a:pt x="75182" y="40514"/>
                      </a:cubicBezTo>
                      <a:cubicBezTo>
                        <a:pt x="75057" y="34972"/>
                        <a:pt x="77474" y="33431"/>
                        <a:pt x="78724" y="28640"/>
                      </a:cubicBezTo>
                      <a:cubicBezTo>
                        <a:pt x="79890" y="24182"/>
                        <a:pt x="76974" y="21182"/>
                        <a:pt x="75516" y="17140"/>
                      </a:cubicBezTo>
                      <a:cubicBezTo>
                        <a:pt x="73682" y="11933"/>
                        <a:pt x="70641" y="2767"/>
                        <a:pt x="63933" y="2350"/>
                      </a:cubicBezTo>
                      <a:cubicBezTo>
                        <a:pt x="62933" y="2308"/>
                        <a:pt x="62058" y="2475"/>
                        <a:pt x="61267" y="2767"/>
                      </a:cubicBezTo>
                      <a:cubicBezTo>
                        <a:pt x="58767" y="3766"/>
                        <a:pt x="57142" y="6308"/>
                        <a:pt x="54892" y="7808"/>
                      </a:cubicBezTo>
                      <a:cubicBezTo>
                        <a:pt x="50726" y="10558"/>
                        <a:pt x="45851" y="11724"/>
                        <a:pt x="40935" y="12349"/>
                      </a:cubicBezTo>
                      <a:cubicBezTo>
                        <a:pt x="33060" y="13349"/>
                        <a:pt x="33936" y="15391"/>
                        <a:pt x="28852" y="20515"/>
                      </a:cubicBezTo>
                      <a:cubicBezTo>
                        <a:pt x="24520" y="24890"/>
                        <a:pt x="18895" y="27223"/>
                        <a:pt x="14895" y="32473"/>
                      </a:cubicBezTo>
                      <a:cubicBezTo>
                        <a:pt x="10562" y="38181"/>
                        <a:pt x="12312" y="42347"/>
                        <a:pt x="10354" y="48555"/>
                      </a:cubicBezTo>
                      <a:cubicBezTo>
                        <a:pt x="8687" y="53929"/>
                        <a:pt x="3188" y="56679"/>
                        <a:pt x="2479" y="63595"/>
                      </a:cubicBezTo>
                      <a:cubicBezTo>
                        <a:pt x="1729" y="71053"/>
                        <a:pt x="4271" y="77261"/>
                        <a:pt x="5563" y="84010"/>
                      </a:cubicBezTo>
                      <a:cubicBezTo>
                        <a:pt x="6854" y="90177"/>
                        <a:pt x="6562" y="96051"/>
                        <a:pt x="8520" y="102426"/>
                      </a:cubicBezTo>
                      <a:close/>
                    </a:path>
                  </a:pathLst>
                </a:custGeom>
                <a:noFill/>
                <a:ln w="7144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66" name="Полилиния: фигура 165">
                  <a:extLst>
                    <a:ext uri="{FF2B5EF4-FFF2-40B4-BE49-F238E27FC236}">
                      <a16:creationId xmlns:a16="http://schemas.microsoft.com/office/drawing/2014/main" id="{E41F772A-D0AA-41C4-88BF-19A4CF1B1E7A}"/>
                    </a:ext>
                  </a:extLst>
                </p:cNvPr>
                <p:cNvSpPr/>
                <p:nvPr/>
              </p:nvSpPr>
              <p:spPr>
                <a:xfrm>
                  <a:off x="7910331" y="1636595"/>
                  <a:ext cx="1041588" cy="1204075"/>
                </a:xfrm>
                <a:custGeom>
                  <a:avLst/>
                  <a:gdLst>
                    <a:gd name="connsiteX0" fmla="*/ 15843 w 1041587"/>
                    <a:gd name="connsiteY0" fmla="*/ 837774 h 1204075"/>
                    <a:gd name="connsiteX1" fmla="*/ 31008 w 1041587"/>
                    <a:gd name="connsiteY1" fmla="*/ 839357 h 1204075"/>
                    <a:gd name="connsiteX2" fmla="*/ 54215 w 1041587"/>
                    <a:gd name="connsiteY2" fmla="*/ 844231 h 1204075"/>
                    <a:gd name="connsiteX3" fmla="*/ 56298 w 1041587"/>
                    <a:gd name="connsiteY3" fmla="*/ 857439 h 1204075"/>
                    <a:gd name="connsiteX4" fmla="*/ 55965 w 1041587"/>
                    <a:gd name="connsiteY4" fmla="*/ 862355 h 1204075"/>
                    <a:gd name="connsiteX5" fmla="*/ 61131 w 1041587"/>
                    <a:gd name="connsiteY5" fmla="*/ 864772 h 1204075"/>
                    <a:gd name="connsiteX6" fmla="*/ 66297 w 1041587"/>
                    <a:gd name="connsiteY6" fmla="*/ 864022 h 1204075"/>
                    <a:gd name="connsiteX7" fmla="*/ 77630 w 1041587"/>
                    <a:gd name="connsiteY7" fmla="*/ 864647 h 1204075"/>
                    <a:gd name="connsiteX8" fmla="*/ 82421 w 1041587"/>
                    <a:gd name="connsiteY8" fmla="*/ 874562 h 1204075"/>
                    <a:gd name="connsiteX9" fmla="*/ 83587 w 1041587"/>
                    <a:gd name="connsiteY9" fmla="*/ 879645 h 1204075"/>
                    <a:gd name="connsiteX10" fmla="*/ 90171 w 1041587"/>
                    <a:gd name="connsiteY10" fmla="*/ 883103 h 1204075"/>
                    <a:gd name="connsiteX11" fmla="*/ 98253 w 1041587"/>
                    <a:gd name="connsiteY11" fmla="*/ 886978 h 1204075"/>
                    <a:gd name="connsiteX12" fmla="*/ 116960 w 1041587"/>
                    <a:gd name="connsiteY12" fmla="*/ 918267 h 1204075"/>
                    <a:gd name="connsiteX13" fmla="*/ 94379 w 1041587"/>
                    <a:gd name="connsiteY13" fmla="*/ 940474 h 1204075"/>
                    <a:gd name="connsiteX14" fmla="*/ 87837 w 1041587"/>
                    <a:gd name="connsiteY14" fmla="*/ 945265 h 1204075"/>
                    <a:gd name="connsiteX15" fmla="*/ 66131 w 1041587"/>
                    <a:gd name="connsiteY15" fmla="*/ 975347 h 1204075"/>
                    <a:gd name="connsiteX16" fmla="*/ 64131 w 1041587"/>
                    <a:gd name="connsiteY16" fmla="*/ 978888 h 1204075"/>
                    <a:gd name="connsiteX17" fmla="*/ 54173 w 1041587"/>
                    <a:gd name="connsiteY17" fmla="*/ 999636 h 1204075"/>
                    <a:gd name="connsiteX18" fmla="*/ 46674 w 1041587"/>
                    <a:gd name="connsiteY18" fmla="*/ 1014718 h 1204075"/>
                    <a:gd name="connsiteX19" fmla="*/ 41758 w 1041587"/>
                    <a:gd name="connsiteY19" fmla="*/ 1023635 h 1204075"/>
                    <a:gd name="connsiteX20" fmla="*/ 40466 w 1041587"/>
                    <a:gd name="connsiteY20" fmla="*/ 1029551 h 1204075"/>
                    <a:gd name="connsiteX21" fmla="*/ 38883 w 1041587"/>
                    <a:gd name="connsiteY21" fmla="*/ 1036509 h 1204075"/>
                    <a:gd name="connsiteX22" fmla="*/ 31758 w 1041587"/>
                    <a:gd name="connsiteY22" fmla="*/ 1046049 h 1204075"/>
                    <a:gd name="connsiteX23" fmla="*/ 23925 w 1041587"/>
                    <a:gd name="connsiteY23" fmla="*/ 1064048 h 1204075"/>
                    <a:gd name="connsiteX24" fmla="*/ 27300 w 1041587"/>
                    <a:gd name="connsiteY24" fmla="*/ 1070881 h 1204075"/>
                    <a:gd name="connsiteX25" fmla="*/ 29384 w 1041587"/>
                    <a:gd name="connsiteY25" fmla="*/ 1074506 h 1204075"/>
                    <a:gd name="connsiteX26" fmla="*/ 30592 w 1041587"/>
                    <a:gd name="connsiteY26" fmla="*/ 1079380 h 1204075"/>
                    <a:gd name="connsiteX27" fmla="*/ 32383 w 1041587"/>
                    <a:gd name="connsiteY27" fmla="*/ 1079755 h 1204075"/>
                    <a:gd name="connsiteX28" fmla="*/ 36216 w 1041587"/>
                    <a:gd name="connsiteY28" fmla="*/ 1079089 h 1204075"/>
                    <a:gd name="connsiteX29" fmla="*/ 48340 w 1041587"/>
                    <a:gd name="connsiteY29" fmla="*/ 1081172 h 1204075"/>
                    <a:gd name="connsiteX30" fmla="*/ 49965 w 1041587"/>
                    <a:gd name="connsiteY30" fmla="*/ 1086963 h 1204075"/>
                    <a:gd name="connsiteX31" fmla="*/ 45007 w 1041587"/>
                    <a:gd name="connsiteY31" fmla="*/ 1091879 h 1204075"/>
                    <a:gd name="connsiteX32" fmla="*/ 42341 w 1041587"/>
                    <a:gd name="connsiteY32" fmla="*/ 1093754 h 1204075"/>
                    <a:gd name="connsiteX33" fmla="*/ 49298 w 1041587"/>
                    <a:gd name="connsiteY33" fmla="*/ 1112669 h 1204075"/>
                    <a:gd name="connsiteX34" fmla="*/ 54006 w 1041587"/>
                    <a:gd name="connsiteY34" fmla="*/ 1113836 h 1204075"/>
                    <a:gd name="connsiteX35" fmla="*/ 61839 w 1041587"/>
                    <a:gd name="connsiteY35" fmla="*/ 1116627 h 1204075"/>
                    <a:gd name="connsiteX36" fmla="*/ 64089 w 1041587"/>
                    <a:gd name="connsiteY36" fmla="*/ 1123919 h 1204075"/>
                    <a:gd name="connsiteX37" fmla="*/ 65298 w 1041587"/>
                    <a:gd name="connsiteY37" fmla="*/ 1127960 h 1204075"/>
                    <a:gd name="connsiteX38" fmla="*/ 97211 w 1041587"/>
                    <a:gd name="connsiteY38" fmla="*/ 1123085 h 1204075"/>
                    <a:gd name="connsiteX39" fmla="*/ 100503 w 1041587"/>
                    <a:gd name="connsiteY39" fmla="*/ 1122002 h 1204075"/>
                    <a:gd name="connsiteX40" fmla="*/ 141625 w 1041587"/>
                    <a:gd name="connsiteY40" fmla="*/ 1150958 h 1204075"/>
                    <a:gd name="connsiteX41" fmla="*/ 143458 w 1041587"/>
                    <a:gd name="connsiteY41" fmla="*/ 1157333 h 1204075"/>
                    <a:gd name="connsiteX42" fmla="*/ 155832 w 1041587"/>
                    <a:gd name="connsiteY42" fmla="*/ 1173956 h 1204075"/>
                    <a:gd name="connsiteX43" fmla="*/ 169831 w 1041587"/>
                    <a:gd name="connsiteY43" fmla="*/ 1169748 h 1204075"/>
                    <a:gd name="connsiteX44" fmla="*/ 193537 w 1041587"/>
                    <a:gd name="connsiteY44" fmla="*/ 1167207 h 1204075"/>
                    <a:gd name="connsiteX45" fmla="*/ 200787 w 1041587"/>
                    <a:gd name="connsiteY45" fmla="*/ 1184914 h 1204075"/>
                    <a:gd name="connsiteX46" fmla="*/ 205787 w 1041587"/>
                    <a:gd name="connsiteY46" fmla="*/ 1200163 h 1204075"/>
                    <a:gd name="connsiteX47" fmla="*/ 261824 w 1041587"/>
                    <a:gd name="connsiteY47" fmla="*/ 1190747 h 1204075"/>
                    <a:gd name="connsiteX48" fmla="*/ 265741 w 1041587"/>
                    <a:gd name="connsiteY48" fmla="*/ 1188039 h 1204075"/>
                    <a:gd name="connsiteX49" fmla="*/ 276448 w 1041587"/>
                    <a:gd name="connsiteY49" fmla="*/ 1183081 h 1204075"/>
                    <a:gd name="connsiteX50" fmla="*/ 278240 w 1041587"/>
                    <a:gd name="connsiteY50" fmla="*/ 1182873 h 1204075"/>
                    <a:gd name="connsiteX51" fmla="*/ 278948 w 1041587"/>
                    <a:gd name="connsiteY51" fmla="*/ 1184497 h 1204075"/>
                    <a:gd name="connsiteX52" fmla="*/ 281572 w 1041587"/>
                    <a:gd name="connsiteY52" fmla="*/ 1188580 h 1204075"/>
                    <a:gd name="connsiteX53" fmla="*/ 283406 w 1041587"/>
                    <a:gd name="connsiteY53" fmla="*/ 1191164 h 1204075"/>
                    <a:gd name="connsiteX54" fmla="*/ 284697 w 1041587"/>
                    <a:gd name="connsiteY54" fmla="*/ 1190455 h 1204075"/>
                    <a:gd name="connsiteX55" fmla="*/ 296988 w 1041587"/>
                    <a:gd name="connsiteY55" fmla="*/ 1186747 h 1204075"/>
                    <a:gd name="connsiteX56" fmla="*/ 304487 w 1041587"/>
                    <a:gd name="connsiteY56" fmla="*/ 1190664 h 1204075"/>
                    <a:gd name="connsiteX57" fmla="*/ 310154 w 1041587"/>
                    <a:gd name="connsiteY57" fmla="*/ 1193288 h 1204075"/>
                    <a:gd name="connsiteX58" fmla="*/ 325236 w 1041587"/>
                    <a:gd name="connsiteY58" fmla="*/ 1180581 h 1204075"/>
                    <a:gd name="connsiteX59" fmla="*/ 334277 w 1041587"/>
                    <a:gd name="connsiteY59" fmla="*/ 1170290 h 1204075"/>
                    <a:gd name="connsiteX60" fmla="*/ 364650 w 1041587"/>
                    <a:gd name="connsiteY60" fmla="*/ 1166957 h 1204075"/>
                    <a:gd name="connsiteX61" fmla="*/ 368733 w 1041587"/>
                    <a:gd name="connsiteY61" fmla="*/ 1167915 h 1204075"/>
                    <a:gd name="connsiteX62" fmla="*/ 389106 w 1041587"/>
                    <a:gd name="connsiteY62" fmla="*/ 1159583 h 1204075"/>
                    <a:gd name="connsiteX63" fmla="*/ 391648 w 1041587"/>
                    <a:gd name="connsiteY63" fmla="*/ 1156833 h 1204075"/>
                    <a:gd name="connsiteX64" fmla="*/ 405188 w 1041587"/>
                    <a:gd name="connsiteY64" fmla="*/ 1149542 h 1204075"/>
                    <a:gd name="connsiteX65" fmla="*/ 411729 w 1041587"/>
                    <a:gd name="connsiteY65" fmla="*/ 1150125 h 1204075"/>
                    <a:gd name="connsiteX66" fmla="*/ 421603 w 1041587"/>
                    <a:gd name="connsiteY66" fmla="*/ 1147292 h 1204075"/>
                    <a:gd name="connsiteX67" fmla="*/ 417021 w 1041587"/>
                    <a:gd name="connsiteY67" fmla="*/ 1131001 h 1204075"/>
                    <a:gd name="connsiteX68" fmla="*/ 414396 w 1041587"/>
                    <a:gd name="connsiteY68" fmla="*/ 1125627 h 1204075"/>
                    <a:gd name="connsiteX69" fmla="*/ 421521 w 1041587"/>
                    <a:gd name="connsiteY69" fmla="*/ 1098837 h 1204075"/>
                    <a:gd name="connsiteX70" fmla="*/ 426520 w 1041587"/>
                    <a:gd name="connsiteY70" fmla="*/ 1096421 h 1204075"/>
                    <a:gd name="connsiteX71" fmla="*/ 431436 w 1041587"/>
                    <a:gd name="connsiteY71" fmla="*/ 1093504 h 1204075"/>
                    <a:gd name="connsiteX72" fmla="*/ 433395 w 1041587"/>
                    <a:gd name="connsiteY72" fmla="*/ 1088671 h 1204075"/>
                    <a:gd name="connsiteX73" fmla="*/ 435894 w 1041587"/>
                    <a:gd name="connsiteY73" fmla="*/ 1082505 h 1204075"/>
                    <a:gd name="connsiteX74" fmla="*/ 471475 w 1041587"/>
                    <a:gd name="connsiteY74" fmla="*/ 1069714 h 1204075"/>
                    <a:gd name="connsiteX75" fmla="*/ 472100 w 1041587"/>
                    <a:gd name="connsiteY75" fmla="*/ 1069673 h 1204075"/>
                    <a:gd name="connsiteX76" fmla="*/ 476808 w 1041587"/>
                    <a:gd name="connsiteY76" fmla="*/ 1070464 h 1204075"/>
                    <a:gd name="connsiteX77" fmla="*/ 479558 w 1041587"/>
                    <a:gd name="connsiteY77" fmla="*/ 1071006 h 1204075"/>
                    <a:gd name="connsiteX78" fmla="*/ 479474 w 1041587"/>
                    <a:gd name="connsiteY78" fmla="*/ 1068339 h 1204075"/>
                    <a:gd name="connsiteX79" fmla="*/ 476308 w 1041587"/>
                    <a:gd name="connsiteY79" fmla="*/ 1066131 h 1204075"/>
                    <a:gd name="connsiteX80" fmla="*/ 469892 w 1041587"/>
                    <a:gd name="connsiteY80" fmla="*/ 1062215 h 1204075"/>
                    <a:gd name="connsiteX81" fmla="*/ 465767 w 1041587"/>
                    <a:gd name="connsiteY81" fmla="*/ 1051091 h 1204075"/>
                    <a:gd name="connsiteX82" fmla="*/ 478016 w 1041587"/>
                    <a:gd name="connsiteY82" fmla="*/ 1048258 h 1204075"/>
                    <a:gd name="connsiteX83" fmla="*/ 485182 w 1041587"/>
                    <a:gd name="connsiteY83" fmla="*/ 1048133 h 1204075"/>
                    <a:gd name="connsiteX84" fmla="*/ 487099 w 1041587"/>
                    <a:gd name="connsiteY84" fmla="*/ 1045924 h 1204075"/>
                    <a:gd name="connsiteX85" fmla="*/ 494890 w 1041587"/>
                    <a:gd name="connsiteY85" fmla="*/ 1040258 h 1204075"/>
                    <a:gd name="connsiteX86" fmla="*/ 504223 w 1041587"/>
                    <a:gd name="connsiteY86" fmla="*/ 1043716 h 1204075"/>
                    <a:gd name="connsiteX87" fmla="*/ 508805 w 1041587"/>
                    <a:gd name="connsiteY87" fmla="*/ 1045883 h 1204075"/>
                    <a:gd name="connsiteX88" fmla="*/ 518763 w 1041587"/>
                    <a:gd name="connsiteY88" fmla="*/ 1033800 h 1204075"/>
                    <a:gd name="connsiteX89" fmla="*/ 528221 w 1041587"/>
                    <a:gd name="connsiteY89" fmla="*/ 1020760 h 1204075"/>
                    <a:gd name="connsiteX90" fmla="*/ 534887 w 1041587"/>
                    <a:gd name="connsiteY90" fmla="*/ 1016968 h 1204075"/>
                    <a:gd name="connsiteX91" fmla="*/ 544136 w 1041587"/>
                    <a:gd name="connsiteY91" fmla="*/ 1010802 h 1204075"/>
                    <a:gd name="connsiteX92" fmla="*/ 546011 w 1041587"/>
                    <a:gd name="connsiteY92" fmla="*/ 1004386 h 1204075"/>
                    <a:gd name="connsiteX93" fmla="*/ 545428 w 1041587"/>
                    <a:gd name="connsiteY93" fmla="*/ 997386 h 1204075"/>
                    <a:gd name="connsiteX94" fmla="*/ 545928 w 1041587"/>
                    <a:gd name="connsiteY94" fmla="*/ 993012 h 1204075"/>
                    <a:gd name="connsiteX95" fmla="*/ 550260 w 1041587"/>
                    <a:gd name="connsiteY95" fmla="*/ 988721 h 1204075"/>
                    <a:gd name="connsiteX96" fmla="*/ 553469 w 1041587"/>
                    <a:gd name="connsiteY96" fmla="*/ 988096 h 1204075"/>
                    <a:gd name="connsiteX97" fmla="*/ 568343 w 1041587"/>
                    <a:gd name="connsiteY97" fmla="*/ 987596 h 1204075"/>
                    <a:gd name="connsiteX98" fmla="*/ 585674 w 1041587"/>
                    <a:gd name="connsiteY98" fmla="*/ 986262 h 1204075"/>
                    <a:gd name="connsiteX99" fmla="*/ 590382 w 1041587"/>
                    <a:gd name="connsiteY99" fmla="*/ 977721 h 1204075"/>
                    <a:gd name="connsiteX100" fmla="*/ 593383 w 1041587"/>
                    <a:gd name="connsiteY100" fmla="*/ 968555 h 1204075"/>
                    <a:gd name="connsiteX101" fmla="*/ 624380 w 1041587"/>
                    <a:gd name="connsiteY101" fmla="*/ 957223 h 1204075"/>
                    <a:gd name="connsiteX102" fmla="*/ 632504 w 1041587"/>
                    <a:gd name="connsiteY102" fmla="*/ 960264 h 1204075"/>
                    <a:gd name="connsiteX103" fmla="*/ 639629 w 1041587"/>
                    <a:gd name="connsiteY103" fmla="*/ 962681 h 1204075"/>
                    <a:gd name="connsiteX104" fmla="*/ 647753 w 1041587"/>
                    <a:gd name="connsiteY104" fmla="*/ 958098 h 1204075"/>
                    <a:gd name="connsiteX105" fmla="*/ 653919 w 1041587"/>
                    <a:gd name="connsiteY105" fmla="*/ 953806 h 1204075"/>
                    <a:gd name="connsiteX106" fmla="*/ 679834 w 1041587"/>
                    <a:gd name="connsiteY106" fmla="*/ 951848 h 1204075"/>
                    <a:gd name="connsiteX107" fmla="*/ 689750 w 1041587"/>
                    <a:gd name="connsiteY107" fmla="*/ 964681 h 1204075"/>
                    <a:gd name="connsiteX108" fmla="*/ 691208 w 1041587"/>
                    <a:gd name="connsiteY108" fmla="*/ 980804 h 1204075"/>
                    <a:gd name="connsiteX109" fmla="*/ 692500 w 1041587"/>
                    <a:gd name="connsiteY109" fmla="*/ 996178 h 1204075"/>
                    <a:gd name="connsiteX110" fmla="*/ 702124 w 1041587"/>
                    <a:gd name="connsiteY110" fmla="*/ 1024968 h 1204075"/>
                    <a:gd name="connsiteX111" fmla="*/ 703291 w 1041587"/>
                    <a:gd name="connsiteY111" fmla="*/ 1028051 h 1204075"/>
                    <a:gd name="connsiteX112" fmla="*/ 704499 w 1041587"/>
                    <a:gd name="connsiteY112" fmla="*/ 1033259 h 1204075"/>
                    <a:gd name="connsiteX113" fmla="*/ 709582 w 1041587"/>
                    <a:gd name="connsiteY113" fmla="*/ 1036675 h 1204075"/>
                    <a:gd name="connsiteX114" fmla="*/ 716165 w 1041587"/>
                    <a:gd name="connsiteY114" fmla="*/ 1033925 h 1204075"/>
                    <a:gd name="connsiteX115" fmla="*/ 720873 w 1041587"/>
                    <a:gd name="connsiteY115" fmla="*/ 1030134 h 1204075"/>
                    <a:gd name="connsiteX116" fmla="*/ 726622 w 1041587"/>
                    <a:gd name="connsiteY116" fmla="*/ 1028009 h 1204075"/>
                    <a:gd name="connsiteX117" fmla="*/ 733205 w 1041587"/>
                    <a:gd name="connsiteY117" fmla="*/ 1025051 h 1204075"/>
                    <a:gd name="connsiteX118" fmla="*/ 735205 w 1041587"/>
                    <a:gd name="connsiteY118" fmla="*/ 1021635 h 1204075"/>
                    <a:gd name="connsiteX119" fmla="*/ 741621 w 1041587"/>
                    <a:gd name="connsiteY119" fmla="*/ 1014469 h 1204075"/>
                    <a:gd name="connsiteX120" fmla="*/ 757912 w 1041587"/>
                    <a:gd name="connsiteY120" fmla="*/ 1011177 h 1204075"/>
                    <a:gd name="connsiteX121" fmla="*/ 772577 w 1041587"/>
                    <a:gd name="connsiteY121" fmla="*/ 1008427 h 1204075"/>
                    <a:gd name="connsiteX122" fmla="*/ 778452 w 1041587"/>
                    <a:gd name="connsiteY122" fmla="*/ 1003428 h 1204075"/>
                    <a:gd name="connsiteX123" fmla="*/ 783451 w 1041587"/>
                    <a:gd name="connsiteY123" fmla="*/ 998970 h 1204075"/>
                    <a:gd name="connsiteX124" fmla="*/ 790534 w 1041587"/>
                    <a:gd name="connsiteY124" fmla="*/ 997303 h 1204075"/>
                    <a:gd name="connsiteX125" fmla="*/ 792784 w 1041587"/>
                    <a:gd name="connsiteY125" fmla="*/ 1000303 h 1204075"/>
                    <a:gd name="connsiteX126" fmla="*/ 793784 w 1041587"/>
                    <a:gd name="connsiteY126" fmla="*/ 1001595 h 1204075"/>
                    <a:gd name="connsiteX127" fmla="*/ 798700 w 1041587"/>
                    <a:gd name="connsiteY127" fmla="*/ 1003469 h 1204075"/>
                    <a:gd name="connsiteX128" fmla="*/ 816365 w 1041587"/>
                    <a:gd name="connsiteY128" fmla="*/ 1008261 h 1204075"/>
                    <a:gd name="connsiteX129" fmla="*/ 832323 w 1041587"/>
                    <a:gd name="connsiteY129" fmla="*/ 996845 h 1204075"/>
                    <a:gd name="connsiteX130" fmla="*/ 838280 w 1041587"/>
                    <a:gd name="connsiteY130" fmla="*/ 990179 h 1204075"/>
                    <a:gd name="connsiteX131" fmla="*/ 840114 w 1041587"/>
                    <a:gd name="connsiteY131" fmla="*/ 988471 h 1204075"/>
                    <a:gd name="connsiteX132" fmla="*/ 846655 w 1041587"/>
                    <a:gd name="connsiteY132" fmla="*/ 979846 h 1204075"/>
                    <a:gd name="connsiteX133" fmla="*/ 846113 w 1041587"/>
                    <a:gd name="connsiteY133" fmla="*/ 975638 h 1204075"/>
                    <a:gd name="connsiteX134" fmla="*/ 847030 w 1041587"/>
                    <a:gd name="connsiteY134" fmla="*/ 964681 h 1204075"/>
                    <a:gd name="connsiteX135" fmla="*/ 851404 w 1041587"/>
                    <a:gd name="connsiteY135" fmla="*/ 960473 h 1204075"/>
                    <a:gd name="connsiteX136" fmla="*/ 855404 w 1041587"/>
                    <a:gd name="connsiteY136" fmla="*/ 956431 h 1204075"/>
                    <a:gd name="connsiteX137" fmla="*/ 856071 w 1041587"/>
                    <a:gd name="connsiteY137" fmla="*/ 946724 h 1204075"/>
                    <a:gd name="connsiteX138" fmla="*/ 855779 w 1041587"/>
                    <a:gd name="connsiteY138" fmla="*/ 941682 h 1204075"/>
                    <a:gd name="connsiteX139" fmla="*/ 855779 w 1041587"/>
                    <a:gd name="connsiteY139" fmla="*/ 939974 h 1204075"/>
                    <a:gd name="connsiteX140" fmla="*/ 858154 w 1041587"/>
                    <a:gd name="connsiteY140" fmla="*/ 926100 h 1204075"/>
                    <a:gd name="connsiteX141" fmla="*/ 867028 w 1041587"/>
                    <a:gd name="connsiteY141" fmla="*/ 922767 h 1204075"/>
                    <a:gd name="connsiteX142" fmla="*/ 872694 w 1041587"/>
                    <a:gd name="connsiteY142" fmla="*/ 920892 h 1204075"/>
                    <a:gd name="connsiteX143" fmla="*/ 872736 w 1041587"/>
                    <a:gd name="connsiteY143" fmla="*/ 914684 h 1204075"/>
                    <a:gd name="connsiteX144" fmla="*/ 872278 w 1041587"/>
                    <a:gd name="connsiteY144" fmla="*/ 907060 h 1204075"/>
                    <a:gd name="connsiteX145" fmla="*/ 879611 w 1041587"/>
                    <a:gd name="connsiteY145" fmla="*/ 900519 h 1204075"/>
                    <a:gd name="connsiteX146" fmla="*/ 883610 w 1041587"/>
                    <a:gd name="connsiteY146" fmla="*/ 899602 h 1204075"/>
                    <a:gd name="connsiteX147" fmla="*/ 886610 w 1041587"/>
                    <a:gd name="connsiteY147" fmla="*/ 897894 h 1204075"/>
                    <a:gd name="connsiteX148" fmla="*/ 888652 w 1041587"/>
                    <a:gd name="connsiteY148" fmla="*/ 895769 h 1204075"/>
                    <a:gd name="connsiteX149" fmla="*/ 890485 w 1041587"/>
                    <a:gd name="connsiteY149" fmla="*/ 891728 h 1204075"/>
                    <a:gd name="connsiteX150" fmla="*/ 895151 w 1041587"/>
                    <a:gd name="connsiteY150" fmla="*/ 879645 h 1204075"/>
                    <a:gd name="connsiteX151" fmla="*/ 893735 w 1041587"/>
                    <a:gd name="connsiteY151" fmla="*/ 870604 h 1204075"/>
                    <a:gd name="connsiteX152" fmla="*/ 896193 w 1041587"/>
                    <a:gd name="connsiteY152" fmla="*/ 851648 h 1204075"/>
                    <a:gd name="connsiteX153" fmla="*/ 897109 w 1041587"/>
                    <a:gd name="connsiteY153" fmla="*/ 850189 h 1204075"/>
                    <a:gd name="connsiteX154" fmla="*/ 898776 w 1041587"/>
                    <a:gd name="connsiteY154" fmla="*/ 850564 h 1204075"/>
                    <a:gd name="connsiteX155" fmla="*/ 908650 w 1041587"/>
                    <a:gd name="connsiteY155" fmla="*/ 847148 h 1204075"/>
                    <a:gd name="connsiteX156" fmla="*/ 923316 w 1041587"/>
                    <a:gd name="connsiteY156" fmla="*/ 847356 h 1204075"/>
                    <a:gd name="connsiteX157" fmla="*/ 924524 w 1041587"/>
                    <a:gd name="connsiteY157" fmla="*/ 851939 h 1204075"/>
                    <a:gd name="connsiteX158" fmla="*/ 924649 w 1041587"/>
                    <a:gd name="connsiteY158" fmla="*/ 854147 h 1204075"/>
                    <a:gd name="connsiteX159" fmla="*/ 926815 w 1041587"/>
                    <a:gd name="connsiteY159" fmla="*/ 854356 h 1204075"/>
                    <a:gd name="connsiteX160" fmla="*/ 931481 w 1041587"/>
                    <a:gd name="connsiteY160" fmla="*/ 854981 h 1204075"/>
                    <a:gd name="connsiteX161" fmla="*/ 934190 w 1041587"/>
                    <a:gd name="connsiteY161" fmla="*/ 856939 h 1204075"/>
                    <a:gd name="connsiteX162" fmla="*/ 940814 w 1041587"/>
                    <a:gd name="connsiteY162" fmla="*/ 860897 h 1204075"/>
                    <a:gd name="connsiteX163" fmla="*/ 942314 w 1041587"/>
                    <a:gd name="connsiteY163" fmla="*/ 858314 h 1204075"/>
                    <a:gd name="connsiteX164" fmla="*/ 946105 w 1041587"/>
                    <a:gd name="connsiteY164" fmla="*/ 853106 h 1204075"/>
                    <a:gd name="connsiteX165" fmla="*/ 961396 w 1041587"/>
                    <a:gd name="connsiteY165" fmla="*/ 850981 h 1204075"/>
                    <a:gd name="connsiteX166" fmla="*/ 968729 w 1041587"/>
                    <a:gd name="connsiteY166" fmla="*/ 853272 h 1204075"/>
                    <a:gd name="connsiteX167" fmla="*/ 977145 w 1041587"/>
                    <a:gd name="connsiteY167" fmla="*/ 856106 h 1204075"/>
                    <a:gd name="connsiteX168" fmla="*/ 976937 w 1041587"/>
                    <a:gd name="connsiteY168" fmla="*/ 848314 h 1204075"/>
                    <a:gd name="connsiteX169" fmla="*/ 977687 w 1041587"/>
                    <a:gd name="connsiteY169" fmla="*/ 836607 h 1204075"/>
                    <a:gd name="connsiteX170" fmla="*/ 972395 w 1041587"/>
                    <a:gd name="connsiteY170" fmla="*/ 834524 h 1204075"/>
                    <a:gd name="connsiteX171" fmla="*/ 978853 w 1041587"/>
                    <a:gd name="connsiteY171" fmla="*/ 822316 h 1204075"/>
                    <a:gd name="connsiteX172" fmla="*/ 978020 w 1041587"/>
                    <a:gd name="connsiteY172" fmla="*/ 805609 h 1204075"/>
                    <a:gd name="connsiteX173" fmla="*/ 977311 w 1041587"/>
                    <a:gd name="connsiteY173" fmla="*/ 805068 h 1204075"/>
                    <a:gd name="connsiteX174" fmla="*/ 972479 w 1041587"/>
                    <a:gd name="connsiteY174" fmla="*/ 798110 h 1204075"/>
                    <a:gd name="connsiteX175" fmla="*/ 977436 w 1041587"/>
                    <a:gd name="connsiteY175" fmla="*/ 789277 h 1204075"/>
                    <a:gd name="connsiteX176" fmla="*/ 976228 w 1041587"/>
                    <a:gd name="connsiteY176" fmla="*/ 759488 h 1204075"/>
                    <a:gd name="connsiteX177" fmla="*/ 970479 w 1041587"/>
                    <a:gd name="connsiteY177" fmla="*/ 736823 h 1204075"/>
                    <a:gd name="connsiteX178" fmla="*/ 968562 w 1041587"/>
                    <a:gd name="connsiteY178" fmla="*/ 723199 h 1204075"/>
                    <a:gd name="connsiteX179" fmla="*/ 974145 w 1041587"/>
                    <a:gd name="connsiteY179" fmla="*/ 711033 h 1204075"/>
                    <a:gd name="connsiteX180" fmla="*/ 966062 w 1041587"/>
                    <a:gd name="connsiteY180" fmla="*/ 703950 h 1204075"/>
                    <a:gd name="connsiteX181" fmla="*/ 954772 w 1041587"/>
                    <a:gd name="connsiteY181" fmla="*/ 701826 h 1204075"/>
                    <a:gd name="connsiteX182" fmla="*/ 945064 w 1041587"/>
                    <a:gd name="connsiteY182" fmla="*/ 691368 h 1204075"/>
                    <a:gd name="connsiteX183" fmla="*/ 957605 w 1041587"/>
                    <a:gd name="connsiteY183" fmla="*/ 687243 h 1204075"/>
                    <a:gd name="connsiteX184" fmla="*/ 960396 w 1041587"/>
                    <a:gd name="connsiteY184" fmla="*/ 677619 h 1204075"/>
                    <a:gd name="connsiteX185" fmla="*/ 969979 w 1041587"/>
                    <a:gd name="connsiteY185" fmla="*/ 686993 h 1204075"/>
                    <a:gd name="connsiteX186" fmla="*/ 993060 w 1041587"/>
                    <a:gd name="connsiteY186" fmla="*/ 667995 h 1204075"/>
                    <a:gd name="connsiteX187" fmla="*/ 1030974 w 1041587"/>
                    <a:gd name="connsiteY187" fmla="*/ 637164 h 1204075"/>
                    <a:gd name="connsiteX188" fmla="*/ 1038557 w 1041587"/>
                    <a:gd name="connsiteY188" fmla="*/ 621207 h 1204075"/>
                    <a:gd name="connsiteX189" fmla="*/ 1026558 w 1041587"/>
                    <a:gd name="connsiteY189" fmla="*/ 611457 h 1204075"/>
                    <a:gd name="connsiteX190" fmla="*/ 1025308 w 1041587"/>
                    <a:gd name="connsiteY190" fmla="*/ 602250 h 1204075"/>
                    <a:gd name="connsiteX191" fmla="*/ 1020892 w 1041587"/>
                    <a:gd name="connsiteY191" fmla="*/ 599458 h 1204075"/>
                    <a:gd name="connsiteX192" fmla="*/ 1019600 w 1041587"/>
                    <a:gd name="connsiteY192" fmla="*/ 594125 h 1204075"/>
                    <a:gd name="connsiteX193" fmla="*/ 995102 w 1041587"/>
                    <a:gd name="connsiteY193" fmla="*/ 585334 h 1204075"/>
                    <a:gd name="connsiteX194" fmla="*/ 986561 w 1041587"/>
                    <a:gd name="connsiteY194" fmla="*/ 591417 h 1204075"/>
                    <a:gd name="connsiteX195" fmla="*/ 975437 w 1041587"/>
                    <a:gd name="connsiteY195" fmla="*/ 582543 h 1204075"/>
                    <a:gd name="connsiteX196" fmla="*/ 969312 w 1041587"/>
                    <a:gd name="connsiteY196" fmla="*/ 573169 h 1204075"/>
                    <a:gd name="connsiteX197" fmla="*/ 956813 w 1041587"/>
                    <a:gd name="connsiteY197" fmla="*/ 578710 h 1204075"/>
                    <a:gd name="connsiteX198" fmla="*/ 934523 w 1041587"/>
                    <a:gd name="connsiteY198" fmla="*/ 596542 h 1204075"/>
                    <a:gd name="connsiteX199" fmla="*/ 922524 w 1041587"/>
                    <a:gd name="connsiteY199" fmla="*/ 588084 h 1204075"/>
                    <a:gd name="connsiteX200" fmla="*/ 915650 w 1041587"/>
                    <a:gd name="connsiteY200" fmla="*/ 599375 h 1204075"/>
                    <a:gd name="connsiteX201" fmla="*/ 901817 w 1041587"/>
                    <a:gd name="connsiteY201" fmla="*/ 595750 h 1204075"/>
                    <a:gd name="connsiteX202" fmla="*/ 904776 w 1041587"/>
                    <a:gd name="connsiteY202" fmla="*/ 583751 h 1204075"/>
                    <a:gd name="connsiteX203" fmla="*/ 883360 w 1041587"/>
                    <a:gd name="connsiteY203" fmla="*/ 572752 h 1204075"/>
                    <a:gd name="connsiteX204" fmla="*/ 876902 w 1041587"/>
                    <a:gd name="connsiteY204" fmla="*/ 575543 h 1204075"/>
                    <a:gd name="connsiteX205" fmla="*/ 868028 w 1041587"/>
                    <a:gd name="connsiteY205" fmla="*/ 582043 h 1204075"/>
                    <a:gd name="connsiteX206" fmla="*/ 861487 w 1041587"/>
                    <a:gd name="connsiteY206" fmla="*/ 570835 h 1204075"/>
                    <a:gd name="connsiteX207" fmla="*/ 840614 w 1041587"/>
                    <a:gd name="connsiteY207" fmla="*/ 564669 h 1204075"/>
                    <a:gd name="connsiteX208" fmla="*/ 833739 w 1041587"/>
                    <a:gd name="connsiteY208" fmla="*/ 567502 h 1204075"/>
                    <a:gd name="connsiteX209" fmla="*/ 842613 w 1041587"/>
                    <a:gd name="connsiteY209" fmla="*/ 577085 h 1204075"/>
                    <a:gd name="connsiteX210" fmla="*/ 796534 w 1041587"/>
                    <a:gd name="connsiteY210" fmla="*/ 598875 h 1204075"/>
                    <a:gd name="connsiteX211" fmla="*/ 777993 w 1041587"/>
                    <a:gd name="connsiteY211" fmla="*/ 584334 h 1204075"/>
                    <a:gd name="connsiteX212" fmla="*/ 775743 w 1041587"/>
                    <a:gd name="connsiteY212" fmla="*/ 605791 h 1204075"/>
                    <a:gd name="connsiteX213" fmla="*/ 772036 w 1041587"/>
                    <a:gd name="connsiteY213" fmla="*/ 621540 h 1204075"/>
                    <a:gd name="connsiteX214" fmla="*/ 763078 w 1041587"/>
                    <a:gd name="connsiteY214" fmla="*/ 624373 h 1204075"/>
                    <a:gd name="connsiteX215" fmla="*/ 754370 w 1041587"/>
                    <a:gd name="connsiteY215" fmla="*/ 628706 h 1204075"/>
                    <a:gd name="connsiteX216" fmla="*/ 748537 w 1041587"/>
                    <a:gd name="connsiteY216" fmla="*/ 611749 h 1204075"/>
                    <a:gd name="connsiteX217" fmla="*/ 755912 w 1041587"/>
                    <a:gd name="connsiteY217" fmla="*/ 602500 h 1204075"/>
                    <a:gd name="connsiteX218" fmla="*/ 765286 w 1041587"/>
                    <a:gd name="connsiteY218" fmla="*/ 596459 h 1204075"/>
                    <a:gd name="connsiteX219" fmla="*/ 751537 w 1041587"/>
                    <a:gd name="connsiteY219" fmla="*/ 587584 h 1204075"/>
                    <a:gd name="connsiteX220" fmla="*/ 751954 w 1041587"/>
                    <a:gd name="connsiteY220" fmla="*/ 577168 h 1204075"/>
                    <a:gd name="connsiteX221" fmla="*/ 777368 w 1041587"/>
                    <a:gd name="connsiteY221" fmla="*/ 573585 h 1204075"/>
                    <a:gd name="connsiteX222" fmla="*/ 796325 w 1041587"/>
                    <a:gd name="connsiteY222" fmla="*/ 550087 h 1204075"/>
                    <a:gd name="connsiteX223" fmla="*/ 809866 w 1041587"/>
                    <a:gd name="connsiteY223" fmla="*/ 532047 h 1204075"/>
                    <a:gd name="connsiteX224" fmla="*/ 807741 w 1041587"/>
                    <a:gd name="connsiteY224" fmla="*/ 510882 h 1204075"/>
                    <a:gd name="connsiteX225" fmla="*/ 809866 w 1041587"/>
                    <a:gd name="connsiteY225" fmla="*/ 489758 h 1204075"/>
                    <a:gd name="connsiteX226" fmla="*/ 802200 w 1041587"/>
                    <a:gd name="connsiteY226" fmla="*/ 479217 h 1204075"/>
                    <a:gd name="connsiteX227" fmla="*/ 794617 w 1041587"/>
                    <a:gd name="connsiteY227" fmla="*/ 454011 h 1204075"/>
                    <a:gd name="connsiteX228" fmla="*/ 781285 w 1041587"/>
                    <a:gd name="connsiteY228" fmla="*/ 434138 h 1204075"/>
                    <a:gd name="connsiteX229" fmla="*/ 771202 w 1041587"/>
                    <a:gd name="connsiteY229" fmla="*/ 427596 h 1204075"/>
                    <a:gd name="connsiteX230" fmla="*/ 766286 w 1041587"/>
                    <a:gd name="connsiteY230" fmla="*/ 416680 h 1204075"/>
                    <a:gd name="connsiteX231" fmla="*/ 741079 w 1041587"/>
                    <a:gd name="connsiteY231" fmla="*/ 419597 h 1204075"/>
                    <a:gd name="connsiteX232" fmla="*/ 717206 w 1041587"/>
                    <a:gd name="connsiteY232" fmla="*/ 415056 h 1204075"/>
                    <a:gd name="connsiteX233" fmla="*/ 705166 w 1041587"/>
                    <a:gd name="connsiteY233" fmla="*/ 398515 h 1204075"/>
                    <a:gd name="connsiteX234" fmla="*/ 710832 w 1041587"/>
                    <a:gd name="connsiteY234" fmla="*/ 391682 h 1204075"/>
                    <a:gd name="connsiteX235" fmla="*/ 704291 w 1041587"/>
                    <a:gd name="connsiteY235" fmla="*/ 384891 h 1204075"/>
                    <a:gd name="connsiteX236" fmla="*/ 687000 w 1041587"/>
                    <a:gd name="connsiteY236" fmla="*/ 384725 h 1204075"/>
                    <a:gd name="connsiteX237" fmla="*/ 695333 w 1041587"/>
                    <a:gd name="connsiteY237" fmla="*/ 376017 h 1204075"/>
                    <a:gd name="connsiteX238" fmla="*/ 698291 w 1041587"/>
                    <a:gd name="connsiteY238" fmla="*/ 369142 h 1204075"/>
                    <a:gd name="connsiteX239" fmla="*/ 712748 w 1041587"/>
                    <a:gd name="connsiteY239" fmla="*/ 368267 h 1204075"/>
                    <a:gd name="connsiteX240" fmla="*/ 702791 w 1041587"/>
                    <a:gd name="connsiteY240" fmla="*/ 355185 h 1204075"/>
                    <a:gd name="connsiteX241" fmla="*/ 726872 w 1041587"/>
                    <a:gd name="connsiteY241" fmla="*/ 366643 h 1204075"/>
                    <a:gd name="connsiteX242" fmla="*/ 731330 w 1041587"/>
                    <a:gd name="connsiteY242" fmla="*/ 371517 h 1204075"/>
                    <a:gd name="connsiteX243" fmla="*/ 733330 w 1041587"/>
                    <a:gd name="connsiteY243" fmla="*/ 379933 h 1204075"/>
                    <a:gd name="connsiteX244" fmla="*/ 753620 w 1041587"/>
                    <a:gd name="connsiteY244" fmla="*/ 379933 h 1204075"/>
                    <a:gd name="connsiteX245" fmla="*/ 766828 w 1041587"/>
                    <a:gd name="connsiteY245" fmla="*/ 372559 h 1204075"/>
                    <a:gd name="connsiteX246" fmla="*/ 777993 w 1041587"/>
                    <a:gd name="connsiteY246" fmla="*/ 384475 h 1204075"/>
                    <a:gd name="connsiteX247" fmla="*/ 804449 w 1041587"/>
                    <a:gd name="connsiteY247" fmla="*/ 347227 h 1204075"/>
                    <a:gd name="connsiteX248" fmla="*/ 797450 w 1041587"/>
                    <a:gd name="connsiteY248" fmla="*/ 325396 h 1204075"/>
                    <a:gd name="connsiteX249" fmla="*/ 822574 w 1041587"/>
                    <a:gd name="connsiteY249" fmla="*/ 300023 h 1204075"/>
                    <a:gd name="connsiteX250" fmla="*/ 844322 w 1041587"/>
                    <a:gd name="connsiteY250" fmla="*/ 280774 h 1204075"/>
                    <a:gd name="connsiteX251" fmla="*/ 872361 w 1041587"/>
                    <a:gd name="connsiteY251" fmla="*/ 291232 h 1204075"/>
                    <a:gd name="connsiteX252" fmla="*/ 891026 w 1041587"/>
                    <a:gd name="connsiteY252" fmla="*/ 289607 h 1204075"/>
                    <a:gd name="connsiteX253" fmla="*/ 914025 w 1041587"/>
                    <a:gd name="connsiteY253" fmla="*/ 279941 h 1204075"/>
                    <a:gd name="connsiteX254" fmla="*/ 905650 w 1041587"/>
                    <a:gd name="connsiteY254" fmla="*/ 265442 h 1204075"/>
                    <a:gd name="connsiteX255" fmla="*/ 916441 w 1041587"/>
                    <a:gd name="connsiteY255" fmla="*/ 261817 h 1204075"/>
                    <a:gd name="connsiteX256" fmla="*/ 934440 w 1041587"/>
                    <a:gd name="connsiteY256" fmla="*/ 247860 h 1204075"/>
                    <a:gd name="connsiteX257" fmla="*/ 958813 w 1041587"/>
                    <a:gd name="connsiteY257" fmla="*/ 239652 h 1204075"/>
                    <a:gd name="connsiteX258" fmla="*/ 976145 w 1041587"/>
                    <a:gd name="connsiteY258" fmla="*/ 229445 h 1204075"/>
                    <a:gd name="connsiteX259" fmla="*/ 972812 w 1041587"/>
                    <a:gd name="connsiteY259" fmla="*/ 213904 h 1204075"/>
                    <a:gd name="connsiteX260" fmla="*/ 959688 w 1041587"/>
                    <a:gd name="connsiteY260" fmla="*/ 203697 h 1204075"/>
                    <a:gd name="connsiteX261" fmla="*/ 997227 w 1041587"/>
                    <a:gd name="connsiteY261" fmla="*/ 209446 h 1204075"/>
                    <a:gd name="connsiteX262" fmla="*/ 989061 w 1041587"/>
                    <a:gd name="connsiteY262" fmla="*/ 193197 h 1204075"/>
                    <a:gd name="connsiteX263" fmla="*/ 980978 w 1041587"/>
                    <a:gd name="connsiteY263" fmla="*/ 196864 h 1204075"/>
                    <a:gd name="connsiteX264" fmla="*/ 975645 w 1041587"/>
                    <a:gd name="connsiteY264" fmla="*/ 187989 h 1204075"/>
                    <a:gd name="connsiteX265" fmla="*/ 993394 w 1041587"/>
                    <a:gd name="connsiteY265" fmla="*/ 183990 h 1204075"/>
                    <a:gd name="connsiteX266" fmla="*/ 988227 w 1041587"/>
                    <a:gd name="connsiteY266" fmla="*/ 167866 h 1204075"/>
                    <a:gd name="connsiteX267" fmla="*/ 971270 w 1041587"/>
                    <a:gd name="connsiteY267" fmla="*/ 175949 h 1204075"/>
                    <a:gd name="connsiteX268" fmla="*/ 959563 w 1041587"/>
                    <a:gd name="connsiteY268" fmla="*/ 183573 h 1204075"/>
                    <a:gd name="connsiteX269" fmla="*/ 957146 w 1041587"/>
                    <a:gd name="connsiteY269" fmla="*/ 188323 h 1204075"/>
                    <a:gd name="connsiteX270" fmla="*/ 949480 w 1041587"/>
                    <a:gd name="connsiteY270" fmla="*/ 176365 h 1204075"/>
                    <a:gd name="connsiteX271" fmla="*/ 944231 w 1041587"/>
                    <a:gd name="connsiteY271" fmla="*/ 189614 h 1204075"/>
                    <a:gd name="connsiteX272" fmla="*/ 941397 w 1041587"/>
                    <a:gd name="connsiteY272" fmla="*/ 169408 h 1204075"/>
                    <a:gd name="connsiteX273" fmla="*/ 938606 w 1041587"/>
                    <a:gd name="connsiteY273" fmla="*/ 146493 h 1204075"/>
                    <a:gd name="connsiteX274" fmla="*/ 920483 w 1041587"/>
                    <a:gd name="connsiteY274" fmla="*/ 138535 h 1204075"/>
                    <a:gd name="connsiteX275" fmla="*/ 907192 w 1041587"/>
                    <a:gd name="connsiteY275" fmla="*/ 149367 h 1204075"/>
                    <a:gd name="connsiteX276" fmla="*/ 907192 w 1041587"/>
                    <a:gd name="connsiteY276" fmla="*/ 135327 h 1204075"/>
                    <a:gd name="connsiteX277" fmla="*/ 898692 w 1041587"/>
                    <a:gd name="connsiteY277" fmla="*/ 130410 h 1204075"/>
                    <a:gd name="connsiteX278" fmla="*/ 892526 w 1041587"/>
                    <a:gd name="connsiteY278" fmla="*/ 135493 h 1204075"/>
                    <a:gd name="connsiteX279" fmla="*/ 878111 w 1041587"/>
                    <a:gd name="connsiteY279" fmla="*/ 133619 h 1204075"/>
                    <a:gd name="connsiteX280" fmla="*/ 863278 w 1041587"/>
                    <a:gd name="connsiteY280" fmla="*/ 143243 h 1204075"/>
                    <a:gd name="connsiteX281" fmla="*/ 878027 w 1041587"/>
                    <a:gd name="connsiteY281" fmla="*/ 125578 h 1204075"/>
                    <a:gd name="connsiteX282" fmla="*/ 886485 w 1041587"/>
                    <a:gd name="connsiteY282" fmla="*/ 119495 h 1204075"/>
                    <a:gd name="connsiteX283" fmla="*/ 895068 w 1041587"/>
                    <a:gd name="connsiteY283" fmla="*/ 109912 h 1204075"/>
                    <a:gd name="connsiteX284" fmla="*/ 898276 w 1041587"/>
                    <a:gd name="connsiteY284" fmla="*/ 90039 h 1204075"/>
                    <a:gd name="connsiteX285" fmla="*/ 901026 w 1041587"/>
                    <a:gd name="connsiteY285" fmla="*/ 72373 h 1204075"/>
                    <a:gd name="connsiteX286" fmla="*/ 869278 w 1041587"/>
                    <a:gd name="connsiteY286" fmla="*/ 88747 h 1204075"/>
                    <a:gd name="connsiteX287" fmla="*/ 868611 w 1041587"/>
                    <a:gd name="connsiteY287" fmla="*/ 81248 h 1204075"/>
                    <a:gd name="connsiteX288" fmla="*/ 888235 w 1041587"/>
                    <a:gd name="connsiteY288" fmla="*/ 73498 h 1204075"/>
                    <a:gd name="connsiteX289" fmla="*/ 891818 w 1041587"/>
                    <a:gd name="connsiteY289" fmla="*/ 65124 h 1204075"/>
                    <a:gd name="connsiteX290" fmla="*/ 899401 w 1041587"/>
                    <a:gd name="connsiteY290" fmla="*/ 59416 h 1204075"/>
                    <a:gd name="connsiteX291" fmla="*/ 897109 w 1041587"/>
                    <a:gd name="connsiteY291" fmla="*/ 49000 h 1204075"/>
                    <a:gd name="connsiteX292" fmla="*/ 876569 w 1041587"/>
                    <a:gd name="connsiteY292" fmla="*/ 46500 h 1204075"/>
                    <a:gd name="connsiteX293" fmla="*/ 865570 w 1041587"/>
                    <a:gd name="connsiteY293" fmla="*/ 27502 h 1204075"/>
                    <a:gd name="connsiteX294" fmla="*/ 874194 w 1041587"/>
                    <a:gd name="connsiteY294" fmla="*/ 10961 h 1204075"/>
                    <a:gd name="connsiteX295" fmla="*/ 857237 w 1041587"/>
                    <a:gd name="connsiteY295" fmla="*/ 3712 h 1204075"/>
                    <a:gd name="connsiteX296" fmla="*/ 847572 w 1041587"/>
                    <a:gd name="connsiteY296" fmla="*/ 28002 h 1204075"/>
                    <a:gd name="connsiteX297" fmla="*/ 842447 w 1041587"/>
                    <a:gd name="connsiteY297" fmla="*/ 20252 h 1204075"/>
                    <a:gd name="connsiteX298" fmla="*/ 834281 w 1041587"/>
                    <a:gd name="connsiteY298" fmla="*/ 25502 h 1204075"/>
                    <a:gd name="connsiteX299" fmla="*/ 831073 w 1041587"/>
                    <a:gd name="connsiteY299" fmla="*/ 36418 h 1204075"/>
                    <a:gd name="connsiteX300" fmla="*/ 821407 w 1041587"/>
                    <a:gd name="connsiteY300" fmla="*/ 31876 h 1204075"/>
                    <a:gd name="connsiteX301" fmla="*/ 808116 w 1041587"/>
                    <a:gd name="connsiteY301" fmla="*/ 37918 h 1204075"/>
                    <a:gd name="connsiteX302" fmla="*/ 785909 w 1041587"/>
                    <a:gd name="connsiteY302" fmla="*/ 55000 h 1204075"/>
                    <a:gd name="connsiteX303" fmla="*/ 773827 w 1041587"/>
                    <a:gd name="connsiteY303" fmla="*/ 50875 h 1204075"/>
                    <a:gd name="connsiteX304" fmla="*/ 766244 w 1041587"/>
                    <a:gd name="connsiteY304" fmla="*/ 55833 h 1204075"/>
                    <a:gd name="connsiteX305" fmla="*/ 749621 w 1041587"/>
                    <a:gd name="connsiteY305" fmla="*/ 56999 h 1204075"/>
                    <a:gd name="connsiteX306" fmla="*/ 744871 w 1041587"/>
                    <a:gd name="connsiteY306" fmla="*/ 80414 h 1204075"/>
                    <a:gd name="connsiteX307" fmla="*/ 741871 w 1041587"/>
                    <a:gd name="connsiteY307" fmla="*/ 99788 h 1204075"/>
                    <a:gd name="connsiteX308" fmla="*/ 733872 w 1041587"/>
                    <a:gd name="connsiteY308" fmla="*/ 114287 h 1204075"/>
                    <a:gd name="connsiteX309" fmla="*/ 745621 w 1041587"/>
                    <a:gd name="connsiteY309" fmla="*/ 123119 h 1204075"/>
                    <a:gd name="connsiteX310" fmla="*/ 722706 w 1041587"/>
                    <a:gd name="connsiteY310" fmla="*/ 117203 h 1204075"/>
                    <a:gd name="connsiteX311" fmla="*/ 716665 w 1041587"/>
                    <a:gd name="connsiteY311" fmla="*/ 125869 h 1204075"/>
                    <a:gd name="connsiteX312" fmla="*/ 709999 w 1041587"/>
                    <a:gd name="connsiteY312" fmla="*/ 128702 h 1204075"/>
                    <a:gd name="connsiteX313" fmla="*/ 710332 w 1041587"/>
                    <a:gd name="connsiteY313" fmla="*/ 136827 h 1204075"/>
                    <a:gd name="connsiteX314" fmla="*/ 702457 w 1041587"/>
                    <a:gd name="connsiteY314" fmla="*/ 153492 h 1204075"/>
                    <a:gd name="connsiteX315" fmla="*/ 719706 w 1041587"/>
                    <a:gd name="connsiteY315" fmla="*/ 150784 h 1204075"/>
                    <a:gd name="connsiteX316" fmla="*/ 730330 w 1041587"/>
                    <a:gd name="connsiteY316" fmla="*/ 152284 h 1204075"/>
                    <a:gd name="connsiteX317" fmla="*/ 741454 w 1041587"/>
                    <a:gd name="connsiteY317" fmla="*/ 152909 h 1204075"/>
                    <a:gd name="connsiteX318" fmla="*/ 748120 w 1041587"/>
                    <a:gd name="connsiteY318" fmla="*/ 157450 h 1204075"/>
                    <a:gd name="connsiteX319" fmla="*/ 751828 w 1041587"/>
                    <a:gd name="connsiteY319" fmla="*/ 165616 h 1204075"/>
                    <a:gd name="connsiteX320" fmla="*/ 768702 w 1041587"/>
                    <a:gd name="connsiteY320" fmla="*/ 156200 h 1204075"/>
                    <a:gd name="connsiteX321" fmla="*/ 791409 w 1041587"/>
                    <a:gd name="connsiteY321" fmla="*/ 177699 h 1204075"/>
                    <a:gd name="connsiteX322" fmla="*/ 778035 w 1041587"/>
                    <a:gd name="connsiteY322" fmla="*/ 171991 h 1204075"/>
                    <a:gd name="connsiteX323" fmla="*/ 770452 w 1041587"/>
                    <a:gd name="connsiteY323" fmla="*/ 176782 h 1204075"/>
                    <a:gd name="connsiteX324" fmla="*/ 770244 w 1041587"/>
                    <a:gd name="connsiteY324" fmla="*/ 189489 h 1204075"/>
                    <a:gd name="connsiteX325" fmla="*/ 751787 w 1041587"/>
                    <a:gd name="connsiteY325" fmla="*/ 183490 h 1204075"/>
                    <a:gd name="connsiteX326" fmla="*/ 738496 w 1041587"/>
                    <a:gd name="connsiteY326" fmla="*/ 194322 h 1204075"/>
                    <a:gd name="connsiteX327" fmla="*/ 723998 w 1041587"/>
                    <a:gd name="connsiteY327" fmla="*/ 186740 h 1204075"/>
                    <a:gd name="connsiteX328" fmla="*/ 705166 w 1041587"/>
                    <a:gd name="connsiteY328" fmla="*/ 182573 h 1204075"/>
                    <a:gd name="connsiteX329" fmla="*/ 684375 w 1041587"/>
                    <a:gd name="connsiteY329" fmla="*/ 176532 h 1204075"/>
                    <a:gd name="connsiteX330" fmla="*/ 665335 w 1041587"/>
                    <a:gd name="connsiteY330" fmla="*/ 164658 h 1204075"/>
                    <a:gd name="connsiteX331" fmla="*/ 664169 w 1041587"/>
                    <a:gd name="connsiteY331" fmla="*/ 183740 h 1204075"/>
                    <a:gd name="connsiteX332" fmla="*/ 646837 w 1041587"/>
                    <a:gd name="connsiteY332" fmla="*/ 176782 h 1204075"/>
                    <a:gd name="connsiteX333" fmla="*/ 620755 w 1041587"/>
                    <a:gd name="connsiteY333" fmla="*/ 180532 h 1204075"/>
                    <a:gd name="connsiteX334" fmla="*/ 590049 w 1041587"/>
                    <a:gd name="connsiteY334" fmla="*/ 196780 h 1204075"/>
                    <a:gd name="connsiteX335" fmla="*/ 565301 w 1041587"/>
                    <a:gd name="connsiteY335" fmla="*/ 214071 h 1204075"/>
                    <a:gd name="connsiteX336" fmla="*/ 558885 w 1041587"/>
                    <a:gd name="connsiteY336" fmla="*/ 221279 h 1204075"/>
                    <a:gd name="connsiteX337" fmla="*/ 549427 w 1041587"/>
                    <a:gd name="connsiteY337" fmla="*/ 225237 h 1204075"/>
                    <a:gd name="connsiteX338" fmla="*/ 541303 w 1041587"/>
                    <a:gd name="connsiteY338" fmla="*/ 228820 h 1204075"/>
                    <a:gd name="connsiteX339" fmla="*/ 540803 w 1041587"/>
                    <a:gd name="connsiteY339" fmla="*/ 238777 h 1204075"/>
                    <a:gd name="connsiteX340" fmla="*/ 528637 w 1041587"/>
                    <a:gd name="connsiteY340" fmla="*/ 237319 h 1204075"/>
                    <a:gd name="connsiteX341" fmla="*/ 529554 w 1041587"/>
                    <a:gd name="connsiteY341" fmla="*/ 250860 h 1204075"/>
                    <a:gd name="connsiteX342" fmla="*/ 515263 w 1041587"/>
                    <a:gd name="connsiteY342" fmla="*/ 246068 h 1204075"/>
                    <a:gd name="connsiteX343" fmla="*/ 491432 w 1041587"/>
                    <a:gd name="connsiteY343" fmla="*/ 267317 h 1204075"/>
                    <a:gd name="connsiteX344" fmla="*/ 483266 w 1041587"/>
                    <a:gd name="connsiteY344" fmla="*/ 261192 h 1204075"/>
                    <a:gd name="connsiteX345" fmla="*/ 460851 w 1041587"/>
                    <a:gd name="connsiteY345" fmla="*/ 267025 h 1204075"/>
                    <a:gd name="connsiteX346" fmla="*/ 453310 w 1041587"/>
                    <a:gd name="connsiteY346" fmla="*/ 275441 h 1204075"/>
                    <a:gd name="connsiteX347" fmla="*/ 446060 w 1041587"/>
                    <a:gd name="connsiteY347" fmla="*/ 276941 h 1204075"/>
                    <a:gd name="connsiteX348" fmla="*/ 441227 w 1041587"/>
                    <a:gd name="connsiteY348" fmla="*/ 285107 h 1204075"/>
                    <a:gd name="connsiteX349" fmla="*/ 430937 w 1041587"/>
                    <a:gd name="connsiteY349" fmla="*/ 292440 h 1204075"/>
                    <a:gd name="connsiteX350" fmla="*/ 398355 w 1041587"/>
                    <a:gd name="connsiteY350" fmla="*/ 299606 h 1204075"/>
                    <a:gd name="connsiteX351" fmla="*/ 383024 w 1041587"/>
                    <a:gd name="connsiteY351" fmla="*/ 313605 h 1204075"/>
                    <a:gd name="connsiteX352" fmla="*/ 367441 w 1041587"/>
                    <a:gd name="connsiteY352" fmla="*/ 317438 h 1204075"/>
                    <a:gd name="connsiteX353" fmla="*/ 358359 w 1041587"/>
                    <a:gd name="connsiteY353" fmla="*/ 328604 h 1204075"/>
                    <a:gd name="connsiteX354" fmla="*/ 342693 w 1041587"/>
                    <a:gd name="connsiteY354" fmla="*/ 340520 h 1204075"/>
                    <a:gd name="connsiteX355" fmla="*/ 327736 w 1041587"/>
                    <a:gd name="connsiteY355" fmla="*/ 346811 h 1204075"/>
                    <a:gd name="connsiteX356" fmla="*/ 325028 w 1041587"/>
                    <a:gd name="connsiteY356" fmla="*/ 354977 h 1204075"/>
                    <a:gd name="connsiteX357" fmla="*/ 317820 w 1041587"/>
                    <a:gd name="connsiteY357" fmla="*/ 363768 h 1204075"/>
                    <a:gd name="connsiteX358" fmla="*/ 300863 w 1041587"/>
                    <a:gd name="connsiteY358" fmla="*/ 374142 h 1204075"/>
                    <a:gd name="connsiteX359" fmla="*/ 285031 w 1041587"/>
                    <a:gd name="connsiteY359" fmla="*/ 381933 h 1204075"/>
                    <a:gd name="connsiteX360" fmla="*/ 268240 w 1041587"/>
                    <a:gd name="connsiteY360" fmla="*/ 391266 h 1204075"/>
                    <a:gd name="connsiteX361" fmla="*/ 265116 w 1041587"/>
                    <a:gd name="connsiteY361" fmla="*/ 398890 h 1204075"/>
                    <a:gd name="connsiteX362" fmla="*/ 265490 w 1041587"/>
                    <a:gd name="connsiteY362" fmla="*/ 409473 h 1204075"/>
                    <a:gd name="connsiteX363" fmla="*/ 257616 w 1041587"/>
                    <a:gd name="connsiteY363" fmla="*/ 421805 h 1204075"/>
                    <a:gd name="connsiteX364" fmla="*/ 252117 w 1041587"/>
                    <a:gd name="connsiteY364" fmla="*/ 432096 h 1204075"/>
                    <a:gd name="connsiteX365" fmla="*/ 242159 w 1041587"/>
                    <a:gd name="connsiteY365" fmla="*/ 448803 h 1204075"/>
                    <a:gd name="connsiteX366" fmla="*/ 230660 w 1041587"/>
                    <a:gd name="connsiteY366" fmla="*/ 459177 h 1204075"/>
                    <a:gd name="connsiteX367" fmla="*/ 224327 w 1041587"/>
                    <a:gd name="connsiteY367" fmla="*/ 469093 h 1204075"/>
                    <a:gd name="connsiteX368" fmla="*/ 235535 w 1041587"/>
                    <a:gd name="connsiteY368" fmla="*/ 474843 h 1204075"/>
                    <a:gd name="connsiteX369" fmla="*/ 220911 w 1041587"/>
                    <a:gd name="connsiteY369" fmla="*/ 481801 h 1204075"/>
                    <a:gd name="connsiteX370" fmla="*/ 214036 w 1041587"/>
                    <a:gd name="connsiteY370" fmla="*/ 487050 h 1204075"/>
                    <a:gd name="connsiteX371" fmla="*/ 205870 w 1041587"/>
                    <a:gd name="connsiteY371" fmla="*/ 487633 h 1204075"/>
                    <a:gd name="connsiteX372" fmla="*/ 191830 w 1041587"/>
                    <a:gd name="connsiteY372" fmla="*/ 506090 h 1204075"/>
                    <a:gd name="connsiteX373" fmla="*/ 168664 w 1041587"/>
                    <a:gd name="connsiteY373" fmla="*/ 528297 h 1204075"/>
                    <a:gd name="connsiteX374" fmla="*/ 154374 w 1041587"/>
                    <a:gd name="connsiteY374" fmla="*/ 542296 h 1204075"/>
                    <a:gd name="connsiteX375" fmla="*/ 180789 w 1041587"/>
                    <a:gd name="connsiteY375" fmla="*/ 569461 h 1204075"/>
                    <a:gd name="connsiteX376" fmla="*/ 188038 w 1041587"/>
                    <a:gd name="connsiteY376" fmla="*/ 587043 h 1204075"/>
                    <a:gd name="connsiteX377" fmla="*/ 203745 w 1041587"/>
                    <a:gd name="connsiteY377" fmla="*/ 576127 h 1204075"/>
                    <a:gd name="connsiteX378" fmla="*/ 213703 w 1041587"/>
                    <a:gd name="connsiteY378" fmla="*/ 580710 h 1204075"/>
                    <a:gd name="connsiteX379" fmla="*/ 223619 w 1041587"/>
                    <a:gd name="connsiteY379" fmla="*/ 580710 h 1204075"/>
                    <a:gd name="connsiteX380" fmla="*/ 240701 w 1041587"/>
                    <a:gd name="connsiteY380" fmla="*/ 587376 h 1204075"/>
                    <a:gd name="connsiteX381" fmla="*/ 249408 w 1041587"/>
                    <a:gd name="connsiteY381" fmla="*/ 587293 h 1204075"/>
                    <a:gd name="connsiteX382" fmla="*/ 257283 w 1041587"/>
                    <a:gd name="connsiteY382" fmla="*/ 584876 h 1204075"/>
                    <a:gd name="connsiteX383" fmla="*/ 256658 w 1041587"/>
                    <a:gd name="connsiteY383" fmla="*/ 593500 h 1204075"/>
                    <a:gd name="connsiteX384" fmla="*/ 257866 w 1041587"/>
                    <a:gd name="connsiteY384" fmla="*/ 603791 h 1204075"/>
                    <a:gd name="connsiteX385" fmla="*/ 262158 w 1041587"/>
                    <a:gd name="connsiteY385" fmla="*/ 611041 h 1204075"/>
                    <a:gd name="connsiteX386" fmla="*/ 269657 w 1041587"/>
                    <a:gd name="connsiteY386" fmla="*/ 618832 h 1204075"/>
                    <a:gd name="connsiteX387" fmla="*/ 265699 w 1041587"/>
                    <a:gd name="connsiteY387" fmla="*/ 625415 h 1204075"/>
                    <a:gd name="connsiteX388" fmla="*/ 261824 w 1041587"/>
                    <a:gd name="connsiteY388" fmla="*/ 625748 h 1204075"/>
                    <a:gd name="connsiteX389" fmla="*/ 239743 w 1041587"/>
                    <a:gd name="connsiteY389" fmla="*/ 655954 h 1204075"/>
                    <a:gd name="connsiteX390" fmla="*/ 217286 w 1041587"/>
                    <a:gd name="connsiteY390" fmla="*/ 644747 h 1204075"/>
                    <a:gd name="connsiteX391" fmla="*/ 200412 w 1041587"/>
                    <a:gd name="connsiteY391" fmla="*/ 651788 h 1204075"/>
                    <a:gd name="connsiteX392" fmla="*/ 193371 w 1041587"/>
                    <a:gd name="connsiteY392" fmla="*/ 654579 h 1204075"/>
                    <a:gd name="connsiteX393" fmla="*/ 184372 w 1041587"/>
                    <a:gd name="connsiteY393" fmla="*/ 664245 h 1204075"/>
                    <a:gd name="connsiteX394" fmla="*/ 152166 w 1041587"/>
                    <a:gd name="connsiteY394" fmla="*/ 654496 h 1204075"/>
                    <a:gd name="connsiteX395" fmla="*/ 144375 w 1041587"/>
                    <a:gd name="connsiteY395" fmla="*/ 654871 h 1204075"/>
                    <a:gd name="connsiteX396" fmla="*/ 137417 w 1041587"/>
                    <a:gd name="connsiteY396" fmla="*/ 659037 h 1204075"/>
                    <a:gd name="connsiteX397" fmla="*/ 138625 w 1041587"/>
                    <a:gd name="connsiteY397" fmla="*/ 643288 h 1204075"/>
                    <a:gd name="connsiteX398" fmla="*/ 168581 w 1041587"/>
                    <a:gd name="connsiteY398" fmla="*/ 619998 h 1204075"/>
                    <a:gd name="connsiteX399" fmla="*/ 153749 w 1041587"/>
                    <a:gd name="connsiteY399" fmla="*/ 609041 h 1204075"/>
                    <a:gd name="connsiteX400" fmla="*/ 148000 w 1041587"/>
                    <a:gd name="connsiteY400" fmla="*/ 596084 h 1204075"/>
                    <a:gd name="connsiteX401" fmla="*/ 131042 w 1041587"/>
                    <a:gd name="connsiteY401" fmla="*/ 608791 h 1204075"/>
                    <a:gd name="connsiteX402" fmla="*/ 113793 w 1041587"/>
                    <a:gd name="connsiteY402" fmla="*/ 618249 h 1204075"/>
                    <a:gd name="connsiteX403" fmla="*/ 110794 w 1041587"/>
                    <a:gd name="connsiteY403" fmla="*/ 641997 h 1204075"/>
                    <a:gd name="connsiteX404" fmla="*/ 120418 w 1041587"/>
                    <a:gd name="connsiteY404" fmla="*/ 660579 h 1204075"/>
                    <a:gd name="connsiteX405" fmla="*/ 125001 w 1041587"/>
                    <a:gd name="connsiteY405" fmla="*/ 687410 h 1204075"/>
                    <a:gd name="connsiteX406" fmla="*/ 123585 w 1041587"/>
                    <a:gd name="connsiteY406" fmla="*/ 698326 h 1204075"/>
                    <a:gd name="connsiteX407" fmla="*/ 117752 w 1041587"/>
                    <a:gd name="connsiteY407" fmla="*/ 702909 h 1204075"/>
                    <a:gd name="connsiteX408" fmla="*/ 105294 w 1041587"/>
                    <a:gd name="connsiteY408" fmla="*/ 720699 h 1204075"/>
                    <a:gd name="connsiteX409" fmla="*/ 96878 w 1041587"/>
                    <a:gd name="connsiteY409" fmla="*/ 724699 h 1204075"/>
                    <a:gd name="connsiteX410" fmla="*/ 76921 w 1041587"/>
                    <a:gd name="connsiteY410" fmla="*/ 744072 h 1204075"/>
                    <a:gd name="connsiteX411" fmla="*/ 60298 w 1041587"/>
                    <a:gd name="connsiteY411" fmla="*/ 764029 h 1204075"/>
                    <a:gd name="connsiteX412" fmla="*/ 42674 w 1041587"/>
                    <a:gd name="connsiteY412" fmla="*/ 766362 h 1204075"/>
                    <a:gd name="connsiteX413" fmla="*/ 33967 w 1041587"/>
                    <a:gd name="connsiteY413" fmla="*/ 780195 h 1204075"/>
                    <a:gd name="connsiteX414" fmla="*/ 30342 w 1041587"/>
                    <a:gd name="connsiteY414" fmla="*/ 790277 h 1204075"/>
                    <a:gd name="connsiteX415" fmla="*/ 20884 w 1041587"/>
                    <a:gd name="connsiteY415" fmla="*/ 794943 h 1204075"/>
                    <a:gd name="connsiteX416" fmla="*/ 16134 w 1041587"/>
                    <a:gd name="connsiteY416" fmla="*/ 816317 h 1204075"/>
                    <a:gd name="connsiteX417" fmla="*/ 2344 w 1041587"/>
                    <a:gd name="connsiteY417" fmla="*/ 827941 h 1204075"/>
                    <a:gd name="connsiteX418" fmla="*/ 15843 w 1041587"/>
                    <a:gd name="connsiteY418" fmla="*/ 837774 h 120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</a:cxnLst>
                  <a:rect l="l" t="t" r="r" b="b"/>
                  <a:pathLst>
                    <a:path w="1041587" h="1204075">
                      <a:moveTo>
                        <a:pt x="15843" y="837774"/>
                      </a:moveTo>
                      <a:cubicBezTo>
                        <a:pt x="19009" y="838940"/>
                        <a:pt x="25134" y="839148"/>
                        <a:pt x="31008" y="839357"/>
                      </a:cubicBezTo>
                      <a:cubicBezTo>
                        <a:pt x="40966" y="839732"/>
                        <a:pt x="50382" y="840065"/>
                        <a:pt x="54215" y="844231"/>
                      </a:cubicBezTo>
                      <a:cubicBezTo>
                        <a:pt x="58423" y="848814"/>
                        <a:pt x="57215" y="853772"/>
                        <a:pt x="56298" y="857439"/>
                      </a:cubicBezTo>
                      <a:cubicBezTo>
                        <a:pt x="55798" y="859522"/>
                        <a:pt x="55340" y="861313"/>
                        <a:pt x="55965" y="862355"/>
                      </a:cubicBezTo>
                      <a:cubicBezTo>
                        <a:pt x="56382" y="863022"/>
                        <a:pt x="57631" y="864022"/>
                        <a:pt x="61131" y="864772"/>
                      </a:cubicBezTo>
                      <a:cubicBezTo>
                        <a:pt x="62589" y="865105"/>
                        <a:pt x="64422" y="864563"/>
                        <a:pt x="66297" y="864022"/>
                      </a:cubicBezTo>
                      <a:cubicBezTo>
                        <a:pt x="69547" y="863105"/>
                        <a:pt x="73547" y="861938"/>
                        <a:pt x="77630" y="864647"/>
                      </a:cubicBezTo>
                      <a:cubicBezTo>
                        <a:pt x="82879" y="868105"/>
                        <a:pt x="82629" y="871854"/>
                        <a:pt x="82421" y="874562"/>
                      </a:cubicBezTo>
                      <a:cubicBezTo>
                        <a:pt x="82296" y="876479"/>
                        <a:pt x="82171" y="877896"/>
                        <a:pt x="83587" y="879645"/>
                      </a:cubicBezTo>
                      <a:cubicBezTo>
                        <a:pt x="85171" y="881687"/>
                        <a:pt x="87504" y="882312"/>
                        <a:pt x="90171" y="883103"/>
                      </a:cubicBezTo>
                      <a:cubicBezTo>
                        <a:pt x="92795" y="883853"/>
                        <a:pt x="95753" y="884687"/>
                        <a:pt x="98253" y="886978"/>
                      </a:cubicBezTo>
                      <a:cubicBezTo>
                        <a:pt x="101420" y="889895"/>
                        <a:pt x="118335" y="911726"/>
                        <a:pt x="116960" y="918267"/>
                      </a:cubicBezTo>
                      <a:cubicBezTo>
                        <a:pt x="115585" y="924975"/>
                        <a:pt x="105919" y="932266"/>
                        <a:pt x="94379" y="940474"/>
                      </a:cubicBezTo>
                      <a:cubicBezTo>
                        <a:pt x="91629" y="942432"/>
                        <a:pt x="89296" y="944099"/>
                        <a:pt x="87837" y="945265"/>
                      </a:cubicBezTo>
                      <a:cubicBezTo>
                        <a:pt x="79088" y="952640"/>
                        <a:pt x="72213" y="964681"/>
                        <a:pt x="66131" y="975347"/>
                      </a:cubicBezTo>
                      <a:lnTo>
                        <a:pt x="64131" y="978888"/>
                      </a:lnTo>
                      <a:cubicBezTo>
                        <a:pt x="59506" y="986887"/>
                        <a:pt x="56465" y="993304"/>
                        <a:pt x="54173" y="999636"/>
                      </a:cubicBezTo>
                      <a:cubicBezTo>
                        <a:pt x="52048" y="1005553"/>
                        <a:pt x="49298" y="1010219"/>
                        <a:pt x="46674" y="1014718"/>
                      </a:cubicBezTo>
                      <a:cubicBezTo>
                        <a:pt x="45049" y="1017510"/>
                        <a:pt x="43341" y="1020385"/>
                        <a:pt x="41758" y="1023635"/>
                      </a:cubicBezTo>
                      <a:cubicBezTo>
                        <a:pt x="40924" y="1025343"/>
                        <a:pt x="40716" y="1027384"/>
                        <a:pt x="40466" y="1029551"/>
                      </a:cubicBezTo>
                      <a:cubicBezTo>
                        <a:pt x="40216" y="1031884"/>
                        <a:pt x="39966" y="1034300"/>
                        <a:pt x="38883" y="1036509"/>
                      </a:cubicBezTo>
                      <a:cubicBezTo>
                        <a:pt x="37091" y="1040092"/>
                        <a:pt x="34383" y="1043133"/>
                        <a:pt x="31758" y="1046049"/>
                      </a:cubicBezTo>
                      <a:cubicBezTo>
                        <a:pt x="26842" y="1051549"/>
                        <a:pt x="22592" y="1056257"/>
                        <a:pt x="23925" y="1064048"/>
                      </a:cubicBezTo>
                      <a:cubicBezTo>
                        <a:pt x="24259" y="1066048"/>
                        <a:pt x="25925" y="1068714"/>
                        <a:pt x="27300" y="1070881"/>
                      </a:cubicBezTo>
                      <a:cubicBezTo>
                        <a:pt x="28175" y="1072256"/>
                        <a:pt x="28925" y="1073506"/>
                        <a:pt x="29384" y="1074506"/>
                      </a:cubicBezTo>
                      <a:cubicBezTo>
                        <a:pt x="30300" y="1076547"/>
                        <a:pt x="30633" y="1078130"/>
                        <a:pt x="30592" y="1079380"/>
                      </a:cubicBezTo>
                      <a:cubicBezTo>
                        <a:pt x="31133" y="1079505"/>
                        <a:pt x="31717" y="1079630"/>
                        <a:pt x="32383" y="1079755"/>
                      </a:cubicBezTo>
                      <a:cubicBezTo>
                        <a:pt x="33091" y="1079922"/>
                        <a:pt x="34800" y="1079464"/>
                        <a:pt x="36216" y="1079089"/>
                      </a:cubicBezTo>
                      <a:cubicBezTo>
                        <a:pt x="39800" y="1078130"/>
                        <a:pt x="45215" y="1076714"/>
                        <a:pt x="48340" y="1081172"/>
                      </a:cubicBezTo>
                      <a:cubicBezTo>
                        <a:pt x="49840" y="1083297"/>
                        <a:pt x="50382" y="1085172"/>
                        <a:pt x="49965" y="1086963"/>
                      </a:cubicBezTo>
                      <a:cubicBezTo>
                        <a:pt x="49340" y="1089546"/>
                        <a:pt x="46966" y="1090838"/>
                        <a:pt x="45007" y="1091879"/>
                      </a:cubicBezTo>
                      <a:cubicBezTo>
                        <a:pt x="43924" y="1092463"/>
                        <a:pt x="42632" y="1093171"/>
                        <a:pt x="42341" y="1093754"/>
                      </a:cubicBezTo>
                      <a:cubicBezTo>
                        <a:pt x="38591" y="1101379"/>
                        <a:pt x="40882" y="1107587"/>
                        <a:pt x="49298" y="1112669"/>
                      </a:cubicBezTo>
                      <a:cubicBezTo>
                        <a:pt x="50382" y="1113336"/>
                        <a:pt x="52215" y="1113586"/>
                        <a:pt x="54006" y="1113836"/>
                      </a:cubicBezTo>
                      <a:cubicBezTo>
                        <a:pt x="56715" y="1114211"/>
                        <a:pt x="59756" y="1114628"/>
                        <a:pt x="61839" y="1116627"/>
                      </a:cubicBezTo>
                      <a:cubicBezTo>
                        <a:pt x="64298" y="1119002"/>
                        <a:pt x="64173" y="1121835"/>
                        <a:pt x="64089" y="1123919"/>
                      </a:cubicBezTo>
                      <a:cubicBezTo>
                        <a:pt x="64006" y="1126043"/>
                        <a:pt x="64047" y="1127002"/>
                        <a:pt x="65298" y="1127960"/>
                      </a:cubicBezTo>
                      <a:cubicBezTo>
                        <a:pt x="70672" y="1131918"/>
                        <a:pt x="89254" y="1125710"/>
                        <a:pt x="97211" y="1123085"/>
                      </a:cubicBezTo>
                      <a:cubicBezTo>
                        <a:pt x="98503" y="1122669"/>
                        <a:pt x="99628" y="1122294"/>
                        <a:pt x="100503" y="1122002"/>
                      </a:cubicBezTo>
                      <a:cubicBezTo>
                        <a:pt x="125543" y="1114086"/>
                        <a:pt x="135334" y="1132210"/>
                        <a:pt x="141625" y="1150958"/>
                      </a:cubicBezTo>
                      <a:cubicBezTo>
                        <a:pt x="142292" y="1153000"/>
                        <a:pt x="142875" y="1155166"/>
                        <a:pt x="143458" y="1157333"/>
                      </a:cubicBezTo>
                      <a:cubicBezTo>
                        <a:pt x="145666" y="1165665"/>
                        <a:pt x="147541" y="1172873"/>
                        <a:pt x="155832" y="1173956"/>
                      </a:cubicBezTo>
                      <a:cubicBezTo>
                        <a:pt x="159832" y="1174498"/>
                        <a:pt x="164707" y="1172207"/>
                        <a:pt x="169831" y="1169748"/>
                      </a:cubicBezTo>
                      <a:cubicBezTo>
                        <a:pt x="177414" y="1166165"/>
                        <a:pt x="185955" y="1162124"/>
                        <a:pt x="193537" y="1167207"/>
                      </a:cubicBezTo>
                      <a:cubicBezTo>
                        <a:pt x="198704" y="1170707"/>
                        <a:pt x="199787" y="1177915"/>
                        <a:pt x="200787" y="1184914"/>
                      </a:cubicBezTo>
                      <a:cubicBezTo>
                        <a:pt x="201662" y="1190830"/>
                        <a:pt x="202537" y="1196955"/>
                        <a:pt x="205787" y="1200163"/>
                      </a:cubicBezTo>
                      <a:cubicBezTo>
                        <a:pt x="219911" y="1214120"/>
                        <a:pt x="254949" y="1194747"/>
                        <a:pt x="261824" y="1190747"/>
                      </a:cubicBezTo>
                      <a:cubicBezTo>
                        <a:pt x="263282" y="1189914"/>
                        <a:pt x="264532" y="1188955"/>
                        <a:pt x="265741" y="1188039"/>
                      </a:cubicBezTo>
                      <a:cubicBezTo>
                        <a:pt x="268615" y="1185872"/>
                        <a:pt x="271615" y="1183622"/>
                        <a:pt x="276448" y="1183081"/>
                      </a:cubicBezTo>
                      <a:lnTo>
                        <a:pt x="278240" y="1182873"/>
                      </a:lnTo>
                      <a:lnTo>
                        <a:pt x="278948" y="1184497"/>
                      </a:lnTo>
                      <a:cubicBezTo>
                        <a:pt x="279573" y="1185956"/>
                        <a:pt x="280531" y="1187205"/>
                        <a:pt x="281572" y="1188580"/>
                      </a:cubicBezTo>
                      <a:cubicBezTo>
                        <a:pt x="282198" y="1189414"/>
                        <a:pt x="282823" y="1190247"/>
                        <a:pt x="283406" y="1191164"/>
                      </a:cubicBezTo>
                      <a:cubicBezTo>
                        <a:pt x="283822" y="1190914"/>
                        <a:pt x="284281" y="1190705"/>
                        <a:pt x="284697" y="1190455"/>
                      </a:cubicBezTo>
                      <a:cubicBezTo>
                        <a:pt x="288322" y="1188455"/>
                        <a:pt x="292488" y="1186164"/>
                        <a:pt x="296988" y="1186747"/>
                      </a:cubicBezTo>
                      <a:cubicBezTo>
                        <a:pt x="300571" y="1187205"/>
                        <a:pt x="302738" y="1189122"/>
                        <a:pt x="304487" y="1190664"/>
                      </a:cubicBezTo>
                      <a:cubicBezTo>
                        <a:pt x="306279" y="1192247"/>
                        <a:pt x="307488" y="1193413"/>
                        <a:pt x="310154" y="1193288"/>
                      </a:cubicBezTo>
                      <a:cubicBezTo>
                        <a:pt x="316403" y="1192997"/>
                        <a:pt x="320903" y="1186664"/>
                        <a:pt x="325236" y="1180581"/>
                      </a:cubicBezTo>
                      <a:cubicBezTo>
                        <a:pt x="328153" y="1176540"/>
                        <a:pt x="330902" y="1172665"/>
                        <a:pt x="334277" y="1170290"/>
                      </a:cubicBezTo>
                      <a:cubicBezTo>
                        <a:pt x="345276" y="1162416"/>
                        <a:pt x="354692" y="1164624"/>
                        <a:pt x="364650" y="1166957"/>
                      </a:cubicBezTo>
                      <a:cubicBezTo>
                        <a:pt x="365983" y="1167290"/>
                        <a:pt x="367358" y="1167582"/>
                        <a:pt x="368733" y="1167915"/>
                      </a:cubicBezTo>
                      <a:cubicBezTo>
                        <a:pt x="379398" y="1170207"/>
                        <a:pt x="383065" y="1166207"/>
                        <a:pt x="389106" y="1159583"/>
                      </a:cubicBezTo>
                      <a:cubicBezTo>
                        <a:pt x="389939" y="1158666"/>
                        <a:pt x="390773" y="1157749"/>
                        <a:pt x="391648" y="1156833"/>
                      </a:cubicBezTo>
                      <a:cubicBezTo>
                        <a:pt x="398730" y="1149375"/>
                        <a:pt x="399980" y="1148667"/>
                        <a:pt x="405188" y="1149542"/>
                      </a:cubicBezTo>
                      <a:cubicBezTo>
                        <a:pt x="406730" y="1149792"/>
                        <a:pt x="408646" y="1150125"/>
                        <a:pt x="411729" y="1150125"/>
                      </a:cubicBezTo>
                      <a:cubicBezTo>
                        <a:pt x="417146" y="1150167"/>
                        <a:pt x="420479" y="1149167"/>
                        <a:pt x="421603" y="1147292"/>
                      </a:cubicBezTo>
                      <a:cubicBezTo>
                        <a:pt x="423604" y="1144084"/>
                        <a:pt x="419937" y="1136834"/>
                        <a:pt x="417021" y="1131001"/>
                      </a:cubicBezTo>
                      <a:cubicBezTo>
                        <a:pt x="416104" y="1129168"/>
                        <a:pt x="415188" y="1127377"/>
                        <a:pt x="414396" y="1125627"/>
                      </a:cubicBezTo>
                      <a:cubicBezTo>
                        <a:pt x="410021" y="1116003"/>
                        <a:pt x="412646" y="1106253"/>
                        <a:pt x="421521" y="1098837"/>
                      </a:cubicBezTo>
                      <a:cubicBezTo>
                        <a:pt x="423228" y="1097421"/>
                        <a:pt x="424978" y="1096879"/>
                        <a:pt x="426520" y="1096421"/>
                      </a:cubicBezTo>
                      <a:cubicBezTo>
                        <a:pt x="428353" y="1095837"/>
                        <a:pt x="429812" y="1095379"/>
                        <a:pt x="431436" y="1093504"/>
                      </a:cubicBezTo>
                      <a:cubicBezTo>
                        <a:pt x="432353" y="1092421"/>
                        <a:pt x="432853" y="1090629"/>
                        <a:pt x="433395" y="1088671"/>
                      </a:cubicBezTo>
                      <a:cubicBezTo>
                        <a:pt x="433978" y="1086546"/>
                        <a:pt x="434602" y="1084338"/>
                        <a:pt x="435894" y="1082505"/>
                      </a:cubicBezTo>
                      <a:cubicBezTo>
                        <a:pt x="443560" y="1071464"/>
                        <a:pt x="460351" y="1070381"/>
                        <a:pt x="471475" y="1069714"/>
                      </a:cubicBezTo>
                      <a:lnTo>
                        <a:pt x="472100" y="1069673"/>
                      </a:lnTo>
                      <a:cubicBezTo>
                        <a:pt x="473683" y="1069589"/>
                        <a:pt x="475349" y="1070048"/>
                        <a:pt x="476808" y="1070464"/>
                      </a:cubicBezTo>
                      <a:cubicBezTo>
                        <a:pt x="477641" y="1070714"/>
                        <a:pt x="479058" y="1071131"/>
                        <a:pt x="479558" y="1071006"/>
                      </a:cubicBezTo>
                      <a:cubicBezTo>
                        <a:pt x="479516" y="1070923"/>
                        <a:pt x="479683" y="1070173"/>
                        <a:pt x="479474" y="1068339"/>
                      </a:cubicBezTo>
                      <a:cubicBezTo>
                        <a:pt x="479350" y="1067423"/>
                        <a:pt x="478850" y="1067048"/>
                        <a:pt x="476308" y="1066131"/>
                      </a:cubicBezTo>
                      <a:cubicBezTo>
                        <a:pt x="474308" y="1065381"/>
                        <a:pt x="471766" y="1064465"/>
                        <a:pt x="469892" y="1062215"/>
                      </a:cubicBezTo>
                      <a:cubicBezTo>
                        <a:pt x="465642" y="1057049"/>
                        <a:pt x="464434" y="1053757"/>
                        <a:pt x="465767" y="1051091"/>
                      </a:cubicBezTo>
                      <a:cubicBezTo>
                        <a:pt x="467558" y="1047591"/>
                        <a:pt x="472641" y="1047924"/>
                        <a:pt x="478016" y="1048258"/>
                      </a:cubicBezTo>
                      <a:cubicBezTo>
                        <a:pt x="480724" y="1048424"/>
                        <a:pt x="483807" y="1048633"/>
                        <a:pt x="485182" y="1048133"/>
                      </a:cubicBezTo>
                      <a:cubicBezTo>
                        <a:pt x="486224" y="1047758"/>
                        <a:pt x="486474" y="1047258"/>
                        <a:pt x="487099" y="1045924"/>
                      </a:cubicBezTo>
                      <a:cubicBezTo>
                        <a:pt x="487974" y="1043925"/>
                        <a:pt x="489307" y="1040925"/>
                        <a:pt x="494890" y="1040258"/>
                      </a:cubicBezTo>
                      <a:cubicBezTo>
                        <a:pt x="499098" y="1039800"/>
                        <a:pt x="501931" y="1041966"/>
                        <a:pt x="504223" y="1043716"/>
                      </a:cubicBezTo>
                      <a:cubicBezTo>
                        <a:pt x="506139" y="1045175"/>
                        <a:pt x="507347" y="1046049"/>
                        <a:pt x="508805" y="1045883"/>
                      </a:cubicBezTo>
                      <a:cubicBezTo>
                        <a:pt x="512347" y="1045424"/>
                        <a:pt x="515763" y="1039258"/>
                        <a:pt x="518763" y="1033800"/>
                      </a:cubicBezTo>
                      <a:cubicBezTo>
                        <a:pt x="521555" y="1028718"/>
                        <a:pt x="524429" y="1023510"/>
                        <a:pt x="528221" y="1020760"/>
                      </a:cubicBezTo>
                      <a:cubicBezTo>
                        <a:pt x="530179" y="1019343"/>
                        <a:pt x="532595" y="1018135"/>
                        <a:pt x="534887" y="1016968"/>
                      </a:cubicBezTo>
                      <a:cubicBezTo>
                        <a:pt x="538470" y="1015177"/>
                        <a:pt x="542136" y="1013302"/>
                        <a:pt x="544136" y="1010802"/>
                      </a:cubicBezTo>
                      <a:cubicBezTo>
                        <a:pt x="546969" y="1007219"/>
                        <a:pt x="546636" y="1006219"/>
                        <a:pt x="546011" y="1004386"/>
                      </a:cubicBezTo>
                      <a:cubicBezTo>
                        <a:pt x="545470" y="1002844"/>
                        <a:pt x="544719" y="1000678"/>
                        <a:pt x="545428" y="997386"/>
                      </a:cubicBezTo>
                      <a:cubicBezTo>
                        <a:pt x="545928" y="995178"/>
                        <a:pt x="545928" y="993887"/>
                        <a:pt x="545928" y="993012"/>
                      </a:cubicBezTo>
                      <a:cubicBezTo>
                        <a:pt x="546011" y="989679"/>
                        <a:pt x="547594" y="989179"/>
                        <a:pt x="550260" y="988721"/>
                      </a:cubicBezTo>
                      <a:cubicBezTo>
                        <a:pt x="551011" y="988596"/>
                        <a:pt x="552094" y="988429"/>
                        <a:pt x="553469" y="988096"/>
                      </a:cubicBezTo>
                      <a:cubicBezTo>
                        <a:pt x="557552" y="987221"/>
                        <a:pt x="562801" y="987387"/>
                        <a:pt x="568343" y="987596"/>
                      </a:cubicBezTo>
                      <a:cubicBezTo>
                        <a:pt x="575050" y="987846"/>
                        <a:pt x="581967" y="988096"/>
                        <a:pt x="585674" y="986262"/>
                      </a:cubicBezTo>
                      <a:cubicBezTo>
                        <a:pt x="589216" y="984512"/>
                        <a:pt x="589758" y="982013"/>
                        <a:pt x="590382" y="977721"/>
                      </a:cubicBezTo>
                      <a:cubicBezTo>
                        <a:pt x="590799" y="974846"/>
                        <a:pt x="591299" y="971597"/>
                        <a:pt x="593383" y="968555"/>
                      </a:cubicBezTo>
                      <a:cubicBezTo>
                        <a:pt x="599424" y="959598"/>
                        <a:pt x="613256" y="956390"/>
                        <a:pt x="624380" y="957223"/>
                      </a:cubicBezTo>
                      <a:cubicBezTo>
                        <a:pt x="627546" y="957473"/>
                        <a:pt x="630171" y="958931"/>
                        <a:pt x="632504" y="960264"/>
                      </a:cubicBezTo>
                      <a:cubicBezTo>
                        <a:pt x="634963" y="961639"/>
                        <a:pt x="637004" y="962848"/>
                        <a:pt x="639629" y="962681"/>
                      </a:cubicBezTo>
                      <a:cubicBezTo>
                        <a:pt x="642503" y="962472"/>
                        <a:pt x="645045" y="960348"/>
                        <a:pt x="647753" y="958098"/>
                      </a:cubicBezTo>
                      <a:cubicBezTo>
                        <a:pt x="649670" y="956515"/>
                        <a:pt x="651670" y="954848"/>
                        <a:pt x="653919" y="953806"/>
                      </a:cubicBezTo>
                      <a:cubicBezTo>
                        <a:pt x="663419" y="949390"/>
                        <a:pt x="673085" y="948640"/>
                        <a:pt x="679834" y="951848"/>
                      </a:cubicBezTo>
                      <a:cubicBezTo>
                        <a:pt x="684792" y="954223"/>
                        <a:pt x="688209" y="958639"/>
                        <a:pt x="689750" y="964681"/>
                      </a:cubicBezTo>
                      <a:cubicBezTo>
                        <a:pt x="691042" y="969805"/>
                        <a:pt x="691125" y="975388"/>
                        <a:pt x="691208" y="980804"/>
                      </a:cubicBezTo>
                      <a:cubicBezTo>
                        <a:pt x="691292" y="985971"/>
                        <a:pt x="691375" y="991345"/>
                        <a:pt x="692500" y="996178"/>
                      </a:cubicBezTo>
                      <a:cubicBezTo>
                        <a:pt x="694833" y="1005969"/>
                        <a:pt x="698541" y="1015635"/>
                        <a:pt x="702124" y="1024968"/>
                      </a:cubicBezTo>
                      <a:lnTo>
                        <a:pt x="703291" y="1028051"/>
                      </a:lnTo>
                      <a:cubicBezTo>
                        <a:pt x="704082" y="1030134"/>
                        <a:pt x="704291" y="1031884"/>
                        <a:pt x="704499" y="1033259"/>
                      </a:cubicBezTo>
                      <a:cubicBezTo>
                        <a:pt x="704832" y="1035925"/>
                        <a:pt x="704915" y="1036259"/>
                        <a:pt x="709582" y="1036675"/>
                      </a:cubicBezTo>
                      <a:cubicBezTo>
                        <a:pt x="713248" y="1036967"/>
                        <a:pt x="714248" y="1035884"/>
                        <a:pt x="716165" y="1033925"/>
                      </a:cubicBezTo>
                      <a:cubicBezTo>
                        <a:pt x="717373" y="1032675"/>
                        <a:pt x="718748" y="1031301"/>
                        <a:pt x="720873" y="1030134"/>
                      </a:cubicBezTo>
                      <a:cubicBezTo>
                        <a:pt x="722747" y="1029134"/>
                        <a:pt x="724705" y="1028551"/>
                        <a:pt x="726622" y="1028009"/>
                      </a:cubicBezTo>
                      <a:cubicBezTo>
                        <a:pt x="729080" y="1027301"/>
                        <a:pt x="731414" y="1026634"/>
                        <a:pt x="733205" y="1025051"/>
                      </a:cubicBezTo>
                      <a:cubicBezTo>
                        <a:pt x="734497" y="1023885"/>
                        <a:pt x="734788" y="1022968"/>
                        <a:pt x="735205" y="1021635"/>
                      </a:cubicBezTo>
                      <a:cubicBezTo>
                        <a:pt x="735872" y="1019510"/>
                        <a:pt x="736663" y="1016843"/>
                        <a:pt x="741621" y="1014469"/>
                      </a:cubicBezTo>
                      <a:cubicBezTo>
                        <a:pt x="746246" y="1012260"/>
                        <a:pt x="752162" y="1011719"/>
                        <a:pt x="757912" y="1011177"/>
                      </a:cubicBezTo>
                      <a:cubicBezTo>
                        <a:pt x="763120" y="1010677"/>
                        <a:pt x="768536" y="1010177"/>
                        <a:pt x="772577" y="1008427"/>
                      </a:cubicBezTo>
                      <a:cubicBezTo>
                        <a:pt x="775077" y="1007344"/>
                        <a:pt x="776785" y="1005386"/>
                        <a:pt x="778452" y="1003428"/>
                      </a:cubicBezTo>
                      <a:cubicBezTo>
                        <a:pt x="779910" y="1001761"/>
                        <a:pt x="781451" y="1000011"/>
                        <a:pt x="783451" y="998970"/>
                      </a:cubicBezTo>
                      <a:cubicBezTo>
                        <a:pt x="786576" y="997303"/>
                        <a:pt x="788742" y="996512"/>
                        <a:pt x="790534" y="997303"/>
                      </a:cubicBezTo>
                      <a:cubicBezTo>
                        <a:pt x="792117" y="997970"/>
                        <a:pt x="792534" y="999428"/>
                        <a:pt x="792784" y="1000303"/>
                      </a:cubicBezTo>
                      <a:cubicBezTo>
                        <a:pt x="793034" y="1001220"/>
                        <a:pt x="793117" y="1001386"/>
                        <a:pt x="793784" y="1001595"/>
                      </a:cubicBezTo>
                      <a:cubicBezTo>
                        <a:pt x="795075" y="1002011"/>
                        <a:pt x="796784" y="1002678"/>
                        <a:pt x="798700" y="1003469"/>
                      </a:cubicBezTo>
                      <a:cubicBezTo>
                        <a:pt x="803950" y="1005594"/>
                        <a:pt x="811157" y="1008552"/>
                        <a:pt x="816365" y="1008261"/>
                      </a:cubicBezTo>
                      <a:cubicBezTo>
                        <a:pt x="823115" y="1007927"/>
                        <a:pt x="827573" y="1002553"/>
                        <a:pt x="832323" y="996845"/>
                      </a:cubicBezTo>
                      <a:cubicBezTo>
                        <a:pt x="834197" y="994595"/>
                        <a:pt x="836155" y="992220"/>
                        <a:pt x="838280" y="990179"/>
                      </a:cubicBezTo>
                      <a:lnTo>
                        <a:pt x="840114" y="988471"/>
                      </a:lnTo>
                      <a:cubicBezTo>
                        <a:pt x="843197" y="985596"/>
                        <a:pt x="845863" y="983138"/>
                        <a:pt x="846655" y="979846"/>
                      </a:cubicBezTo>
                      <a:cubicBezTo>
                        <a:pt x="847113" y="978013"/>
                        <a:pt x="846696" y="977055"/>
                        <a:pt x="846113" y="975638"/>
                      </a:cubicBezTo>
                      <a:cubicBezTo>
                        <a:pt x="844905" y="972763"/>
                        <a:pt x="844113" y="969930"/>
                        <a:pt x="847030" y="964681"/>
                      </a:cubicBezTo>
                      <a:cubicBezTo>
                        <a:pt x="848113" y="962722"/>
                        <a:pt x="849779" y="961556"/>
                        <a:pt x="851404" y="960473"/>
                      </a:cubicBezTo>
                      <a:cubicBezTo>
                        <a:pt x="853113" y="959306"/>
                        <a:pt x="854571" y="958306"/>
                        <a:pt x="855404" y="956431"/>
                      </a:cubicBezTo>
                      <a:cubicBezTo>
                        <a:pt x="856737" y="953556"/>
                        <a:pt x="856404" y="950223"/>
                        <a:pt x="856071" y="946724"/>
                      </a:cubicBezTo>
                      <a:cubicBezTo>
                        <a:pt x="855904" y="945015"/>
                        <a:pt x="855738" y="943349"/>
                        <a:pt x="855779" y="941682"/>
                      </a:cubicBezTo>
                      <a:lnTo>
                        <a:pt x="855779" y="939974"/>
                      </a:lnTo>
                      <a:cubicBezTo>
                        <a:pt x="855696" y="934225"/>
                        <a:pt x="855821" y="928850"/>
                        <a:pt x="858154" y="926100"/>
                      </a:cubicBezTo>
                      <a:cubicBezTo>
                        <a:pt x="860779" y="922975"/>
                        <a:pt x="864237" y="922851"/>
                        <a:pt x="867028" y="922767"/>
                      </a:cubicBezTo>
                      <a:cubicBezTo>
                        <a:pt x="869778" y="922684"/>
                        <a:pt x="871403" y="922559"/>
                        <a:pt x="872694" y="920892"/>
                      </a:cubicBezTo>
                      <a:cubicBezTo>
                        <a:pt x="873944" y="919267"/>
                        <a:pt x="873570" y="917559"/>
                        <a:pt x="872736" y="914684"/>
                      </a:cubicBezTo>
                      <a:cubicBezTo>
                        <a:pt x="872111" y="912351"/>
                        <a:pt x="871361" y="909727"/>
                        <a:pt x="872278" y="907060"/>
                      </a:cubicBezTo>
                      <a:cubicBezTo>
                        <a:pt x="874236" y="901269"/>
                        <a:pt x="876277" y="900352"/>
                        <a:pt x="879611" y="900519"/>
                      </a:cubicBezTo>
                      <a:cubicBezTo>
                        <a:pt x="880777" y="900561"/>
                        <a:pt x="881861" y="900602"/>
                        <a:pt x="883610" y="899602"/>
                      </a:cubicBezTo>
                      <a:cubicBezTo>
                        <a:pt x="884944" y="898811"/>
                        <a:pt x="885902" y="898269"/>
                        <a:pt x="886610" y="897894"/>
                      </a:cubicBezTo>
                      <a:cubicBezTo>
                        <a:pt x="888110" y="897061"/>
                        <a:pt x="888110" y="897061"/>
                        <a:pt x="888652" y="895769"/>
                      </a:cubicBezTo>
                      <a:cubicBezTo>
                        <a:pt x="889027" y="894894"/>
                        <a:pt x="889568" y="893603"/>
                        <a:pt x="890485" y="891728"/>
                      </a:cubicBezTo>
                      <a:cubicBezTo>
                        <a:pt x="890985" y="890686"/>
                        <a:pt x="894818" y="880937"/>
                        <a:pt x="895151" y="879645"/>
                      </a:cubicBezTo>
                      <a:cubicBezTo>
                        <a:pt x="895193" y="876312"/>
                        <a:pt x="894443" y="873438"/>
                        <a:pt x="893735" y="870604"/>
                      </a:cubicBezTo>
                      <a:cubicBezTo>
                        <a:pt x="892318" y="865105"/>
                        <a:pt x="890985" y="859939"/>
                        <a:pt x="896193" y="851648"/>
                      </a:cubicBezTo>
                      <a:lnTo>
                        <a:pt x="897109" y="850189"/>
                      </a:lnTo>
                      <a:lnTo>
                        <a:pt x="898776" y="850564"/>
                      </a:lnTo>
                      <a:cubicBezTo>
                        <a:pt x="904484" y="851897"/>
                        <a:pt x="906442" y="849731"/>
                        <a:pt x="908650" y="847148"/>
                      </a:cubicBezTo>
                      <a:cubicBezTo>
                        <a:pt x="911858" y="843440"/>
                        <a:pt x="915399" y="840690"/>
                        <a:pt x="923316" y="847356"/>
                      </a:cubicBezTo>
                      <a:cubicBezTo>
                        <a:pt x="924815" y="848606"/>
                        <a:pt x="924649" y="850523"/>
                        <a:pt x="924524" y="851939"/>
                      </a:cubicBezTo>
                      <a:cubicBezTo>
                        <a:pt x="924441" y="852689"/>
                        <a:pt x="924357" y="853856"/>
                        <a:pt x="924649" y="854147"/>
                      </a:cubicBezTo>
                      <a:cubicBezTo>
                        <a:pt x="924982" y="854481"/>
                        <a:pt x="925440" y="854481"/>
                        <a:pt x="926815" y="854356"/>
                      </a:cubicBezTo>
                      <a:cubicBezTo>
                        <a:pt x="928149" y="854189"/>
                        <a:pt x="929857" y="854022"/>
                        <a:pt x="931481" y="854981"/>
                      </a:cubicBezTo>
                      <a:cubicBezTo>
                        <a:pt x="932190" y="855397"/>
                        <a:pt x="933106" y="856106"/>
                        <a:pt x="934190" y="856939"/>
                      </a:cubicBezTo>
                      <a:cubicBezTo>
                        <a:pt x="935648" y="858064"/>
                        <a:pt x="939439" y="861105"/>
                        <a:pt x="940814" y="860897"/>
                      </a:cubicBezTo>
                      <a:cubicBezTo>
                        <a:pt x="941397" y="860772"/>
                        <a:pt x="941689" y="860314"/>
                        <a:pt x="942314" y="858314"/>
                      </a:cubicBezTo>
                      <a:cubicBezTo>
                        <a:pt x="942856" y="856522"/>
                        <a:pt x="943606" y="854064"/>
                        <a:pt x="946105" y="853106"/>
                      </a:cubicBezTo>
                      <a:cubicBezTo>
                        <a:pt x="951980" y="850814"/>
                        <a:pt x="954813" y="850231"/>
                        <a:pt x="961396" y="850981"/>
                      </a:cubicBezTo>
                      <a:cubicBezTo>
                        <a:pt x="962563" y="851106"/>
                        <a:pt x="964688" y="851856"/>
                        <a:pt x="968729" y="853272"/>
                      </a:cubicBezTo>
                      <a:cubicBezTo>
                        <a:pt x="970770" y="853981"/>
                        <a:pt x="973979" y="855106"/>
                        <a:pt x="977145" y="856106"/>
                      </a:cubicBezTo>
                      <a:cubicBezTo>
                        <a:pt x="977270" y="853564"/>
                        <a:pt x="976853" y="850856"/>
                        <a:pt x="976937" y="848314"/>
                      </a:cubicBezTo>
                      <a:cubicBezTo>
                        <a:pt x="983436" y="844898"/>
                        <a:pt x="980728" y="841107"/>
                        <a:pt x="977687" y="836607"/>
                      </a:cubicBezTo>
                      <a:cubicBezTo>
                        <a:pt x="976895" y="835440"/>
                        <a:pt x="972603" y="837315"/>
                        <a:pt x="972395" y="834524"/>
                      </a:cubicBezTo>
                      <a:cubicBezTo>
                        <a:pt x="972229" y="832441"/>
                        <a:pt x="978311" y="826233"/>
                        <a:pt x="978853" y="822316"/>
                      </a:cubicBezTo>
                      <a:cubicBezTo>
                        <a:pt x="979561" y="816859"/>
                        <a:pt x="977770" y="811109"/>
                        <a:pt x="978020" y="805609"/>
                      </a:cubicBezTo>
                      <a:cubicBezTo>
                        <a:pt x="978103" y="805609"/>
                        <a:pt x="977270" y="804984"/>
                        <a:pt x="977311" y="805068"/>
                      </a:cubicBezTo>
                      <a:cubicBezTo>
                        <a:pt x="971312" y="807984"/>
                        <a:pt x="970729" y="802360"/>
                        <a:pt x="972479" y="798110"/>
                      </a:cubicBezTo>
                      <a:cubicBezTo>
                        <a:pt x="974520" y="793194"/>
                        <a:pt x="978061" y="796568"/>
                        <a:pt x="977436" y="789277"/>
                      </a:cubicBezTo>
                      <a:cubicBezTo>
                        <a:pt x="976603" y="778986"/>
                        <a:pt x="974812" y="770654"/>
                        <a:pt x="976228" y="759488"/>
                      </a:cubicBezTo>
                      <a:cubicBezTo>
                        <a:pt x="977603" y="748614"/>
                        <a:pt x="974562" y="746114"/>
                        <a:pt x="970479" y="736823"/>
                      </a:cubicBezTo>
                      <a:cubicBezTo>
                        <a:pt x="968687" y="732740"/>
                        <a:pt x="967021" y="727657"/>
                        <a:pt x="968562" y="723199"/>
                      </a:cubicBezTo>
                      <a:cubicBezTo>
                        <a:pt x="970229" y="718283"/>
                        <a:pt x="975145" y="716866"/>
                        <a:pt x="974145" y="711033"/>
                      </a:cubicBezTo>
                      <a:cubicBezTo>
                        <a:pt x="973270" y="706159"/>
                        <a:pt x="969812" y="704659"/>
                        <a:pt x="966062" y="703950"/>
                      </a:cubicBezTo>
                      <a:cubicBezTo>
                        <a:pt x="960313" y="702867"/>
                        <a:pt x="960938" y="706284"/>
                        <a:pt x="954772" y="701826"/>
                      </a:cubicBezTo>
                      <a:cubicBezTo>
                        <a:pt x="952230" y="699992"/>
                        <a:pt x="944980" y="694659"/>
                        <a:pt x="945064" y="691368"/>
                      </a:cubicBezTo>
                      <a:cubicBezTo>
                        <a:pt x="945314" y="681910"/>
                        <a:pt x="954396" y="689660"/>
                        <a:pt x="957605" y="687243"/>
                      </a:cubicBezTo>
                      <a:cubicBezTo>
                        <a:pt x="960938" y="684702"/>
                        <a:pt x="954938" y="678452"/>
                        <a:pt x="960396" y="677619"/>
                      </a:cubicBezTo>
                      <a:cubicBezTo>
                        <a:pt x="964854" y="676952"/>
                        <a:pt x="965479" y="685868"/>
                        <a:pt x="969979" y="686993"/>
                      </a:cubicBezTo>
                      <a:cubicBezTo>
                        <a:pt x="978645" y="689243"/>
                        <a:pt x="988019" y="673119"/>
                        <a:pt x="993060" y="667995"/>
                      </a:cubicBezTo>
                      <a:cubicBezTo>
                        <a:pt x="1004976" y="655829"/>
                        <a:pt x="1016475" y="646746"/>
                        <a:pt x="1030974" y="637164"/>
                      </a:cubicBezTo>
                      <a:cubicBezTo>
                        <a:pt x="1036640" y="633414"/>
                        <a:pt x="1047848" y="627706"/>
                        <a:pt x="1038557" y="621207"/>
                      </a:cubicBezTo>
                      <a:cubicBezTo>
                        <a:pt x="1030599" y="615665"/>
                        <a:pt x="1025308" y="623582"/>
                        <a:pt x="1026558" y="611457"/>
                      </a:cubicBezTo>
                      <a:cubicBezTo>
                        <a:pt x="1027225" y="604791"/>
                        <a:pt x="1029683" y="608249"/>
                        <a:pt x="1025308" y="602250"/>
                      </a:cubicBezTo>
                      <a:cubicBezTo>
                        <a:pt x="1024308" y="600875"/>
                        <a:pt x="1021975" y="600875"/>
                        <a:pt x="1020892" y="599458"/>
                      </a:cubicBezTo>
                      <a:cubicBezTo>
                        <a:pt x="1019683" y="597833"/>
                        <a:pt x="1020641" y="595875"/>
                        <a:pt x="1019600" y="594125"/>
                      </a:cubicBezTo>
                      <a:cubicBezTo>
                        <a:pt x="1014934" y="586418"/>
                        <a:pt x="1004685" y="579293"/>
                        <a:pt x="995102" y="585334"/>
                      </a:cubicBezTo>
                      <a:cubicBezTo>
                        <a:pt x="990810" y="588042"/>
                        <a:pt x="992477" y="591501"/>
                        <a:pt x="986561" y="591417"/>
                      </a:cubicBezTo>
                      <a:cubicBezTo>
                        <a:pt x="981644" y="591334"/>
                        <a:pt x="977436" y="586501"/>
                        <a:pt x="975437" y="582543"/>
                      </a:cubicBezTo>
                      <a:cubicBezTo>
                        <a:pt x="973103" y="577960"/>
                        <a:pt x="975270" y="574710"/>
                        <a:pt x="969312" y="573169"/>
                      </a:cubicBezTo>
                      <a:cubicBezTo>
                        <a:pt x="964312" y="571877"/>
                        <a:pt x="960229" y="576002"/>
                        <a:pt x="956813" y="578710"/>
                      </a:cubicBezTo>
                      <a:cubicBezTo>
                        <a:pt x="949314" y="584626"/>
                        <a:pt x="942814" y="591876"/>
                        <a:pt x="934523" y="596542"/>
                      </a:cubicBezTo>
                      <a:cubicBezTo>
                        <a:pt x="923232" y="602875"/>
                        <a:pt x="929315" y="594792"/>
                        <a:pt x="922524" y="588084"/>
                      </a:cubicBezTo>
                      <a:cubicBezTo>
                        <a:pt x="912483" y="578168"/>
                        <a:pt x="916983" y="596417"/>
                        <a:pt x="915650" y="599375"/>
                      </a:cubicBezTo>
                      <a:cubicBezTo>
                        <a:pt x="912233" y="606874"/>
                        <a:pt x="902317" y="602291"/>
                        <a:pt x="901817" y="595750"/>
                      </a:cubicBezTo>
                      <a:cubicBezTo>
                        <a:pt x="901484" y="591709"/>
                        <a:pt x="905817" y="587959"/>
                        <a:pt x="904776" y="583751"/>
                      </a:cubicBezTo>
                      <a:cubicBezTo>
                        <a:pt x="903484" y="578543"/>
                        <a:pt x="888110" y="573419"/>
                        <a:pt x="883360" y="572752"/>
                      </a:cubicBezTo>
                      <a:cubicBezTo>
                        <a:pt x="878278" y="572044"/>
                        <a:pt x="881152" y="571794"/>
                        <a:pt x="876902" y="575543"/>
                      </a:cubicBezTo>
                      <a:cubicBezTo>
                        <a:pt x="873986" y="578127"/>
                        <a:pt x="873903" y="583585"/>
                        <a:pt x="868028" y="582043"/>
                      </a:cubicBezTo>
                      <a:cubicBezTo>
                        <a:pt x="862778" y="580668"/>
                        <a:pt x="863903" y="573210"/>
                        <a:pt x="861487" y="570835"/>
                      </a:cubicBezTo>
                      <a:cubicBezTo>
                        <a:pt x="858070" y="567461"/>
                        <a:pt x="844947" y="565294"/>
                        <a:pt x="840614" y="564669"/>
                      </a:cubicBezTo>
                      <a:cubicBezTo>
                        <a:pt x="836614" y="564086"/>
                        <a:pt x="834114" y="561836"/>
                        <a:pt x="833739" y="567502"/>
                      </a:cubicBezTo>
                      <a:cubicBezTo>
                        <a:pt x="833364" y="573544"/>
                        <a:pt x="840572" y="572835"/>
                        <a:pt x="842613" y="577085"/>
                      </a:cubicBezTo>
                      <a:cubicBezTo>
                        <a:pt x="848113" y="588626"/>
                        <a:pt x="806574" y="603750"/>
                        <a:pt x="796534" y="598875"/>
                      </a:cubicBezTo>
                      <a:cubicBezTo>
                        <a:pt x="791450" y="596375"/>
                        <a:pt x="784451" y="581543"/>
                        <a:pt x="777993" y="584334"/>
                      </a:cubicBezTo>
                      <a:cubicBezTo>
                        <a:pt x="773118" y="586418"/>
                        <a:pt x="775327" y="602291"/>
                        <a:pt x="775743" y="605791"/>
                      </a:cubicBezTo>
                      <a:cubicBezTo>
                        <a:pt x="776702" y="614207"/>
                        <a:pt x="783451" y="618499"/>
                        <a:pt x="772036" y="621540"/>
                      </a:cubicBezTo>
                      <a:cubicBezTo>
                        <a:pt x="767577" y="622748"/>
                        <a:pt x="766828" y="622207"/>
                        <a:pt x="763078" y="624373"/>
                      </a:cubicBezTo>
                      <a:cubicBezTo>
                        <a:pt x="759161" y="626623"/>
                        <a:pt x="759870" y="628998"/>
                        <a:pt x="754370" y="628706"/>
                      </a:cubicBezTo>
                      <a:cubicBezTo>
                        <a:pt x="742163" y="628081"/>
                        <a:pt x="744204" y="619457"/>
                        <a:pt x="748537" y="611749"/>
                      </a:cubicBezTo>
                      <a:cubicBezTo>
                        <a:pt x="750829" y="607708"/>
                        <a:pt x="752328" y="605000"/>
                        <a:pt x="755912" y="602500"/>
                      </a:cubicBezTo>
                      <a:cubicBezTo>
                        <a:pt x="759578" y="599917"/>
                        <a:pt x="762953" y="601625"/>
                        <a:pt x="765286" y="596459"/>
                      </a:cubicBezTo>
                      <a:cubicBezTo>
                        <a:pt x="770619" y="584543"/>
                        <a:pt x="758036" y="586584"/>
                        <a:pt x="751537" y="587584"/>
                      </a:cubicBezTo>
                      <a:cubicBezTo>
                        <a:pt x="738663" y="589626"/>
                        <a:pt x="742579" y="581293"/>
                        <a:pt x="751954" y="577168"/>
                      </a:cubicBezTo>
                      <a:cubicBezTo>
                        <a:pt x="760661" y="573377"/>
                        <a:pt x="768619" y="575043"/>
                        <a:pt x="777368" y="573585"/>
                      </a:cubicBezTo>
                      <a:cubicBezTo>
                        <a:pt x="789326" y="571544"/>
                        <a:pt x="791159" y="559586"/>
                        <a:pt x="796325" y="550087"/>
                      </a:cubicBezTo>
                      <a:cubicBezTo>
                        <a:pt x="799741" y="543838"/>
                        <a:pt x="808158" y="538713"/>
                        <a:pt x="809866" y="532047"/>
                      </a:cubicBezTo>
                      <a:cubicBezTo>
                        <a:pt x="811657" y="525047"/>
                        <a:pt x="806408" y="518131"/>
                        <a:pt x="807741" y="510882"/>
                      </a:cubicBezTo>
                      <a:cubicBezTo>
                        <a:pt x="809074" y="503674"/>
                        <a:pt x="813991" y="497716"/>
                        <a:pt x="809866" y="489758"/>
                      </a:cubicBezTo>
                      <a:cubicBezTo>
                        <a:pt x="808116" y="486384"/>
                        <a:pt x="804075" y="483217"/>
                        <a:pt x="802200" y="479217"/>
                      </a:cubicBezTo>
                      <a:cubicBezTo>
                        <a:pt x="798283" y="470926"/>
                        <a:pt x="797783" y="462427"/>
                        <a:pt x="794617" y="454011"/>
                      </a:cubicBezTo>
                      <a:cubicBezTo>
                        <a:pt x="790743" y="443762"/>
                        <a:pt x="791201" y="439929"/>
                        <a:pt x="781285" y="434138"/>
                      </a:cubicBezTo>
                      <a:cubicBezTo>
                        <a:pt x="777952" y="432221"/>
                        <a:pt x="773619" y="430596"/>
                        <a:pt x="771202" y="427596"/>
                      </a:cubicBezTo>
                      <a:cubicBezTo>
                        <a:pt x="768827" y="424638"/>
                        <a:pt x="769327" y="419430"/>
                        <a:pt x="766286" y="416680"/>
                      </a:cubicBezTo>
                      <a:cubicBezTo>
                        <a:pt x="757995" y="409181"/>
                        <a:pt x="749329" y="417055"/>
                        <a:pt x="741079" y="419597"/>
                      </a:cubicBezTo>
                      <a:cubicBezTo>
                        <a:pt x="732163" y="422388"/>
                        <a:pt x="724664" y="419805"/>
                        <a:pt x="717206" y="415056"/>
                      </a:cubicBezTo>
                      <a:cubicBezTo>
                        <a:pt x="710665" y="410889"/>
                        <a:pt x="698499" y="406181"/>
                        <a:pt x="705166" y="398515"/>
                      </a:cubicBezTo>
                      <a:cubicBezTo>
                        <a:pt x="708582" y="394599"/>
                        <a:pt x="712206" y="399515"/>
                        <a:pt x="710832" y="391682"/>
                      </a:cubicBezTo>
                      <a:cubicBezTo>
                        <a:pt x="710082" y="387516"/>
                        <a:pt x="707832" y="385891"/>
                        <a:pt x="704291" y="384891"/>
                      </a:cubicBezTo>
                      <a:cubicBezTo>
                        <a:pt x="698458" y="383225"/>
                        <a:pt x="693083" y="388058"/>
                        <a:pt x="687000" y="384725"/>
                      </a:cubicBezTo>
                      <a:cubicBezTo>
                        <a:pt x="688458" y="378933"/>
                        <a:pt x="694166" y="381183"/>
                        <a:pt x="695333" y="376017"/>
                      </a:cubicBezTo>
                      <a:cubicBezTo>
                        <a:pt x="696041" y="372892"/>
                        <a:pt x="687000" y="367643"/>
                        <a:pt x="698291" y="369142"/>
                      </a:cubicBezTo>
                      <a:cubicBezTo>
                        <a:pt x="703291" y="369809"/>
                        <a:pt x="710790" y="378392"/>
                        <a:pt x="712748" y="368267"/>
                      </a:cubicBezTo>
                      <a:cubicBezTo>
                        <a:pt x="713956" y="362018"/>
                        <a:pt x="706624" y="358685"/>
                        <a:pt x="702791" y="355185"/>
                      </a:cubicBezTo>
                      <a:cubicBezTo>
                        <a:pt x="709207" y="342894"/>
                        <a:pt x="722914" y="361476"/>
                        <a:pt x="726872" y="366643"/>
                      </a:cubicBezTo>
                      <a:cubicBezTo>
                        <a:pt x="728289" y="368517"/>
                        <a:pt x="730330" y="369601"/>
                        <a:pt x="731330" y="371517"/>
                      </a:cubicBezTo>
                      <a:cubicBezTo>
                        <a:pt x="732747" y="374267"/>
                        <a:pt x="731122" y="377184"/>
                        <a:pt x="733330" y="379933"/>
                      </a:cubicBezTo>
                      <a:cubicBezTo>
                        <a:pt x="738122" y="385891"/>
                        <a:pt x="748079" y="383225"/>
                        <a:pt x="753620" y="379933"/>
                      </a:cubicBezTo>
                      <a:cubicBezTo>
                        <a:pt x="758412" y="377100"/>
                        <a:pt x="760828" y="371017"/>
                        <a:pt x="766828" y="372559"/>
                      </a:cubicBezTo>
                      <a:cubicBezTo>
                        <a:pt x="772660" y="374059"/>
                        <a:pt x="772827" y="382225"/>
                        <a:pt x="777993" y="384475"/>
                      </a:cubicBezTo>
                      <a:cubicBezTo>
                        <a:pt x="792450" y="390682"/>
                        <a:pt x="801700" y="356060"/>
                        <a:pt x="804449" y="347227"/>
                      </a:cubicBezTo>
                      <a:cubicBezTo>
                        <a:pt x="810074" y="339061"/>
                        <a:pt x="797783" y="333395"/>
                        <a:pt x="797450" y="325396"/>
                      </a:cubicBezTo>
                      <a:cubicBezTo>
                        <a:pt x="796992" y="314313"/>
                        <a:pt x="815365" y="307189"/>
                        <a:pt x="822574" y="300023"/>
                      </a:cubicBezTo>
                      <a:cubicBezTo>
                        <a:pt x="831906" y="290732"/>
                        <a:pt x="827490" y="281107"/>
                        <a:pt x="844322" y="280774"/>
                      </a:cubicBezTo>
                      <a:cubicBezTo>
                        <a:pt x="857071" y="280482"/>
                        <a:pt x="864403" y="283316"/>
                        <a:pt x="872361" y="291232"/>
                      </a:cubicBezTo>
                      <a:cubicBezTo>
                        <a:pt x="881069" y="299898"/>
                        <a:pt x="881902" y="296065"/>
                        <a:pt x="891026" y="289607"/>
                      </a:cubicBezTo>
                      <a:cubicBezTo>
                        <a:pt x="900359" y="283024"/>
                        <a:pt x="905983" y="290732"/>
                        <a:pt x="914025" y="279941"/>
                      </a:cubicBezTo>
                      <a:cubicBezTo>
                        <a:pt x="923608" y="267108"/>
                        <a:pt x="907275" y="274316"/>
                        <a:pt x="905650" y="265442"/>
                      </a:cubicBezTo>
                      <a:cubicBezTo>
                        <a:pt x="904650" y="260067"/>
                        <a:pt x="912650" y="262609"/>
                        <a:pt x="916441" y="261817"/>
                      </a:cubicBezTo>
                      <a:cubicBezTo>
                        <a:pt x="925190" y="259942"/>
                        <a:pt x="927940" y="252735"/>
                        <a:pt x="934440" y="247860"/>
                      </a:cubicBezTo>
                      <a:cubicBezTo>
                        <a:pt x="940731" y="243194"/>
                        <a:pt x="950897" y="239694"/>
                        <a:pt x="958813" y="239652"/>
                      </a:cubicBezTo>
                      <a:cubicBezTo>
                        <a:pt x="967562" y="239611"/>
                        <a:pt x="971354" y="236986"/>
                        <a:pt x="976145" y="229445"/>
                      </a:cubicBezTo>
                      <a:cubicBezTo>
                        <a:pt x="980145" y="223112"/>
                        <a:pt x="979936" y="217696"/>
                        <a:pt x="972812" y="213904"/>
                      </a:cubicBezTo>
                      <a:cubicBezTo>
                        <a:pt x="969937" y="212363"/>
                        <a:pt x="951564" y="210821"/>
                        <a:pt x="959688" y="203697"/>
                      </a:cubicBezTo>
                      <a:cubicBezTo>
                        <a:pt x="972562" y="192447"/>
                        <a:pt x="986811" y="235153"/>
                        <a:pt x="997227" y="209446"/>
                      </a:cubicBezTo>
                      <a:cubicBezTo>
                        <a:pt x="999310" y="204322"/>
                        <a:pt x="995685" y="193614"/>
                        <a:pt x="989061" y="193197"/>
                      </a:cubicBezTo>
                      <a:cubicBezTo>
                        <a:pt x="985853" y="192989"/>
                        <a:pt x="983853" y="197447"/>
                        <a:pt x="980978" y="196864"/>
                      </a:cubicBezTo>
                      <a:cubicBezTo>
                        <a:pt x="977603" y="196156"/>
                        <a:pt x="974062" y="191323"/>
                        <a:pt x="975645" y="187989"/>
                      </a:cubicBezTo>
                      <a:cubicBezTo>
                        <a:pt x="978353" y="182198"/>
                        <a:pt x="989061" y="188656"/>
                        <a:pt x="993394" y="183990"/>
                      </a:cubicBezTo>
                      <a:cubicBezTo>
                        <a:pt x="998185" y="178823"/>
                        <a:pt x="993602" y="169866"/>
                        <a:pt x="988227" y="167866"/>
                      </a:cubicBezTo>
                      <a:cubicBezTo>
                        <a:pt x="980478" y="164991"/>
                        <a:pt x="974895" y="170282"/>
                        <a:pt x="971270" y="175949"/>
                      </a:cubicBezTo>
                      <a:cubicBezTo>
                        <a:pt x="968479" y="180365"/>
                        <a:pt x="964979" y="192197"/>
                        <a:pt x="959563" y="183573"/>
                      </a:cubicBezTo>
                      <a:cubicBezTo>
                        <a:pt x="959146" y="184990"/>
                        <a:pt x="957438" y="186490"/>
                        <a:pt x="957146" y="188323"/>
                      </a:cubicBezTo>
                      <a:cubicBezTo>
                        <a:pt x="952272" y="184948"/>
                        <a:pt x="956980" y="176990"/>
                        <a:pt x="949480" y="176365"/>
                      </a:cubicBezTo>
                      <a:cubicBezTo>
                        <a:pt x="939856" y="175574"/>
                        <a:pt x="947147" y="185573"/>
                        <a:pt x="944231" y="189614"/>
                      </a:cubicBezTo>
                      <a:cubicBezTo>
                        <a:pt x="933148" y="184323"/>
                        <a:pt x="940106" y="178407"/>
                        <a:pt x="941397" y="169408"/>
                      </a:cubicBezTo>
                      <a:cubicBezTo>
                        <a:pt x="942356" y="162700"/>
                        <a:pt x="941689" y="152784"/>
                        <a:pt x="938606" y="146493"/>
                      </a:cubicBezTo>
                      <a:cubicBezTo>
                        <a:pt x="935440" y="140076"/>
                        <a:pt x="927107" y="132952"/>
                        <a:pt x="920483" y="138535"/>
                      </a:cubicBezTo>
                      <a:cubicBezTo>
                        <a:pt x="918274" y="140410"/>
                        <a:pt x="911483" y="159700"/>
                        <a:pt x="907192" y="149367"/>
                      </a:cubicBezTo>
                      <a:cubicBezTo>
                        <a:pt x="904942" y="143951"/>
                        <a:pt x="911900" y="141576"/>
                        <a:pt x="907192" y="135327"/>
                      </a:cubicBezTo>
                      <a:cubicBezTo>
                        <a:pt x="905983" y="133702"/>
                        <a:pt x="900942" y="130327"/>
                        <a:pt x="898692" y="130410"/>
                      </a:cubicBezTo>
                      <a:cubicBezTo>
                        <a:pt x="893776" y="130536"/>
                        <a:pt x="895818" y="133410"/>
                        <a:pt x="892526" y="135493"/>
                      </a:cubicBezTo>
                      <a:cubicBezTo>
                        <a:pt x="884402" y="140576"/>
                        <a:pt x="885110" y="132744"/>
                        <a:pt x="878111" y="133619"/>
                      </a:cubicBezTo>
                      <a:cubicBezTo>
                        <a:pt x="871945" y="134410"/>
                        <a:pt x="871403" y="143535"/>
                        <a:pt x="863278" y="143243"/>
                      </a:cubicBezTo>
                      <a:cubicBezTo>
                        <a:pt x="857321" y="132244"/>
                        <a:pt x="871153" y="127494"/>
                        <a:pt x="878027" y="125578"/>
                      </a:cubicBezTo>
                      <a:cubicBezTo>
                        <a:pt x="884110" y="123869"/>
                        <a:pt x="882485" y="125786"/>
                        <a:pt x="886485" y="119495"/>
                      </a:cubicBezTo>
                      <a:cubicBezTo>
                        <a:pt x="889360" y="114953"/>
                        <a:pt x="891651" y="113787"/>
                        <a:pt x="895068" y="109912"/>
                      </a:cubicBezTo>
                      <a:cubicBezTo>
                        <a:pt x="901193" y="102954"/>
                        <a:pt x="894109" y="97621"/>
                        <a:pt x="898276" y="90039"/>
                      </a:cubicBezTo>
                      <a:cubicBezTo>
                        <a:pt x="900609" y="85831"/>
                        <a:pt x="916524" y="74790"/>
                        <a:pt x="901026" y="72373"/>
                      </a:cubicBezTo>
                      <a:cubicBezTo>
                        <a:pt x="890777" y="70790"/>
                        <a:pt x="880569" y="88580"/>
                        <a:pt x="869278" y="88747"/>
                      </a:cubicBezTo>
                      <a:cubicBezTo>
                        <a:pt x="860987" y="88872"/>
                        <a:pt x="864528" y="84789"/>
                        <a:pt x="868611" y="81248"/>
                      </a:cubicBezTo>
                      <a:cubicBezTo>
                        <a:pt x="874361" y="76290"/>
                        <a:pt x="883360" y="78748"/>
                        <a:pt x="888235" y="73498"/>
                      </a:cubicBezTo>
                      <a:cubicBezTo>
                        <a:pt x="889818" y="71790"/>
                        <a:pt x="889485" y="67540"/>
                        <a:pt x="891818" y="65124"/>
                      </a:cubicBezTo>
                      <a:cubicBezTo>
                        <a:pt x="894609" y="62249"/>
                        <a:pt x="897443" y="64249"/>
                        <a:pt x="899401" y="59416"/>
                      </a:cubicBezTo>
                      <a:cubicBezTo>
                        <a:pt x="900775" y="55999"/>
                        <a:pt x="899901" y="51375"/>
                        <a:pt x="897109" y="49000"/>
                      </a:cubicBezTo>
                      <a:cubicBezTo>
                        <a:pt x="892068" y="44750"/>
                        <a:pt x="882319" y="48667"/>
                        <a:pt x="876569" y="46500"/>
                      </a:cubicBezTo>
                      <a:cubicBezTo>
                        <a:pt x="870111" y="44084"/>
                        <a:pt x="866903" y="34209"/>
                        <a:pt x="865570" y="27502"/>
                      </a:cubicBezTo>
                      <a:cubicBezTo>
                        <a:pt x="863403" y="17002"/>
                        <a:pt x="873361" y="18044"/>
                        <a:pt x="874194" y="10961"/>
                      </a:cubicBezTo>
                      <a:cubicBezTo>
                        <a:pt x="875028" y="3712"/>
                        <a:pt x="861737" y="212"/>
                        <a:pt x="857237" y="3712"/>
                      </a:cubicBezTo>
                      <a:cubicBezTo>
                        <a:pt x="851613" y="8086"/>
                        <a:pt x="855029" y="27752"/>
                        <a:pt x="847572" y="28002"/>
                      </a:cubicBezTo>
                      <a:cubicBezTo>
                        <a:pt x="841780" y="28210"/>
                        <a:pt x="845738" y="21960"/>
                        <a:pt x="842447" y="20252"/>
                      </a:cubicBezTo>
                      <a:cubicBezTo>
                        <a:pt x="839697" y="18836"/>
                        <a:pt x="834531" y="21419"/>
                        <a:pt x="834281" y="25502"/>
                      </a:cubicBezTo>
                      <a:cubicBezTo>
                        <a:pt x="833989" y="29918"/>
                        <a:pt x="846030" y="42750"/>
                        <a:pt x="831073" y="36418"/>
                      </a:cubicBezTo>
                      <a:cubicBezTo>
                        <a:pt x="826281" y="34376"/>
                        <a:pt x="828115" y="31668"/>
                        <a:pt x="821407" y="31876"/>
                      </a:cubicBezTo>
                      <a:cubicBezTo>
                        <a:pt x="815741" y="32043"/>
                        <a:pt x="812366" y="34876"/>
                        <a:pt x="808116" y="37918"/>
                      </a:cubicBezTo>
                      <a:cubicBezTo>
                        <a:pt x="802033" y="42251"/>
                        <a:pt x="793075" y="54083"/>
                        <a:pt x="785909" y="55000"/>
                      </a:cubicBezTo>
                      <a:cubicBezTo>
                        <a:pt x="781576" y="55541"/>
                        <a:pt x="777868" y="51500"/>
                        <a:pt x="773827" y="50875"/>
                      </a:cubicBezTo>
                      <a:cubicBezTo>
                        <a:pt x="765952" y="49667"/>
                        <a:pt x="771744" y="51000"/>
                        <a:pt x="766244" y="55833"/>
                      </a:cubicBezTo>
                      <a:cubicBezTo>
                        <a:pt x="758912" y="62291"/>
                        <a:pt x="755578" y="51333"/>
                        <a:pt x="749621" y="56999"/>
                      </a:cubicBezTo>
                      <a:cubicBezTo>
                        <a:pt x="744163" y="62166"/>
                        <a:pt x="744121" y="74498"/>
                        <a:pt x="744871" y="80414"/>
                      </a:cubicBezTo>
                      <a:cubicBezTo>
                        <a:pt x="745871" y="88330"/>
                        <a:pt x="746287" y="92622"/>
                        <a:pt x="741871" y="99788"/>
                      </a:cubicBezTo>
                      <a:cubicBezTo>
                        <a:pt x="739413" y="103746"/>
                        <a:pt x="730580" y="109620"/>
                        <a:pt x="733872" y="114287"/>
                      </a:cubicBezTo>
                      <a:cubicBezTo>
                        <a:pt x="736330" y="117745"/>
                        <a:pt x="747496" y="117078"/>
                        <a:pt x="745621" y="123119"/>
                      </a:cubicBezTo>
                      <a:cubicBezTo>
                        <a:pt x="742371" y="133494"/>
                        <a:pt x="726414" y="118120"/>
                        <a:pt x="722706" y="117203"/>
                      </a:cubicBezTo>
                      <a:cubicBezTo>
                        <a:pt x="713540" y="115037"/>
                        <a:pt x="720415" y="122286"/>
                        <a:pt x="716665" y="125869"/>
                      </a:cubicBezTo>
                      <a:cubicBezTo>
                        <a:pt x="714415" y="127994"/>
                        <a:pt x="711998" y="125536"/>
                        <a:pt x="709999" y="128702"/>
                      </a:cubicBezTo>
                      <a:cubicBezTo>
                        <a:pt x="708415" y="131244"/>
                        <a:pt x="710707" y="134369"/>
                        <a:pt x="710332" y="136827"/>
                      </a:cubicBezTo>
                      <a:cubicBezTo>
                        <a:pt x="709582" y="141535"/>
                        <a:pt x="700374" y="147493"/>
                        <a:pt x="702457" y="153492"/>
                      </a:cubicBezTo>
                      <a:cubicBezTo>
                        <a:pt x="704582" y="159617"/>
                        <a:pt x="714956" y="151617"/>
                        <a:pt x="719706" y="150784"/>
                      </a:cubicBezTo>
                      <a:cubicBezTo>
                        <a:pt x="723998" y="149992"/>
                        <a:pt x="726206" y="151492"/>
                        <a:pt x="730330" y="152284"/>
                      </a:cubicBezTo>
                      <a:cubicBezTo>
                        <a:pt x="733913" y="152992"/>
                        <a:pt x="737996" y="151992"/>
                        <a:pt x="741454" y="152909"/>
                      </a:cubicBezTo>
                      <a:cubicBezTo>
                        <a:pt x="744829" y="153784"/>
                        <a:pt x="745996" y="154367"/>
                        <a:pt x="748120" y="157450"/>
                      </a:cubicBezTo>
                      <a:cubicBezTo>
                        <a:pt x="749329" y="159200"/>
                        <a:pt x="750121" y="164616"/>
                        <a:pt x="751828" y="165616"/>
                      </a:cubicBezTo>
                      <a:cubicBezTo>
                        <a:pt x="757203" y="168824"/>
                        <a:pt x="763620" y="157408"/>
                        <a:pt x="768702" y="156200"/>
                      </a:cubicBezTo>
                      <a:cubicBezTo>
                        <a:pt x="776952" y="154242"/>
                        <a:pt x="801117" y="169324"/>
                        <a:pt x="791409" y="177699"/>
                      </a:cubicBezTo>
                      <a:cubicBezTo>
                        <a:pt x="786659" y="181782"/>
                        <a:pt x="781952" y="174366"/>
                        <a:pt x="778035" y="171991"/>
                      </a:cubicBezTo>
                      <a:cubicBezTo>
                        <a:pt x="772494" y="168658"/>
                        <a:pt x="765911" y="168783"/>
                        <a:pt x="770452" y="176782"/>
                      </a:cubicBezTo>
                      <a:cubicBezTo>
                        <a:pt x="773077" y="181407"/>
                        <a:pt x="782118" y="189948"/>
                        <a:pt x="770244" y="189489"/>
                      </a:cubicBezTo>
                      <a:cubicBezTo>
                        <a:pt x="763661" y="189239"/>
                        <a:pt x="758745" y="182740"/>
                        <a:pt x="751787" y="183490"/>
                      </a:cubicBezTo>
                      <a:cubicBezTo>
                        <a:pt x="744871" y="184240"/>
                        <a:pt x="743079" y="190156"/>
                        <a:pt x="738496" y="194322"/>
                      </a:cubicBezTo>
                      <a:cubicBezTo>
                        <a:pt x="729580" y="202322"/>
                        <a:pt x="729080" y="192197"/>
                        <a:pt x="723998" y="186740"/>
                      </a:cubicBezTo>
                      <a:cubicBezTo>
                        <a:pt x="719290" y="181740"/>
                        <a:pt x="711540" y="182115"/>
                        <a:pt x="705166" y="182573"/>
                      </a:cubicBezTo>
                      <a:cubicBezTo>
                        <a:pt x="695875" y="183281"/>
                        <a:pt x="692208" y="181948"/>
                        <a:pt x="684375" y="176532"/>
                      </a:cubicBezTo>
                      <a:cubicBezTo>
                        <a:pt x="680459" y="173824"/>
                        <a:pt x="670793" y="162741"/>
                        <a:pt x="665335" y="164658"/>
                      </a:cubicBezTo>
                      <a:cubicBezTo>
                        <a:pt x="656461" y="167783"/>
                        <a:pt x="670126" y="178574"/>
                        <a:pt x="664169" y="183740"/>
                      </a:cubicBezTo>
                      <a:cubicBezTo>
                        <a:pt x="658586" y="188573"/>
                        <a:pt x="650295" y="180240"/>
                        <a:pt x="646837" y="176782"/>
                      </a:cubicBezTo>
                      <a:cubicBezTo>
                        <a:pt x="637629" y="167533"/>
                        <a:pt x="628963" y="174366"/>
                        <a:pt x="620755" y="180532"/>
                      </a:cubicBezTo>
                      <a:cubicBezTo>
                        <a:pt x="611423" y="187531"/>
                        <a:pt x="600007" y="190781"/>
                        <a:pt x="590049" y="196780"/>
                      </a:cubicBezTo>
                      <a:cubicBezTo>
                        <a:pt x="581425" y="201947"/>
                        <a:pt x="573551" y="208446"/>
                        <a:pt x="565301" y="214071"/>
                      </a:cubicBezTo>
                      <a:cubicBezTo>
                        <a:pt x="561552" y="216612"/>
                        <a:pt x="561093" y="218695"/>
                        <a:pt x="558885" y="221279"/>
                      </a:cubicBezTo>
                      <a:cubicBezTo>
                        <a:pt x="556260" y="224362"/>
                        <a:pt x="554802" y="225028"/>
                        <a:pt x="549427" y="225237"/>
                      </a:cubicBezTo>
                      <a:cubicBezTo>
                        <a:pt x="544470" y="225403"/>
                        <a:pt x="543011" y="223237"/>
                        <a:pt x="541303" y="228820"/>
                      </a:cubicBezTo>
                      <a:cubicBezTo>
                        <a:pt x="540344" y="232028"/>
                        <a:pt x="542969" y="235819"/>
                        <a:pt x="540803" y="238777"/>
                      </a:cubicBezTo>
                      <a:cubicBezTo>
                        <a:pt x="536262" y="244860"/>
                        <a:pt x="532387" y="235736"/>
                        <a:pt x="528637" y="237319"/>
                      </a:cubicBezTo>
                      <a:cubicBezTo>
                        <a:pt x="523596" y="239486"/>
                        <a:pt x="532553" y="247735"/>
                        <a:pt x="529554" y="250860"/>
                      </a:cubicBezTo>
                      <a:cubicBezTo>
                        <a:pt x="525721" y="254901"/>
                        <a:pt x="519638" y="245985"/>
                        <a:pt x="515263" y="246068"/>
                      </a:cubicBezTo>
                      <a:cubicBezTo>
                        <a:pt x="503306" y="246360"/>
                        <a:pt x="503889" y="269650"/>
                        <a:pt x="491432" y="267317"/>
                      </a:cubicBezTo>
                      <a:cubicBezTo>
                        <a:pt x="489057" y="266858"/>
                        <a:pt x="486224" y="262276"/>
                        <a:pt x="483266" y="261192"/>
                      </a:cubicBezTo>
                      <a:cubicBezTo>
                        <a:pt x="474642" y="257984"/>
                        <a:pt x="467058" y="260651"/>
                        <a:pt x="460851" y="267025"/>
                      </a:cubicBezTo>
                      <a:cubicBezTo>
                        <a:pt x="458518" y="269400"/>
                        <a:pt x="456351" y="273941"/>
                        <a:pt x="453310" y="275441"/>
                      </a:cubicBezTo>
                      <a:cubicBezTo>
                        <a:pt x="450476" y="276816"/>
                        <a:pt x="448185" y="275566"/>
                        <a:pt x="446060" y="276941"/>
                      </a:cubicBezTo>
                      <a:cubicBezTo>
                        <a:pt x="443644" y="278524"/>
                        <a:pt x="443227" y="283024"/>
                        <a:pt x="441227" y="285107"/>
                      </a:cubicBezTo>
                      <a:cubicBezTo>
                        <a:pt x="438519" y="287940"/>
                        <a:pt x="433978" y="290107"/>
                        <a:pt x="430937" y="292440"/>
                      </a:cubicBezTo>
                      <a:cubicBezTo>
                        <a:pt x="420145" y="300731"/>
                        <a:pt x="411021" y="297689"/>
                        <a:pt x="398355" y="299606"/>
                      </a:cubicBezTo>
                      <a:cubicBezTo>
                        <a:pt x="389690" y="300939"/>
                        <a:pt x="387148" y="307439"/>
                        <a:pt x="383024" y="313605"/>
                      </a:cubicBezTo>
                      <a:cubicBezTo>
                        <a:pt x="378357" y="320604"/>
                        <a:pt x="374691" y="317896"/>
                        <a:pt x="367441" y="317438"/>
                      </a:cubicBezTo>
                      <a:cubicBezTo>
                        <a:pt x="358817" y="316896"/>
                        <a:pt x="360150" y="322771"/>
                        <a:pt x="358359" y="328604"/>
                      </a:cubicBezTo>
                      <a:cubicBezTo>
                        <a:pt x="356442" y="334895"/>
                        <a:pt x="348234" y="337478"/>
                        <a:pt x="342693" y="340520"/>
                      </a:cubicBezTo>
                      <a:cubicBezTo>
                        <a:pt x="338402" y="342894"/>
                        <a:pt x="330736" y="343186"/>
                        <a:pt x="327736" y="346811"/>
                      </a:cubicBezTo>
                      <a:cubicBezTo>
                        <a:pt x="325861" y="349061"/>
                        <a:pt x="326153" y="352310"/>
                        <a:pt x="325028" y="354977"/>
                      </a:cubicBezTo>
                      <a:cubicBezTo>
                        <a:pt x="323611" y="358393"/>
                        <a:pt x="320695" y="361435"/>
                        <a:pt x="317820" y="363768"/>
                      </a:cubicBezTo>
                      <a:cubicBezTo>
                        <a:pt x="312654" y="367934"/>
                        <a:pt x="305946" y="369851"/>
                        <a:pt x="300863" y="374142"/>
                      </a:cubicBezTo>
                      <a:cubicBezTo>
                        <a:pt x="294363" y="379642"/>
                        <a:pt x="295197" y="382891"/>
                        <a:pt x="285031" y="381933"/>
                      </a:cubicBezTo>
                      <a:cubicBezTo>
                        <a:pt x="274865" y="380933"/>
                        <a:pt x="272907" y="381350"/>
                        <a:pt x="268240" y="391266"/>
                      </a:cubicBezTo>
                      <a:cubicBezTo>
                        <a:pt x="267366" y="393141"/>
                        <a:pt x="265157" y="396849"/>
                        <a:pt x="265116" y="398890"/>
                      </a:cubicBezTo>
                      <a:cubicBezTo>
                        <a:pt x="264990" y="403640"/>
                        <a:pt x="267199" y="404640"/>
                        <a:pt x="265490" y="409473"/>
                      </a:cubicBezTo>
                      <a:cubicBezTo>
                        <a:pt x="263865" y="414139"/>
                        <a:pt x="259741" y="417389"/>
                        <a:pt x="257616" y="421805"/>
                      </a:cubicBezTo>
                      <a:cubicBezTo>
                        <a:pt x="255866" y="425471"/>
                        <a:pt x="254533" y="428805"/>
                        <a:pt x="252117" y="432096"/>
                      </a:cubicBezTo>
                      <a:cubicBezTo>
                        <a:pt x="247783" y="438054"/>
                        <a:pt x="243784" y="442470"/>
                        <a:pt x="242159" y="448803"/>
                      </a:cubicBezTo>
                      <a:cubicBezTo>
                        <a:pt x="240284" y="456136"/>
                        <a:pt x="237784" y="457594"/>
                        <a:pt x="230660" y="459177"/>
                      </a:cubicBezTo>
                      <a:cubicBezTo>
                        <a:pt x="227618" y="459844"/>
                        <a:pt x="216328" y="465010"/>
                        <a:pt x="224327" y="469093"/>
                      </a:cubicBezTo>
                      <a:cubicBezTo>
                        <a:pt x="228535" y="471260"/>
                        <a:pt x="236368" y="465010"/>
                        <a:pt x="235535" y="474843"/>
                      </a:cubicBezTo>
                      <a:cubicBezTo>
                        <a:pt x="234784" y="483634"/>
                        <a:pt x="226368" y="480842"/>
                        <a:pt x="220911" y="481801"/>
                      </a:cubicBezTo>
                      <a:cubicBezTo>
                        <a:pt x="216661" y="482550"/>
                        <a:pt x="217619" y="485259"/>
                        <a:pt x="214036" y="487050"/>
                      </a:cubicBezTo>
                      <a:cubicBezTo>
                        <a:pt x="211744" y="488217"/>
                        <a:pt x="208661" y="486259"/>
                        <a:pt x="205870" y="487633"/>
                      </a:cubicBezTo>
                      <a:cubicBezTo>
                        <a:pt x="198579" y="491217"/>
                        <a:pt x="197371" y="500799"/>
                        <a:pt x="191830" y="506090"/>
                      </a:cubicBezTo>
                      <a:cubicBezTo>
                        <a:pt x="184121" y="513465"/>
                        <a:pt x="176164" y="520298"/>
                        <a:pt x="168664" y="528297"/>
                      </a:cubicBezTo>
                      <a:cubicBezTo>
                        <a:pt x="164456" y="532755"/>
                        <a:pt x="157499" y="537088"/>
                        <a:pt x="154374" y="542296"/>
                      </a:cubicBezTo>
                      <a:cubicBezTo>
                        <a:pt x="147000" y="554587"/>
                        <a:pt x="178247" y="558003"/>
                        <a:pt x="180789" y="569461"/>
                      </a:cubicBezTo>
                      <a:cubicBezTo>
                        <a:pt x="181872" y="574377"/>
                        <a:pt x="177789" y="589084"/>
                        <a:pt x="188038" y="587043"/>
                      </a:cubicBezTo>
                      <a:cubicBezTo>
                        <a:pt x="196371" y="585376"/>
                        <a:pt x="192579" y="573294"/>
                        <a:pt x="203745" y="576127"/>
                      </a:cubicBezTo>
                      <a:cubicBezTo>
                        <a:pt x="207328" y="577043"/>
                        <a:pt x="210286" y="579585"/>
                        <a:pt x="213703" y="580710"/>
                      </a:cubicBezTo>
                      <a:cubicBezTo>
                        <a:pt x="218328" y="582251"/>
                        <a:pt x="219244" y="580585"/>
                        <a:pt x="223619" y="580710"/>
                      </a:cubicBezTo>
                      <a:cubicBezTo>
                        <a:pt x="229535" y="580835"/>
                        <a:pt x="235118" y="586084"/>
                        <a:pt x="240701" y="587376"/>
                      </a:cubicBezTo>
                      <a:cubicBezTo>
                        <a:pt x="244326" y="588209"/>
                        <a:pt x="245617" y="588542"/>
                        <a:pt x="249408" y="587293"/>
                      </a:cubicBezTo>
                      <a:cubicBezTo>
                        <a:pt x="251700" y="586543"/>
                        <a:pt x="254700" y="583543"/>
                        <a:pt x="257283" y="584876"/>
                      </a:cubicBezTo>
                      <a:cubicBezTo>
                        <a:pt x="261449" y="587043"/>
                        <a:pt x="257366" y="590667"/>
                        <a:pt x="256658" y="593500"/>
                      </a:cubicBezTo>
                      <a:cubicBezTo>
                        <a:pt x="255658" y="597667"/>
                        <a:pt x="256533" y="599583"/>
                        <a:pt x="257866" y="603791"/>
                      </a:cubicBezTo>
                      <a:cubicBezTo>
                        <a:pt x="259116" y="607624"/>
                        <a:pt x="259575" y="608541"/>
                        <a:pt x="262158" y="611041"/>
                      </a:cubicBezTo>
                      <a:cubicBezTo>
                        <a:pt x="264990" y="613749"/>
                        <a:pt x="268657" y="614207"/>
                        <a:pt x="269657" y="618832"/>
                      </a:cubicBezTo>
                      <a:cubicBezTo>
                        <a:pt x="270657" y="623498"/>
                        <a:pt x="268949" y="623456"/>
                        <a:pt x="265699" y="625415"/>
                      </a:cubicBezTo>
                      <a:cubicBezTo>
                        <a:pt x="264657" y="626040"/>
                        <a:pt x="262949" y="625165"/>
                        <a:pt x="261824" y="625748"/>
                      </a:cubicBezTo>
                      <a:cubicBezTo>
                        <a:pt x="252033" y="631248"/>
                        <a:pt x="252742" y="657829"/>
                        <a:pt x="239743" y="655954"/>
                      </a:cubicBezTo>
                      <a:cubicBezTo>
                        <a:pt x="231493" y="654746"/>
                        <a:pt x="225744" y="645538"/>
                        <a:pt x="217286" y="644747"/>
                      </a:cubicBezTo>
                      <a:cubicBezTo>
                        <a:pt x="211286" y="644205"/>
                        <a:pt x="206495" y="650163"/>
                        <a:pt x="200412" y="651788"/>
                      </a:cubicBezTo>
                      <a:cubicBezTo>
                        <a:pt x="196746" y="652746"/>
                        <a:pt x="196538" y="651829"/>
                        <a:pt x="193371" y="654579"/>
                      </a:cubicBezTo>
                      <a:cubicBezTo>
                        <a:pt x="190121" y="657412"/>
                        <a:pt x="188080" y="661579"/>
                        <a:pt x="184372" y="664245"/>
                      </a:cubicBezTo>
                      <a:cubicBezTo>
                        <a:pt x="170415" y="674328"/>
                        <a:pt x="164831" y="655829"/>
                        <a:pt x="152166" y="654496"/>
                      </a:cubicBezTo>
                      <a:cubicBezTo>
                        <a:pt x="149125" y="654163"/>
                        <a:pt x="147333" y="653538"/>
                        <a:pt x="144375" y="654871"/>
                      </a:cubicBezTo>
                      <a:cubicBezTo>
                        <a:pt x="141750" y="656037"/>
                        <a:pt x="140792" y="659537"/>
                        <a:pt x="137417" y="659037"/>
                      </a:cubicBezTo>
                      <a:cubicBezTo>
                        <a:pt x="128834" y="657746"/>
                        <a:pt x="134709" y="645996"/>
                        <a:pt x="138625" y="643288"/>
                      </a:cubicBezTo>
                      <a:cubicBezTo>
                        <a:pt x="147166" y="637414"/>
                        <a:pt x="172206" y="635914"/>
                        <a:pt x="168581" y="619998"/>
                      </a:cubicBezTo>
                      <a:cubicBezTo>
                        <a:pt x="166540" y="610999"/>
                        <a:pt x="158290" y="614291"/>
                        <a:pt x="153749" y="609041"/>
                      </a:cubicBezTo>
                      <a:cubicBezTo>
                        <a:pt x="150749" y="605583"/>
                        <a:pt x="155499" y="597084"/>
                        <a:pt x="148000" y="596084"/>
                      </a:cubicBezTo>
                      <a:cubicBezTo>
                        <a:pt x="142083" y="595334"/>
                        <a:pt x="135334" y="605916"/>
                        <a:pt x="131042" y="608791"/>
                      </a:cubicBezTo>
                      <a:cubicBezTo>
                        <a:pt x="125210" y="612707"/>
                        <a:pt x="117960" y="611874"/>
                        <a:pt x="113793" y="618249"/>
                      </a:cubicBezTo>
                      <a:cubicBezTo>
                        <a:pt x="109877" y="624206"/>
                        <a:pt x="109252" y="635206"/>
                        <a:pt x="110794" y="641997"/>
                      </a:cubicBezTo>
                      <a:cubicBezTo>
                        <a:pt x="112544" y="649829"/>
                        <a:pt x="119585" y="652121"/>
                        <a:pt x="120418" y="660579"/>
                      </a:cubicBezTo>
                      <a:cubicBezTo>
                        <a:pt x="121293" y="669703"/>
                        <a:pt x="125043" y="678077"/>
                        <a:pt x="125001" y="687410"/>
                      </a:cubicBezTo>
                      <a:cubicBezTo>
                        <a:pt x="125001" y="691076"/>
                        <a:pt x="125668" y="695118"/>
                        <a:pt x="123585" y="698326"/>
                      </a:cubicBezTo>
                      <a:cubicBezTo>
                        <a:pt x="122335" y="700201"/>
                        <a:pt x="119335" y="701242"/>
                        <a:pt x="117752" y="702909"/>
                      </a:cubicBezTo>
                      <a:cubicBezTo>
                        <a:pt x="112752" y="708242"/>
                        <a:pt x="109794" y="714991"/>
                        <a:pt x="105294" y="720699"/>
                      </a:cubicBezTo>
                      <a:cubicBezTo>
                        <a:pt x="102919" y="723699"/>
                        <a:pt x="100170" y="723449"/>
                        <a:pt x="96878" y="724699"/>
                      </a:cubicBezTo>
                      <a:cubicBezTo>
                        <a:pt x="87421" y="728324"/>
                        <a:pt x="82254" y="735656"/>
                        <a:pt x="76921" y="744072"/>
                      </a:cubicBezTo>
                      <a:cubicBezTo>
                        <a:pt x="73005" y="750197"/>
                        <a:pt x="66881" y="760571"/>
                        <a:pt x="60298" y="764029"/>
                      </a:cubicBezTo>
                      <a:cubicBezTo>
                        <a:pt x="55006" y="766779"/>
                        <a:pt x="48132" y="766362"/>
                        <a:pt x="42674" y="766362"/>
                      </a:cubicBezTo>
                      <a:cubicBezTo>
                        <a:pt x="33841" y="766362"/>
                        <a:pt x="34758" y="771945"/>
                        <a:pt x="33967" y="780195"/>
                      </a:cubicBezTo>
                      <a:cubicBezTo>
                        <a:pt x="33591" y="784111"/>
                        <a:pt x="33341" y="787944"/>
                        <a:pt x="30342" y="790277"/>
                      </a:cubicBezTo>
                      <a:cubicBezTo>
                        <a:pt x="27675" y="792360"/>
                        <a:pt x="23592" y="791569"/>
                        <a:pt x="20884" y="794943"/>
                      </a:cubicBezTo>
                      <a:cubicBezTo>
                        <a:pt x="15760" y="801360"/>
                        <a:pt x="20884" y="810401"/>
                        <a:pt x="16134" y="816317"/>
                      </a:cubicBezTo>
                      <a:cubicBezTo>
                        <a:pt x="11468" y="822066"/>
                        <a:pt x="3344" y="820358"/>
                        <a:pt x="2344" y="827941"/>
                      </a:cubicBezTo>
                      <a:cubicBezTo>
                        <a:pt x="3969" y="831732"/>
                        <a:pt x="8427" y="835065"/>
                        <a:pt x="15843" y="837774"/>
                      </a:cubicBezTo>
                      <a:close/>
                    </a:path>
                  </a:pathLst>
                </a:custGeom>
                <a:noFill/>
                <a:ln w="7144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2E01FCED-1D81-4980-8275-D891E3B1B43F}"/>
                  </a:ext>
                </a:extLst>
              </p:cNvPr>
              <p:cNvGrpSpPr/>
              <p:nvPr/>
            </p:nvGrpSpPr>
            <p:grpSpPr>
              <a:xfrm>
                <a:off x="6054726" y="2343908"/>
                <a:ext cx="2024846" cy="2297616"/>
                <a:chOff x="6054726" y="2343908"/>
                <a:chExt cx="2024846" cy="2297616"/>
              </a:xfrm>
            </p:grpSpPr>
            <p:sp>
              <p:nvSpPr>
                <p:cNvPr id="159" name="Полилиния: фигура 158">
                  <a:extLst>
                    <a:ext uri="{FF2B5EF4-FFF2-40B4-BE49-F238E27FC236}">
                      <a16:creationId xmlns:a16="http://schemas.microsoft.com/office/drawing/2014/main" id="{14479F39-E5DE-47F6-AD10-A904FFB871B1}"/>
                    </a:ext>
                  </a:extLst>
                </p:cNvPr>
                <p:cNvSpPr/>
                <p:nvPr/>
              </p:nvSpPr>
              <p:spPr>
                <a:xfrm>
                  <a:off x="6819906" y="2545903"/>
                  <a:ext cx="29164" cy="45830"/>
                </a:xfrm>
                <a:custGeom>
                  <a:avLst/>
                  <a:gdLst>
                    <a:gd name="connsiteX0" fmla="*/ 11559 w 29164"/>
                    <a:gd name="connsiteY0" fmla="*/ 27833 h 45829"/>
                    <a:gd name="connsiteX1" fmla="*/ 27058 w 29164"/>
                    <a:gd name="connsiteY1" fmla="*/ 41916 h 45829"/>
                    <a:gd name="connsiteX2" fmla="*/ 23975 w 29164"/>
                    <a:gd name="connsiteY2" fmla="*/ 17793 h 45829"/>
                    <a:gd name="connsiteX3" fmla="*/ 10059 w 29164"/>
                    <a:gd name="connsiteY3" fmla="*/ 2377 h 45829"/>
                    <a:gd name="connsiteX4" fmla="*/ 4018 w 29164"/>
                    <a:gd name="connsiteY4" fmla="*/ 18709 h 45829"/>
                    <a:gd name="connsiteX5" fmla="*/ 11559 w 29164"/>
                    <a:gd name="connsiteY5" fmla="*/ 27833 h 45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164" h="45829">
                      <a:moveTo>
                        <a:pt x="11559" y="27833"/>
                      </a:moveTo>
                      <a:cubicBezTo>
                        <a:pt x="15600" y="34041"/>
                        <a:pt x="17809" y="51207"/>
                        <a:pt x="27058" y="41916"/>
                      </a:cubicBezTo>
                      <a:cubicBezTo>
                        <a:pt x="34307" y="34625"/>
                        <a:pt x="24849" y="26500"/>
                        <a:pt x="23975" y="17793"/>
                      </a:cubicBezTo>
                      <a:cubicBezTo>
                        <a:pt x="23141" y="9543"/>
                        <a:pt x="19433" y="3127"/>
                        <a:pt x="10059" y="2377"/>
                      </a:cubicBezTo>
                      <a:cubicBezTo>
                        <a:pt x="1268" y="1669"/>
                        <a:pt x="1143" y="12376"/>
                        <a:pt x="4018" y="18709"/>
                      </a:cubicBezTo>
                      <a:cubicBezTo>
                        <a:pt x="5559" y="22167"/>
                        <a:pt x="9309" y="24417"/>
                        <a:pt x="11559" y="27833"/>
                      </a:cubicBezTo>
                      <a:close/>
                    </a:path>
                  </a:pathLst>
                </a:custGeom>
                <a:noFill/>
                <a:ln w="7144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60" name="Полилиния: фигура 159">
                  <a:extLst>
                    <a:ext uri="{FF2B5EF4-FFF2-40B4-BE49-F238E27FC236}">
                      <a16:creationId xmlns:a16="http://schemas.microsoft.com/office/drawing/2014/main" id="{E7DEC29D-36D4-40F7-B487-6DAC4D2F61DB}"/>
                    </a:ext>
                  </a:extLst>
                </p:cNvPr>
                <p:cNvSpPr/>
                <p:nvPr/>
              </p:nvSpPr>
              <p:spPr>
                <a:xfrm>
                  <a:off x="6054726" y="2466689"/>
                  <a:ext cx="2024846" cy="2174835"/>
                </a:xfrm>
                <a:custGeom>
                  <a:avLst/>
                  <a:gdLst>
                    <a:gd name="connsiteX0" fmla="*/ 182909 w 2024846"/>
                    <a:gd name="connsiteY0" fmla="*/ 503100 h 2174835"/>
                    <a:gd name="connsiteX1" fmla="*/ 169785 w 2024846"/>
                    <a:gd name="connsiteY1" fmla="*/ 513725 h 2174835"/>
                    <a:gd name="connsiteX2" fmla="*/ 145745 w 2024846"/>
                    <a:gd name="connsiteY2" fmla="*/ 514391 h 2174835"/>
                    <a:gd name="connsiteX3" fmla="*/ 135954 w 2024846"/>
                    <a:gd name="connsiteY3" fmla="*/ 505684 h 2174835"/>
                    <a:gd name="connsiteX4" fmla="*/ 124913 w 2024846"/>
                    <a:gd name="connsiteY4" fmla="*/ 518433 h 2174835"/>
                    <a:gd name="connsiteX5" fmla="*/ 126163 w 2024846"/>
                    <a:gd name="connsiteY5" fmla="*/ 520474 h 2174835"/>
                    <a:gd name="connsiteX6" fmla="*/ 122747 w 2024846"/>
                    <a:gd name="connsiteY6" fmla="*/ 527224 h 2174835"/>
                    <a:gd name="connsiteX7" fmla="*/ 124705 w 2024846"/>
                    <a:gd name="connsiteY7" fmla="*/ 552305 h 2174835"/>
                    <a:gd name="connsiteX8" fmla="*/ 116372 w 2024846"/>
                    <a:gd name="connsiteY8" fmla="*/ 559304 h 2174835"/>
                    <a:gd name="connsiteX9" fmla="*/ 107623 w 2024846"/>
                    <a:gd name="connsiteY9" fmla="*/ 567429 h 2174835"/>
                    <a:gd name="connsiteX10" fmla="*/ 110123 w 2024846"/>
                    <a:gd name="connsiteY10" fmla="*/ 568929 h 2174835"/>
                    <a:gd name="connsiteX11" fmla="*/ 114206 w 2024846"/>
                    <a:gd name="connsiteY11" fmla="*/ 570262 h 2174835"/>
                    <a:gd name="connsiteX12" fmla="*/ 119289 w 2024846"/>
                    <a:gd name="connsiteY12" fmla="*/ 575512 h 2174835"/>
                    <a:gd name="connsiteX13" fmla="*/ 117997 w 2024846"/>
                    <a:gd name="connsiteY13" fmla="*/ 579511 h 2174835"/>
                    <a:gd name="connsiteX14" fmla="*/ 116914 w 2024846"/>
                    <a:gd name="connsiteY14" fmla="*/ 583303 h 2174835"/>
                    <a:gd name="connsiteX15" fmla="*/ 118914 w 2024846"/>
                    <a:gd name="connsiteY15" fmla="*/ 583469 h 2174835"/>
                    <a:gd name="connsiteX16" fmla="*/ 133996 w 2024846"/>
                    <a:gd name="connsiteY16" fmla="*/ 593927 h 2174835"/>
                    <a:gd name="connsiteX17" fmla="*/ 133579 w 2024846"/>
                    <a:gd name="connsiteY17" fmla="*/ 612300 h 2174835"/>
                    <a:gd name="connsiteX18" fmla="*/ 131288 w 2024846"/>
                    <a:gd name="connsiteY18" fmla="*/ 617133 h 2174835"/>
                    <a:gd name="connsiteX19" fmla="*/ 138454 w 2024846"/>
                    <a:gd name="connsiteY19" fmla="*/ 640090 h 2174835"/>
                    <a:gd name="connsiteX20" fmla="*/ 144745 w 2024846"/>
                    <a:gd name="connsiteY20" fmla="*/ 643090 h 2174835"/>
                    <a:gd name="connsiteX21" fmla="*/ 156494 w 2024846"/>
                    <a:gd name="connsiteY21" fmla="*/ 657505 h 2174835"/>
                    <a:gd name="connsiteX22" fmla="*/ 152994 w 2024846"/>
                    <a:gd name="connsiteY22" fmla="*/ 663255 h 2174835"/>
                    <a:gd name="connsiteX23" fmla="*/ 151411 w 2024846"/>
                    <a:gd name="connsiteY23" fmla="*/ 667755 h 2174835"/>
                    <a:gd name="connsiteX24" fmla="*/ 158619 w 2024846"/>
                    <a:gd name="connsiteY24" fmla="*/ 670171 h 2174835"/>
                    <a:gd name="connsiteX25" fmla="*/ 160952 w 2024846"/>
                    <a:gd name="connsiteY25" fmla="*/ 670421 h 2174835"/>
                    <a:gd name="connsiteX26" fmla="*/ 173451 w 2024846"/>
                    <a:gd name="connsiteY26" fmla="*/ 676546 h 2174835"/>
                    <a:gd name="connsiteX27" fmla="*/ 179868 w 2024846"/>
                    <a:gd name="connsiteY27" fmla="*/ 681170 h 2174835"/>
                    <a:gd name="connsiteX28" fmla="*/ 192283 w 2024846"/>
                    <a:gd name="connsiteY28" fmla="*/ 704419 h 2174835"/>
                    <a:gd name="connsiteX29" fmla="*/ 192325 w 2024846"/>
                    <a:gd name="connsiteY29" fmla="*/ 705627 h 2174835"/>
                    <a:gd name="connsiteX30" fmla="*/ 192575 w 2024846"/>
                    <a:gd name="connsiteY30" fmla="*/ 716959 h 2174835"/>
                    <a:gd name="connsiteX31" fmla="*/ 197408 w 2024846"/>
                    <a:gd name="connsiteY31" fmla="*/ 753081 h 2174835"/>
                    <a:gd name="connsiteX32" fmla="*/ 211240 w 2024846"/>
                    <a:gd name="connsiteY32" fmla="*/ 763539 h 2174835"/>
                    <a:gd name="connsiteX33" fmla="*/ 224906 w 2024846"/>
                    <a:gd name="connsiteY33" fmla="*/ 771830 h 2174835"/>
                    <a:gd name="connsiteX34" fmla="*/ 219823 w 2024846"/>
                    <a:gd name="connsiteY34" fmla="*/ 792745 h 2174835"/>
                    <a:gd name="connsiteX35" fmla="*/ 217906 w 2024846"/>
                    <a:gd name="connsiteY35" fmla="*/ 795662 h 2174835"/>
                    <a:gd name="connsiteX36" fmla="*/ 206366 w 2024846"/>
                    <a:gd name="connsiteY36" fmla="*/ 802786 h 2174835"/>
                    <a:gd name="connsiteX37" fmla="*/ 197783 w 2024846"/>
                    <a:gd name="connsiteY37" fmla="*/ 806452 h 2174835"/>
                    <a:gd name="connsiteX38" fmla="*/ 191616 w 2024846"/>
                    <a:gd name="connsiteY38" fmla="*/ 813785 h 2174835"/>
                    <a:gd name="connsiteX39" fmla="*/ 185909 w 2024846"/>
                    <a:gd name="connsiteY39" fmla="*/ 820868 h 2174835"/>
                    <a:gd name="connsiteX40" fmla="*/ 176867 w 2024846"/>
                    <a:gd name="connsiteY40" fmla="*/ 827076 h 2174835"/>
                    <a:gd name="connsiteX41" fmla="*/ 173368 w 2024846"/>
                    <a:gd name="connsiteY41" fmla="*/ 829201 h 2174835"/>
                    <a:gd name="connsiteX42" fmla="*/ 166160 w 2024846"/>
                    <a:gd name="connsiteY42" fmla="*/ 832617 h 2174835"/>
                    <a:gd name="connsiteX43" fmla="*/ 160744 w 2024846"/>
                    <a:gd name="connsiteY43" fmla="*/ 835034 h 2174835"/>
                    <a:gd name="connsiteX44" fmla="*/ 155619 w 2024846"/>
                    <a:gd name="connsiteY44" fmla="*/ 840450 h 2174835"/>
                    <a:gd name="connsiteX45" fmla="*/ 153119 w 2024846"/>
                    <a:gd name="connsiteY45" fmla="*/ 844366 h 2174835"/>
                    <a:gd name="connsiteX46" fmla="*/ 149744 w 2024846"/>
                    <a:gd name="connsiteY46" fmla="*/ 848158 h 2174835"/>
                    <a:gd name="connsiteX47" fmla="*/ 145453 w 2024846"/>
                    <a:gd name="connsiteY47" fmla="*/ 854907 h 2174835"/>
                    <a:gd name="connsiteX48" fmla="*/ 148370 w 2024846"/>
                    <a:gd name="connsiteY48" fmla="*/ 860323 h 2174835"/>
                    <a:gd name="connsiteX49" fmla="*/ 151911 w 2024846"/>
                    <a:gd name="connsiteY49" fmla="*/ 866615 h 2174835"/>
                    <a:gd name="connsiteX50" fmla="*/ 140954 w 2024846"/>
                    <a:gd name="connsiteY50" fmla="*/ 876031 h 2174835"/>
                    <a:gd name="connsiteX51" fmla="*/ 130455 w 2024846"/>
                    <a:gd name="connsiteY51" fmla="*/ 882197 h 2174835"/>
                    <a:gd name="connsiteX52" fmla="*/ 130246 w 2024846"/>
                    <a:gd name="connsiteY52" fmla="*/ 884821 h 2174835"/>
                    <a:gd name="connsiteX53" fmla="*/ 129621 w 2024846"/>
                    <a:gd name="connsiteY53" fmla="*/ 889238 h 2174835"/>
                    <a:gd name="connsiteX54" fmla="*/ 127288 w 2024846"/>
                    <a:gd name="connsiteY54" fmla="*/ 892613 h 2174835"/>
                    <a:gd name="connsiteX55" fmla="*/ 126705 w 2024846"/>
                    <a:gd name="connsiteY55" fmla="*/ 893279 h 2174835"/>
                    <a:gd name="connsiteX56" fmla="*/ 124788 w 2024846"/>
                    <a:gd name="connsiteY56" fmla="*/ 896404 h 2174835"/>
                    <a:gd name="connsiteX57" fmla="*/ 121747 w 2024846"/>
                    <a:gd name="connsiteY57" fmla="*/ 905070 h 2174835"/>
                    <a:gd name="connsiteX58" fmla="*/ 127330 w 2024846"/>
                    <a:gd name="connsiteY58" fmla="*/ 913403 h 2174835"/>
                    <a:gd name="connsiteX59" fmla="*/ 131955 w 2024846"/>
                    <a:gd name="connsiteY59" fmla="*/ 919069 h 2174835"/>
                    <a:gd name="connsiteX60" fmla="*/ 132329 w 2024846"/>
                    <a:gd name="connsiteY60" fmla="*/ 919027 h 2174835"/>
                    <a:gd name="connsiteX61" fmla="*/ 132663 w 2024846"/>
                    <a:gd name="connsiteY61" fmla="*/ 921319 h 2174835"/>
                    <a:gd name="connsiteX62" fmla="*/ 130330 w 2024846"/>
                    <a:gd name="connsiteY62" fmla="*/ 921652 h 2174835"/>
                    <a:gd name="connsiteX63" fmla="*/ 132496 w 2024846"/>
                    <a:gd name="connsiteY63" fmla="*/ 922527 h 2174835"/>
                    <a:gd name="connsiteX64" fmla="*/ 131079 w 2024846"/>
                    <a:gd name="connsiteY64" fmla="*/ 930651 h 2174835"/>
                    <a:gd name="connsiteX65" fmla="*/ 117039 w 2024846"/>
                    <a:gd name="connsiteY65" fmla="*/ 953066 h 2174835"/>
                    <a:gd name="connsiteX66" fmla="*/ 106373 w 2024846"/>
                    <a:gd name="connsiteY66" fmla="*/ 948775 h 2174835"/>
                    <a:gd name="connsiteX67" fmla="*/ 98748 w 2024846"/>
                    <a:gd name="connsiteY67" fmla="*/ 945275 h 2174835"/>
                    <a:gd name="connsiteX68" fmla="*/ 78375 w 2024846"/>
                    <a:gd name="connsiteY68" fmla="*/ 956024 h 2174835"/>
                    <a:gd name="connsiteX69" fmla="*/ 77583 w 2024846"/>
                    <a:gd name="connsiteY69" fmla="*/ 959274 h 2174835"/>
                    <a:gd name="connsiteX70" fmla="*/ 71542 w 2024846"/>
                    <a:gd name="connsiteY70" fmla="*/ 965732 h 2174835"/>
                    <a:gd name="connsiteX71" fmla="*/ 65335 w 2024846"/>
                    <a:gd name="connsiteY71" fmla="*/ 967107 h 2174835"/>
                    <a:gd name="connsiteX72" fmla="*/ 57418 w 2024846"/>
                    <a:gd name="connsiteY72" fmla="*/ 969523 h 2174835"/>
                    <a:gd name="connsiteX73" fmla="*/ 49127 w 2024846"/>
                    <a:gd name="connsiteY73" fmla="*/ 976398 h 2174835"/>
                    <a:gd name="connsiteX74" fmla="*/ 25587 w 2024846"/>
                    <a:gd name="connsiteY74" fmla="*/ 986314 h 2174835"/>
                    <a:gd name="connsiteX75" fmla="*/ 20505 w 2024846"/>
                    <a:gd name="connsiteY75" fmla="*/ 984314 h 2174835"/>
                    <a:gd name="connsiteX76" fmla="*/ 19213 w 2024846"/>
                    <a:gd name="connsiteY76" fmla="*/ 983731 h 2174835"/>
                    <a:gd name="connsiteX77" fmla="*/ 17297 w 2024846"/>
                    <a:gd name="connsiteY77" fmla="*/ 985814 h 2174835"/>
                    <a:gd name="connsiteX78" fmla="*/ 15463 w 2024846"/>
                    <a:gd name="connsiteY78" fmla="*/ 989897 h 2174835"/>
                    <a:gd name="connsiteX79" fmla="*/ 12797 w 2024846"/>
                    <a:gd name="connsiteY79" fmla="*/ 995730 h 2174835"/>
                    <a:gd name="connsiteX80" fmla="*/ 10339 w 2024846"/>
                    <a:gd name="connsiteY80" fmla="*/ 998604 h 2174835"/>
                    <a:gd name="connsiteX81" fmla="*/ 10047 w 2024846"/>
                    <a:gd name="connsiteY81" fmla="*/ 1002604 h 2174835"/>
                    <a:gd name="connsiteX82" fmla="*/ 14713 w 2024846"/>
                    <a:gd name="connsiteY82" fmla="*/ 1010062 h 2174835"/>
                    <a:gd name="connsiteX83" fmla="*/ 17838 w 2024846"/>
                    <a:gd name="connsiteY83" fmla="*/ 1014437 h 2174835"/>
                    <a:gd name="connsiteX84" fmla="*/ 30795 w 2024846"/>
                    <a:gd name="connsiteY84" fmla="*/ 1030810 h 2174835"/>
                    <a:gd name="connsiteX85" fmla="*/ 48752 w 2024846"/>
                    <a:gd name="connsiteY85" fmla="*/ 1067433 h 2174835"/>
                    <a:gd name="connsiteX86" fmla="*/ 51585 w 2024846"/>
                    <a:gd name="connsiteY86" fmla="*/ 1110013 h 2174835"/>
                    <a:gd name="connsiteX87" fmla="*/ 52502 w 2024846"/>
                    <a:gd name="connsiteY87" fmla="*/ 1150593 h 2174835"/>
                    <a:gd name="connsiteX88" fmla="*/ 53669 w 2024846"/>
                    <a:gd name="connsiteY88" fmla="*/ 1193256 h 2174835"/>
                    <a:gd name="connsiteX89" fmla="*/ 54377 w 2024846"/>
                    <a:gd name="connsiteY89" fmla="*/ 1197423 h 2174835"/>
                    <a:gd name="connsiteX90" fmla="*/ 53877 w 2024846"/>
                    <a:gd name="connsiteY90" fmla="*/ 1215296 h 2174835"/>
                    <a:gd name="connsiteX91" fmla="*/ 41419 w 2024846"/>
                    <a:gd name="connsiteY91" fmla="*/ 1219963 h 2174835"/>
                    <a:gd name="connsiteX92" fmla="*/ 36003 w 2024846"/>
                    <a:gd name="connsiteY92" fmla="*/ 1220296 h 2174835"/>
                    <a:gd name="connsiteX93" fmla="*/ 25421 w 2024846"/>
                    <a:gd name="connsiteY93" fmla="*/ 1231254 h 2174835"/>
                    <a:gd name="connsiteX94" fmla="*/ 24379 w 2024846"/>
                    <a:gd name="connsiteY94" fmla="*/ 1233837 h 2174835"/>
                    <a:gd name="connsiteX95" fmla="*/ 12755 w 2024846"/>
                    <a:gd name="connsiteY95" fmla="*/ 1244253 h 2174835"/>
                    <a:gd name="connsiteX96" fmla="*/ 9839 w 2024846"/>
                    <a:gd name="connsiteY96" fmla="*/ 1245002 h 2174835"/>
                    <a:gd name="connsiteX97" fmla="*/ 2673 w 2024846"/>
                    <a:gd name="connsiteY97" fmla="*/ 1248127 h 2174835"/>
                    <a:gd name="connsiteX98" fmla="*/ 2631 w 2024846"/>
                    <a:gd name="connsiteY98" fmla="*/ 1251044 h 2174835"/>
                    <a:gd name="connsiteX99" fmla="*/ 16713 w 2024846"/>
                    <a:gd name="connsiteY99" fmla="*/ 1256293 h 2174835"/>
                    <a:gd name="connsiteX100" fmla="*/ 21213 w 2024846"/>
                    <a:gd name="connsiteY100" fmla="*/ 1256668 h 2174835"/>
                    <a:gd name="connsiteX101" fmla="*/ 38628 w 2024846"/>
                    <a:gd name="connsiteY101" fmla="*/ 1273375 h 2174835"/>
                    <a:gd name="connsiteX102" fmla="*/ 41503 w 2024846"/>
                    <a:gd name="connsiteY102" fmla="*/ 1293499 h 2174835"/>
                    <a:gd name="connsiteX103" fmla="*/ 41544 w 2024846"/>
                    <a:gd name="connsiteY103" fmla="*/ 1294290 h 2174835"/>
                    <a:gd name="connsiteX104" fmla="*/ 40086 w 2024846"/>
                    <a:gd name="connsiteY104" fmla="*/ 1309123 h 2174835"/>
                    <a:gd name="connsiteX105" fmla="*/ 38795 w 2024846"/>
                    <a:gd name="connsiteY105" fmla="*/ 1324163 h 2174835"/>
                    <a:gd name="connsiteX106" fmla="*/ 46003 w 2024846"/>
                    <a:gd name="connsiteY106" fmla="*/ 1338245 h 2174835"/>
                    <a:gd name="connsiteX107" fmla="*/ 51711 w 2024846"/>
                    <a:gd name="connsiteY107" fmla="*/ 1346328 h 2174835"/>
                    <a:gd name="connsiteX108" fmla="*/ 55835 w 2024846"/>
                    <a:gd name="connsiteY108" fmla="*/ 1367868 h 2174835"/>
                    <a:gd name="connsiteX109" fmla="*/ 65418 w 2024846"/>
                    <a:gd name="connsiteY109" fmla="*/ 1392783 h 2174835"/>
                    <a:gd name="connsiteX110" fmla="*/ 67418 w 2024846"/>
                    <a:gd name="connsiteY110" fmla="*/ 1393949 h 2174835"/>
                    <a:gd name="connsiteX111" fmla="*/ 81875 w 2024846"/>
                    <a:gd name="connsiteY111" fmla="*/ 1408157 h 2174835"/>
                    <a:gd name="connsiteX112" fmla="*/ 78916 w 2024846"/>
                    <a:gd name="connsiteY112" fmla="*/ 1418323 h 2174835"/>
                    <a:gd name="connsiteX113" fmla="*/ 70334 w 2024846"/>
                    <a:gd name="connsiteY113" fmla="*/ 1422364 h 2174835"/>
                    <a:gd name="connsiteX114" fmla="*/ 65126 w 2024846"/>
                    <a:gd name="connsiteY114" fmla="*/ 1424156 h 2174835"/>
                    <a:gd name="connsiteX115" fmla="*/ 59168 w 2024846"/>
                    <a:gd name="connsiteY115" fmla="*/ 1433322 h 2174835"/>
                    <a:gd name="connsiteX116" fmla="*/ 53835 w 2024846"/>
                    <a:gd name="connsiteY116" fmla="*/ 1442071 h 2174835"/>
                    <a:gd name="connsiteX117" fmla="*/ 49877 w 2024846"/>
                    <a:gd name="connsiteY117" fmla="*/ 1445862 h 2174835"/>
                    <a:gd name="connsiteX118" fmla="*/ 43420 w 2024846"/>
                    <a:gd name="connsiteY118" fmla="*/ 1454362 h 2174835"/>
                    <a:gd name="connsiteX119" fmla="*/ 48336 w 2024846"/>
                    <a:gd name="connsiteY119" fmla="*/ 1459695 h 2174835"/>
                    <a:gd name="connsiteX120" fmla="*/ 54710 w 2024846"/>
                    <a:gd name="connsiteY120" fmla="*/ 1467027 h 2174835"/>
                    <a:gd name="connsiteX121" fmla="*/ 53544 w 2024846"/>
                    <a:gd name="connsiteY121" fmla="*/ 1473277 h 2174835"/>
                    <a:gd name="connsiteX122" fmla="*/ 46544 w 2024846"/>
                    <a:gd name="connsiteY122" fmla="*/ 1474735 h 2174835"/>
                    <a:gd name="connsiteX123" fmla="*/ 43711 w 2024846"/>
                    <a:gd name="connsiteY123" fmla="*/ 1474693 h 2174835"/>
                    <a:gd name="connsiteX124" fmla="*/ 36795 w 2024846"/>
                    <a:gd name="connsiteY124" fmla="*/ 1493067 h 2174835"/>
                    <a:gd name="connsiteX125" fmla="*/ 36962 w 2024846"/>
                    <a:gd name="connsiteY125" fmla="*/ 1496067 h 2174835"/>
                    <a:gd name="connsiteX126" fmla="*/ 43878 w 2024846"/>
                    <a:gd name="connsiteY126" fmla="*/ 1507691 h 2174835"/>
                    <a:gd name="connsiteX127" fmla="*/ 46752 w 2024846"/>
                    <a:gd name="connsiteY127" fmla="*/ 1509566 h 2174835"/>
                    <a:gd name="connsiteX128" fmla="*/ 52252 w 2024846"/>
                    <a:gd name="connsiteY128" fmla="*/ 1515065 h 2174835"/>
                    <a:gd name="connsiteX129" fmla="*/ 60668 w 2024846"/>
                    <a:gd name="connsiteY129" fmla="*/ 1520690 h 2174835"/>
                    <a:gd name="connsiteX130" fmla="*/ 69792 w 2024846"/>
                    <a:gd name="connsiteY130" fmla="*/ 1512316 h 2174835"/>
                    <a:gd name="connsiteX131" fmla="*/ 77417 w 2024846"/>
                    <a:gd name="connsiteY131" fmla="*/ 1504108 h 2174835"/>
                    <a:gd name="connsiteX132" fmla="*/ 87541 w 2024846"/>
                    <a:gd name="connsiteY132" fmla="*/ 1506649 h 2174835"/>
                    <a:gd name="connsiteX133" fmla="*/ 96957 w 2024846"/>
                    <a:gd name="connsiteY133" fmla="*/ 1516107 h 2174835"/>
                    <a:gd name="connsiteX134" fmla="*/ 109789 w 2024846"/>
                    <a:gd name="connsiteY134" fmla="*/ 1527356 h 2174835"/>
                    <a:gd name="connsiteX135" fmla="*/ 111998 w 2024846"/>
                    <a:gd name="connsiteY135" fmla="*/ 1524690 h 2174835"/>
                    <a:gd name="connsiteX136" fmla="*/ 119330 w 2024846"/>
                    <a:gd name="connsiteY136" fmla="*/ 1519273 h 2174835"/>
                    <a:gd name="connsiteX137" fmla="*/ 119497 w 2024846"/>
                    <a:gd name="connsiteY137" fmla="*/ 1519273 h 2174835"/>
                    <a:gd name="connsiteX138" fmla="*/ 126788 w 2024846"/>
                    <a:gd name="connsiteY138" fmla="*/ 1524315 h 2174835"/>
                    <a:gd name="connsiteX139" fmla="*/ 129246 w 2024846"/>
                    <a:gd name="connsiteY139" fmla="*/ 1527190 h 2174835"/>
                    <a:gd name="connsiteX140" fmla="*/ 146537 w 2024846"/>
                    <a:gd name="connsiteY140" fmla="*/ 1520315 h 2174835"/>
                    <a:gd name="connsiteX141" fmla="*/ 147995 w 2024846"/>
                    <a:gd name="connsiteY141" fmla="*/ 1519023 h 2174835"/>
                    <a:gd name="connsiteX142" fmla="*/ 161036 w 2024846"/>
                    <a:gd name="connsiteY142" fmla="*/ 1514149 h 2174835"/>
                    <a:gd name="connsiteX143" fmla="*/ 170076 w 2024846"/>
                    <a:gd name="connsiteY143" fmla="*/ 1529064 h 2174835"/>
                    <a:gd name="connsiteX144" fmla="*/ 178409 w 2024846"/>
                    <a:gd name="connsiteY144" fmla="*/ 1551063 h 2174835"/>
                    <a:gd name="connsiteX145" fmla="*/ 179201 w 2024846"/>
                    <a:gd name="connsiteY145" fmla="*/ 1552854 h 2174835"/>
                    <a:gd name="connsiteX146" fmla="*/ 181534 w 2024846"/>
                    <a:gd name="connsiteY146" fmla="*/ 1567728 h 2174835"/>
                    <a:gd name="connsiteX147" fmla="*/ 171326 w 2024846"/>
                    <a:gd name="connsiteY147" fmla="*/ 1573144 h 2174835"/>
                    <a:gd name="connsiteX148" fmla="*/ 166202 w 2024846"/>
                    <a:gd name="connsiteY148" fmla="*/ 1573228 h 2174835"/>
                    <a:gd name="connsiteX149" fmla="*/ 162619 w 2024846"/>
                    <a:gd name="connsiteY149" fmla="*/ 1575894 h 2174835"/>
                    <a:gd name="connsiteX150" fmla="*/ 161494 w 2024846"/>
                    <a:gd name="connsiteY150" fmla="*/ 1590060 h 2174835"/>
                    <a:gd name="connsiteX151" fmla="*/ 162785 w 2024846"/>
                    <a:gd name="connsiteY151" fmla="*/ 1591935 h 2174835"/>
                    <a:gd name="connsiteX152" fmla="*/ 167202 w 2024846"/>
                    <a:gd name="connsiteY152" fmla="*/ 1590393 h 2174835"/>
                    <a:gd name="connsiteX153" fmla="*/ 178951 w 2024846"/>
                    <a:gd name="connsiteY153" fmla="*/ 1588143 h 2174835"/>
                    <a:gd name="connsiteX154" fmla="*/ 184284 w 2024846"/>
                    <a:gd name="connsiteY154" fmla="*/ 1590768 h 2174835"/>
                    <a:gd name="connsiteX155" fmla="*/ 189158 w 2024846"/>
                    <a:gd name="connsiteY155" fmla="*/ 1592560 h 2174835"/>
                    <a:gd name="connsiteX156" fmla="*/ 192533 w 2024846"/>
                    <a:gd name="connsiteY156" fmla="*/ 1592185 h 2174835"/>
                    <a:gd name="connsiteX157" fmla="*/ 202449 w 2024846"/>
                    <a:gd name="connsiteY157" fmla="*/ 1593809 h 2174835"/>
                    <a:gd name="connsiteX158" fmla="*/ 224364 w 2024846"/>
                    <a:gd name="connsiteY158" fmla="*/ 1629557 h 2174835"/>
                    <a:gd name="connsiteX159" fmla="*/ 225406 w 2024846"/>
                    <a:gd name="connsiteY159" fmla="*/ 1632890 h 2174835"/>
                    <a:gd name="connsiteX160" fmla="*/ 227030 w 2024846"/>
                    <a:gd name="connsiteY160" fmla="*/ 1640473 h 2174835"/>
                    <a:gd name="connsiteX161" fmla="*/ 229905 w 2024846"/>
                    <a:gd name="connsiteY161" fmla="*/ 1650972 h 2174835"/>
                    <a:gd name="connsiteX162" fmla="*/ 233572 w 2024846"/>
                    <a:gd name="connsiteY162" fmla="*/ 1654180 h 2174835"/>
                    <a:gd name="connsiteX163" fmla="*/ 239030 w 2024846"/>
                    <a:gd name="connsiteY163" fmla="*/ 1665596 h 2174835"/>
                    <a:gd name="connsiteX164" fmla="*/ 233988 w 2024846"/>
                    <a:gd name="connsiteY164" fmla="*/ 1670512 h 2174835"/>
                    <a:gd name="connsiteX165" fmla="*/ 231822 w 2024846"/>
                    <a:gd name="connsiteY165" fmla="*/ 1672012 h 2174835"/>
                    <a:gd name="connsiteX166" fmla="*/ 231572 w 2024846"/>
                    <a:gd name="connsiteY166" fmla="*/ 1675095 h 2174835"/>
                    <a:gd name="connsiteX167" fmla="*/ 231780 w 2024846"/>
                    <a:gd name="connsiteY167" fmla="*/ 1679386 h 2174835"/>
                    <a:gd name="connsiteX168" fmla="*/ 229239 w 2024846"/>
                    <a:gd name="connsiteY168" fmla="*/ 1685594 h 2174835"/>
                    <a:gd name="connsiteX169" fmla="*/ 227281 w 2024846"/>
                    <a:gd name="connsiteY169" fmla="*/ 1688011 h 2174835"/>
                    <a:gd name="connsiteX170" fmla="*/ 224614 w 2024846"/>
                    <a:gd name="connsiteY170" fmla="*/ 1690677 h 2174835"/>
                    <a:gd name="connsiteX171" fmla="*/ 221989 w 2024846"/>
                    <a:gd name="connsiteY171" fmla="*/ 1695593 h 2174835"/>
                    <a:gd name="connsiteX172" fmla="*/ 235113 w 2024846"/>
                    <a:gd name="connsiteY172" fmla="*/ 1706551 h 2174835"/>
                    <a:gd name="connsiteX173" fmla="*/ 243404 w 2024846"/>
                    <a:gd name="connsiteY173" fmla="*/ 1705426 h 2174835"/>
                    <a:gd name="connsiteX174" fmla="*/ 259070 w 2024846"/>
                    <a:gd name="connsiteY174" fmla="*/ 1708176 h 2174835"/>
                    <a:gd name="connsiteX175" fmla="*/ 262486 w 2024846"/>
                    <a:gd name="connsiteY175" fmla="*/ 1732424 h 2174835"/>
                    <a:gd name="connsiteX176" fmla="*/ 255653 w 2024846"/>
                    <a:gd name="connsiteY176" fmla="*/ 1745131 h 2174835"/>
                    <a:gd name="connsiteX177" fmla="*/ 249196 w 2024846"/>
                    <a:gd name="connsiteY177" fmla="*/ 1757714 h 2174835"/>
                    <a:gd name="connsiteX178" fmla="*/ 255445 w 2024846"/>
                    <a:gd name="connsiteY178" fmla="*/ 1782629 h 2174835"/>
                    <a:gd name="connsiteX179" fmla="*/ 259986 w 2024846"/>
                    <a:gd name="connsiteY179" fmla="*/ 1787628 h 2174835"/>
                    <a:gd name="connsiteX180" fmla="*/ 266153 w 2024846"/>
                    <a:gd name="connsiteY180" fmla="*/ 1807210 h 2174835"/>
                    <a:gd name="connsiteX181" fmla="*/ 266153 w 2024846"/>
                    <a:gd name="connsiteY181" fmla="*/ 1813876 h 2174835"/>
                    <a:gd name="connsiteX182" fmla="*/ 269777 w 2024846"/>
                    <a:gd name="connsiteY182" fmla="*/ 1814751 h 2174835"/>
                    <a:gd name="connsiteX183" fmla="*/ 278027 w 2024846"/>
                    <a:gd name="connsiteY183" fmla="*/ 1816709 h 2174835"/>
                    <a:gd name="connsiteX184" fmla="*/ 283068 w 2024846"/>
                    <a:gd name="connsiteY184" fmla="*/ 1822625 h 2174835"/>
                    <a:gd name="connsiteX185" fmla="*/ 284901 w 2024846"/>
                    <a:gd name="connsiteY185" fmla="*/ 1826208 h 2174835"/>
                    <a:gd name="connsiteX186" fmla="*/ 288984 w 2024846"/>
                    <a:gd name="connsiteY186" fmla="*/ 1827750 h 2174835"/>
                    <a:gd name="connsiteX187" fmla="*/ 292484 w 2024846"/>
                    <a:gd name="connsiteY187" fmla="*/ 1827375 h 2174835"/>
                    <a:gd name="connsiteX188" fmla="*/ 294234 w 2024846"/>
                    <a:gd name="connsiteY188" fmla="*/ 1827209 h 2174835"/>
                    <a:gd name="connsiteX189" fmla="*/ 304108 w 2024846"/>
                    <a:gd name="connsiteY189" fmla="*/ 1828958 h 2174835"/>
                    <a:gd name="connsiteX190" fmla="*/ 300858 w 2024846"/>
                    <a:gd name="connsiteY190" fmla="*/ 1857456 h 2174835"/>
                    <a:gd name="connsiteX191" fmla="*/ 295192 w 2024846"/>
                    <a:gd name="connsiteY191" fmla="*/ 1867789 h 2174835"/>
                    <a:gd name="connsiteX192" fmla="*/ 296567 w 2024846"/>
                    <a:gd name="connsiteY192" fmla="*/ 1873871 h 2174835"/>
                    <a:gd name="connsiteX193" fmla="*/ 296733 w 2024846"/>
                    <a:gd name="connsiteY193" fmla="*/ 1885329 h 2174835"/>
                    <a:gd name="connsiteX194" fmla="*/ 294234 w 2024846"/>
                    <a:gd name="connsiteY194" fmla="*/ 1888662 h 2174835"/>
                    <a:gd name="connsiteX195" fmla="*/ 291692 w 2024846"/>
                    <a:gd name="connsiteY195" fmla="*/ 1892162 h 2174835"/>
                    <a:gd name="connsiteX196" fmla="*/ 289984 w 2024846"/>
                    <a:gd name="connsiteY196" fmla="*/ 1895453 h 2174835"/>
                    <a:gd name="connsiteX197" fmla="*/ 286609 w 2024846"/>
                    <a:gd name="connsiteY197" fmla="*/ 1902453 h 2174835"/>
                    <a:gd name="connsiteX198" fmla="*/ 284568 w 2024846"/>
                    <a:gd name="connsiteY198" fmla="*/ 1913660 h 2174835"/>
                    <a:gd name="connsiteX199" fmla="*/ 282485 w 2024846"/>
                    <a:gd name="connsiteY199" fmla="*/ 1925659 h 2174835"/>
                    <a:gd name="connsiteX200" fmla="*/ 280360 w 2024846"/>
                    <a:gd name="connsiteY200" fmla="*/ 1931076 h 2174835"/>
                    <a:gd name="connsiteX201" fmla="*/ 276985 w 2024846"/>
                    <a:gd name="connsiteY201" fmla="*/ 1941658 h 2174835"/>
                    <a:gd name="connsiteX202" fmla="*/ 278401 w 2024846"/>
                    <a:gd name="connsiteY202" fmla="*/ 1947366 h 2174835"/>
                    <a:gd name="connsiteX203" fmla="*/ 280402 w 2024846"/>
                    <a:gd name="connsiteY203" fmla="*/ 1951699 h 2174835"/>
                    <a:gd name="connsiteX204" fmla="*/ 274818 w 2024846"/>
                    <a:gd name="connsiteY204" fmla="*/ 1979739 h 2174835"/>
                    <a:gd name="connsiteX205" fmla="*/ 272985 w 2024846"/>
                    <a:gd name="connsiteY205" fmla="*/ 1982947 h 2174835"/>
                    <a:gd name="connsiteX206" fmla="*/ 271235 w 2024846"/>
                    <a:gd name="connsiteY206" fmla="*/ 1990363 h 2174835"/>
                    <a:gd name="connsiteX207" fmla="*/ 273569 w 2024846"/>
                    <a:gd name="connsiteY207" fmla="*/ 1992362 h 2174835"/>
                    <a:gd name="connsiteX208" fmla="*/ 276943 w 2024846"/>
                    <a:gd name="connsiteY208" fmla="*/ 2000070 h 2174835"/>
                    <a:gd name="connsiteX209" fmla="*/ 268861 w 2024846"/>
                    <a:gd name="connsiteY209" fmla="*/ 2011278 h 2174835"/>
                    <a:gd name="connsiteX210" fmla="*/ 261778 w 2024846"/>
                    <a:gd name="connsiteY210" fmla="*/ 2024819 h 2174835"/>
                    <a:gd name="connsiteX211" fmla="*/ 271194 w 2024846"/>
                    <a:gd name="connsiteY211" fmla="*/ 2032776 h 2174835"/>
                    <a:gd name="connsiteX212" fmla="*/ 281651 w 2024846"/>
                    <a:gd name="connsiteY212" fmla="*/ 2034609 h 2174835"/>
                    <a:gd name="connsiteX213" fmla="*/ 289151 w 2024846"/>
                    <a:gd name="connsiteY213" fmla="*/ 2046942 h 2174835"/>
                    <a:gd name="connsiteX214" fmla="*/ 295317 w 2024846"/>
                    <a:gd name="connsiteY214" fmla="*/ 2057441 h 2174835"/>
                    <a:gd name="connsiteX215" fmla="*/ 325440 w 2024846"/>
                    <a:gd name="connsiteY215" fmla="*/ 2056899 h 2174835"/>
                    <a:gd name="connsiteX216" fmla="*/ 335522 w 2024846"/>
                    <a:gd name="connsiteY216" fmla="*/ 2044067 h 2174835"/>
                    <a:gd name="connsiteX217" fmla="*/ 335772 w 2024846"/>
                    <a:gd name="connsiteY217" fmla="*/ 2040276 h 2174835"/>
                    <a:gd name="connsiteX218" fmla="*/ 348021 w 2024846"/>
                    <a:gd name="connsiteY218" fmla="*/ 2026985 h 2174835"/>
                    <a:gd name="connsiteX219" fmla="*/ 357187 w 2024846"/>
                    <a:gd name="connsiteY219" fmla="*/ 2027693 h 2174835"/>
                    <a:gd name="connsiteX220" fmla="*/ 368686 w 2024846"/>
                    <a:gd name="connsiteY220" fmla="*/ 2026777 h 2174835"/>
                    <a:gd name="connsiteX221" fmla="*/ 370395 w 2024846"/>
                    <a:gd name="connsiteY221" fmla="*/ 2023527 h 2174835"/>
                    <a:gd name="connsiteX222" fmla="*/ 377144 w 2024846"/>
                    <a:gd name="connsiteY222" fmla="*/ 2016986 h 2174835"/>
                    <a:gd name="connsiteX223" fmla="*/ 384852 w 2024846"/>
                    <a:gd name="connsiteY223" fmla="*/ 2021277 h 2174835"/>
                    <a:gd name="connsiteX224" fmla="*/ 387352 w 2024846"/>
                    <a:gd name="connsiteY224" fmla="*/ 2023860 h 2174835"/>
                    <a:gd name="connsiteX225" fmla="*/ 394893 w 2024846"/>
                    <a:gd name="connsiteY225" fmla="*/ 2020902 h 2174835"/>
                    <a:gd name="connsiteX226" fmla="*/ 401184 w 2024846"/>
                    <a:gd name="connsiteY226" fmla="*/ 2015277 h 2174835"/>
                    <a:gd name="connsiteX227" fmla="*/ 402934 w 2024846"/>
                    <a:gd name="connsiteY227" fmla="*/ 2010653 h 2174835"/>
                    <a:gd name="connsiteX228" fmla="*/ 419641 w 2024846"/>
                    <a:gd name="connsiteY228" fmla="*/ 1989863 h 2174835"/>
                    <a:gd name="connsiteX229" fmla="*/ 426724 w 2024846"/>
                    <a:gd name="connsiteY229" fmla="*/ 2000029 h 2174835"/>
                    <a:gd name="connsiteX230" fmla="*/ 429182 w 2024846"/>
                    <a:gd name="connsiteY230" fmla="*/ 2005611 h 2174835"/>
                    <a:gd name="connsiteX231" fmla="*/ 433598 w 2024846"/>
                    <a:gd name="connsiteY231" fmla="*/ 2004320 h 2174835"/>
                    <a:gd name="connsiteX232" fmla="*/ 445889 w 2024846"/>
                    <a:gd name="connsiteY232" fmla="*/ 2003362 h 2174835"/>
                    <a:gd name="connsiteX233" fmla="*/ 448889 w 2024846"/>
                    <a:gd name="connsiteY233" fmla="*/ 2009945 h 2174835"/>
                    <a:gd name="connsiteX234" fmla="*/ 444431 w 2024846"/>
                    <a:gd name="connsiteY234" fmla="*/ 2018360 h 2174835"/>
                    <a:gd name="connsiteX235" fmla="*/ 440347 w 2024846"/>
                    <a:gd name="connsiteY235" fmla="*/ 2027610 h 2174835"/>
                    <a:gd name="connsiteX236" fmla="*/ 443264 w 2024846"/>
                    <a:gd name="connsiteY236" fmla="*/ 2032526 h 2174835"/>
                    <a:gd name="connsiteX237" fmla="*/ 460638 w 2024846"/>
                    <a:gd name="connsiteY237" fmla="*/ 2021569 h 2174835"/>
                    <a:gd name="connsiteX238" fmla="*/ 468720 w 2024846"/>
                    <a:gd name="connsiteY238" fmla="*/ 2015027 h 2174835"/>
                    <a:gd name="connsiteX239" fmla="*/ 475387 w 2024846"/>
                    <a:gd name="connsiteY239" fmla="*/ 2012153 h 2174835"/>
                    <a:gd name="connsiteX240" fmla="*/ 485928 w 2024846"/>
                    <a:gd name="connsiteY240" fmla="*/ 2004820 h 2174835"/>
                    <a:gd name="connsiteX241" fmla="*/ 485011 w 2024846"/>
                    <a:gd name="connsiteY241" fmla="*/ 1997487 h 2174835"/>
                    <a:gd name="connsiteX242" fmla="*/ 483094 w 2024846"/>
                    <a:gd name="connsiteY242" fmla="*/ 1985571 h 2174835"/>
                    <a:gd name="connsiteX243" fmla="*/ 488136 w 2024846"/>
                    <a:gd name="connsiteY243" fmla="*/ 1981155 h 2174835"/>
                    <a:gd name="connsiteX244" fmla="*/ 490302 w 2024846"/>
                    <a:gd name="connsiteY244" fmla="*/ 1979655 h 2174835"/>
                    <a:gd name="connsiteX245" fmla="*/ 489344 w 2024846"/>
                    <a:gd name="connsiteY245" fmla="*/ 1976156 h 2174835"/>
                    <a:gd name="connsiteX246" fmla="*/ 488052 w 2024846"/>
                    <a:gd name="connsiteY246" fmla="*/ 1969031 h 2174835"/>
                    <a:gd name="connsiteX247" fmla="*/ 493593 w 2024846"/>
                    <a:gd name="connsiteY247" fmla="*/ 1964281 h 2174835"/>
                    <a:gd name="connsiteX248" fmla="*/ 495427 w 2024846"/>
                    <a:gd name="connsiteY248" fmla="*/ 1963531 h 2174835"/>
                    <a:gd name="connsiteX249" fmla="*/ 496593 w 2024846"/>
                    <a:gd name="connsiteY249" fmla="*/ 1959990 h 2174835"/>
                    <a:gd name="connsiteX250" fmla="*/ 499218 w 2024846"/>
                    <a:gd name="connsiteY250" fmla="*/ 1953782 h 2174835"/>
                    <a:gd name="connsiteX251" fmla="*/ 504385 w 2024846"/>
                    <a:gd name="connsiteY251" fmla="*/ 1951449 h 2174835"/>
                    <a:gd name="connsiteX252" fmla="*/ 508926 w 2024846"/>
                    <a:gd name="connsiteY252" fmla="*/ 1949574 h 2174835"/>
                    <a:gd name="connsiteX253" fmla="*/ 509551 w 2024846"/>
                    <a:gd name="connsiteY253" fmla="*/ 1948074 h 2174835"/>
                    <a:gd name="connsiteX254" fmla="*/ 511384 w 2024846"/>
                    <a:gd name="connsiteY254" fmla="*/ 1944616 h 2174835"/>
                    <a:gd name="connsiteX255" fmla="*/ 515342 w 2024846"/>
                    <a:gd name="connsiteY255" fmla="*/ 1942991 h 2174835"/>
                    <a:gd name="connsiteX256" fmla="*/ 516759 w 2024846"/>
                    <a:gd name="connsiteY256" fmla="*/ 1942658 h 2174835"/>
                    <a:gd name="connsiteX257" fmla="*/ 518550 w 2024846"/>
                    <a:gd name="connsiteY257" fmla="*/ 1934325 h 2174835"/>
                    <a:gd name="connsiteX258" fmla="*/ 520675 w 2024846"/>
                    <a:gd name="connsiteY258" fmla="*/ 1923785 h 2174835"/>
                    <a:gd name="connsiteX259" fmla="*/ 525091 w 2024846"/>
                    <a:gd name="connsiteY259" fmla="*/ 1919826 h 2174835"/>
                    <a:gd name="connsiteX260" fmla="*/ 527591 w 2024846"/>
                    <a:gd name="connsiteY260" fmla="*/ 1917868 h 2174835"/>
                    <a:gd name="connsiteX261" fmla="*/ 527049 w 2024846"/>
                    <a:gd name="connsiteY261" fmla="*/ 1915202 h 2174835"/>
                    <a:gd name="connsiteX262" fmla="*/ 524258 w 2024846"/>
                    <a:gd name="connsiteY262" fmla="*/ 1910536 h 2174835"/>
                    <a:gd name="connsiteX263" fmla="*/ 535591 w 2024846"/>
                    <a:gd name="connsiteY263" fmla="*/ 1886704 h 2174835"/>
                    <a:gd name="connsiteX264" fmla="*/ 539340 w 2024846"/>
                    <a:gd name="connsiteY264" fmla="*/ 1885454 h 2174835"/>
                    <a:gd name="connsiteX265" fmla="*/ 547631 w 2024846"/>
                    <a:gd name="connsiteY265" fmla="*/ 1873830 h 2174835"/>
                    <a:gd name="connsiteX266" fmla="*/ 565672 w 2024846"/>
                    <a:gd name="connsiteY266" fmla="*/ 1850498 h 2174835"/>
                    <a:gd name="connsiteX267" fmla="*/ 589961 w 2024846"/>
                    <a:gd name="connsiteY267" fmla="*/ 1847665 h 2174835"/>
                    <a:gd name="connsiteX268" fmla="*/ 596086 w 2024846"/>
                    <a:gd name="connsiteY268" fmla="*/ 1851123 h 2174835"/>
                    <a:gd name="connsiteX269" fmla="*/ 610668 w 2024846"/>
                    <a:gd name="connsiteY269" fmla="*/ 1853665 h 2174835"/>
                    <a:gd name="connsiteX270" fmla="*/ 636625 w 2024846"/>
                    <a:gd name="connsiteY270" fmla="*/ 1857456 h 2174835"/>
                    <a:gd name="connsiteX271" fmla="*/ 647374 w 2024846"/>
                    <a:gd name="connsiteY271" fmla="*/ 1867205 h 2174835"/>
                    <a:gd name="connsiteX272" fmla="*/ 656623 w 2024846"/>
                    <a:gd name="connsiteY272" fmla="*/ 1875455 h 2174835"/>
                    <a:gd name="connsiteX273" fmla="*/ 660623 w 2024846"/>
                    <a:gd name="connsiteY273" fmla="*/ 1876580 h 2174835"/>
                    <a:gd name="connsiteX274" fmla="*/ 669414 w 2024846"/>
                    <a:gd name="connsiteY274" fmla="*/ 1881704 h 2174835"/>
                    <a:gd name="connsiteX275" fmla="*/ 666539 w 2024846"/>
                    <a:gd name="connsiteY275" fmla="*/ 1890162 h 2174835"/>
                    <a:gd name="connsiteX276" fmla="*/ 662539 w 2024846"/>
                    <a:gd name="connsiteY276" fmla="*/ 1893412 h 2174835"/>
                    <a:gd name="connsiteX277" fmla="*/ 661247 w 2024846"/>
                    <a:gd name="connsiteY277" fmla="*/ 1897078 h 2174835"/>
                    <a:gd name="connsiteX278" fmla="*/ 665706 w 2024846"/>
                    <a:gd name="connsiteY278" fmla="*/ 1900078 h 2174835"/>
                    <a:gd name="connsiteX279" fmla="*/ 670830 w 2024846"/>
                    <a:gd name="connsiteY279" fmla="*/ 1901828 h 2174835"/>
                    <a:gd name="connsiteX280" fmla="*/ 676413 w 2024846"/>
                    <a:gd name="connsiteY280" fmla="*/ 1916743 h 2174835"/>
                    <a:gd name="connsiteX281" fmla="*/ 677038 w 2024846"/>
                    <a:gd name="connsiteY281" fmla="*/ 1925618 h 2174835"/>
                    <a:gd name="connsiteX282" fmla="*/ 697078 w 2024846"/>
                    <a:gd name="connsiteY282" fmla="*/ 1931909 h 2174835"/>
                    <a:gd name="connsiteX283" fmla="*/ 699703 w 2024846"/>
                    <a:gd name="connsiteY283" fmla="*/ 1927701 h 2174835"/>
                    <a:gd name="connsiteX284" fmla="*/ 702369 w 2024846"/>
                    <a:gd name="connsiteY284" fmla="*/ 1923576 h 2174835"/>
                    <a:gd name="connsiteX285" fmla="*/ 707411 w 2024846"/>
                    <a:gd name="connsiteY285" fmla="*/ 1922909 h 2174835"/>
                    <a:gd name="connsiteX286" fmla="*/ 710577 w 2024846"/>
                    <a:gd name="connsiteY286" fmla="*/ 1926826 h 2174835"/>
                    <a:gd name="connsiteX287" fmla="*/ 711869 w 2024846"/>
                    <a:gd name="connsiteY287" fmla="*/ 1929117 h 2174835"/>
                    <a:gd name="connsiteX288" fmla="*/ 716743 w 2024846"/>
                    <a:gd name="connsiteY288" fmla="*/ 1932534 h 2174835"/>
                    <a:gd name="connsiteX289" fmla="*/ 716910 w 2024846"/>
                    <a:gd name="connsiteY289" fmla="*/ 1925784 h 2174835"/>
                    <a:gd name="connsiteX290" fmla="*/ 718535 w 2024846"/>
                    <a:gd name="connsiteY290" fmla="*/ 1914119 h 2174835"/>
                    <a:gd name="connsiteX291" fmla="*/ 726159 w 2024846"/>
                    <a:gd name="connsiteY291" fmla="*/ 1907869 h 2174835"/>
                    <a:gd name="connsiteX292" fmla="*/ 740158 w 2024846"/>
                    <a:gd name="connsiteY292" fmla="*/ 1911702 h 2174835"/>
                    <a:gd name="connsiteX293" fmla="*/ 749491 w 2024846"/>
                    <a:gd name="connsiteY293" fmla="*/ 1916118 h 2174835"/>
                    <a:gd name="connsiteX294" fmla="*/ 759574 w 2024846"/>
                    <a:gd name="connsiteY294" fmla="*/ 1920868 h 2174835"/>
                    <a:gd name="connsiteX295" fmla="*/ 768656 w 2024846"/>
                    <a:gd name="connsiteY295" fmla="*/ 1939658 h 2174835"/>
                    <a:gd name="connsiteX296" fmla="*/ 771489 w 2024846"/>
                    <a:gd name="connsiteY296" fmla="*/ 1959490 h 2174835"/>
                    <a:gd name="connsiteX297" fmla="*/ 773947 w 2024846"/>
                    <a:gd name="connsiteY297" fmla="*/ 1961323 h 2174835"/>
                    <a:gd name="connsiteX298" fmla="*/ 778530 w 2024846"/>
                    <a:gd name="connsiteY298" fmla="*/ 1966490 h 2174835"/>
                    <a:gd name="connsiteX299" fmla="*/ 778780 w 2024846"/>
                    <a:gd name="connsiteY299" fmla="*/ 1971322 h 2174835"/>
                    <a:gd name="connsiteX300" fmla="*/ 778905 w 2024846"/>
                    <a:gd name="connsiteY300" fmla="*/ 1974822 h 2174835"/>
                    <a:gd name="connsiteX301" fmla="*/ 782572 w 2024846"/>
                    <a:gd name="connsiteY301" fmla="*/ 1977739 h 2174835"/>
                    <a:gd name="connsiteX302" fmla="*/ 789613 w 2024846"/>
                    <a:gd name="connsiteY302" fmla="*/ 1986363 h 2174835"/>
                    <a:gd name="connsiteX303" fmla="*/ 788571 w 2024846"/>
                    <a:gd name="connsiteY303" fmla="*/ 1994446 h 2174835"/>
                    <a:gd name="connsiteX304" fmla="*/ 789196 w 2024846"/>
                    <a:gd name="connsiteY304" fmla="*/ 2003278 h 2174835"/>
                    <a:gd name="connsiteX305" fmla="*/ 796154 w 2024846"/>
                    <a:gd name="connsiteY305" fmla="*/ 2005320 h 2174835"/>
                    <a:gd name="connsiteX306" fmla="*/ 802654 w 2024846"/>
                    <a:gd name="connsiteY306" fmla="*/ 2006695 h 2174835"/>
                    <a:gd name="connsiteX307" fmla="*/ 810111 w 2024846"/>
                    <a:gd name="connsiteY307" fmla="*/ 2020361 h 2174835"/>
                    <a:gd name="connsiteX308" fmla="*/ 809986 w 2024846"/>
                    <a:gd name="connsiteY308" fmla="*/ 2027527 h 2174835"/>
                    <a:gd name="connsiteX309" fmla="*/ 814486 w 2024846"/>
                    <a:gd name="connsiteY309" fmla="*/ 2036609 h 2174835"/>
                    <a:gd name="connsiteX310" fmla="*/ 819444 w 2024846"/>
                    <a:gd name="connsiteY310" fmla="*/ 2046567 h 2174835"/>
                    <a:gd name="connsiteX311" fmla="*/ 820402 w 2024846"/>
                    <a:gd name="connsiteY311" fmla="*/ 2062566 h 2174835"/>
                    <a:gd name="connsiteX312" fmla="*/ 825443 w 2024846"/>
                    <a:gd name="connsiteY312" fmla="*/ 2085355 h 2174835"/>
                    <a:gd name="connsiteX313" fmla="*/ 827777 w 2024846"/>
                    <a:gd name="connsiteY313" fmla="*/ 2087230 h 2174835"/>
                    <a:gd name="connsiteX314" fmla="*/ 831735 w 2024846"/>
                    <a:gd name="connsiteY314" fmla="*/ 2091272 h 2174835"/>
                    <a:gd name="connsiteX315" fmla="*/ 832776 w 2024846"/>
                    <a:gd name="connsiteY315" fmla="*/ 2097021 h 2174835"/>
                    <a:gd name="connsiteX316" fmla="*/ 833193 w 2024846"/>
                    <a:gd name="connsiteY316" fmla="*/ 2100563 h 2174835"/>
                    <a:gd name="connsiteX317" fmla="*/ 835984 w 2024846"/>
                    <a:gd name="connsiteY317" fmla="*/ 2105521 h 2174835"/>
                    <a:gd name="connsiteX318" fmla="*/ 838026 w 2024846"/>
                    <a:gd name="connsiteY318" fmla="*/ 2103771 h 2174835"/>
                    <a:gd name="connsiteX319" fmla="*/ 839442 w 2024846"/>
                    <a:gd name="connsiteY319" fmla="*/ 2099896 h 2174835"/>
                    <a:gd name="connsiteX320" fmla="*/ 847067 w 2024846"/>
                    <a:gd name="connsiteY320" fmla="*/ 2088397 h 2174835"/>
                    <a:gd name="connsiteX321" fmla="*/ 847150 w 2024846"/>
                    <a:gd name="connsiteY321" fmla="*/ 2088397 h 2174835"/>
                    <a:gd name="connsiteX322" fmla="*/ 852816 w 2024846"/>
                    <a:gd name="connsiteY322" fmla="*/ 2095771 h 2174835"/>
                    <a:gd name="connsiteX323" fmla="*/ 852733 w 2024846"/>
                    <a:gd name="connsiteY323" fmla="*/ 2105562 h 2174835"/>
                    <a:gd name="connsiteX324" fmla="*/ 855608 w 2024846"/>
                    <a:gd name="connsiteY324" fmla="*/ 2116353 h 2174835"/>
                    <a:gd name="connsiteX325" fmla="*/ 858525 w 2024846"/>
                    <a:gd name="connsiteY325" fmla="*/ 2117478 h 2174835"/>
                    <a:gd name="connsiteX326" fmla="*/ 863857 w 2024846"/>
                    <a:gd name="connsiteY326" fmla="*/ 2119936 h 2174835"/>
                    <a:gd name="connsiteX327" fmla="*/ 869148 w 2024846"/>
                    <a:gd name="connsiteY327" fmla="*/ 2127644 h 2174835"/>
                    <a:gd name="connsiteX328" fmla="*/ 872065 w 2024846"/>
                    <a:gd name="connsiteY328" fmla="*/ 2139226 h 2174835"/>
                    <a:gd name="connsiteX329" fmla="*/ 873273 w 2024846"/>
                    <a:gd name="connsiteY329" fmla="*/ 2146726 h 2174835"/>
                    <a:gd name="connsiteX330" fmla="*/ 885564 w 2024846"/>
                    <a:gd name="connsiteY330" fmla="*/ 2150476 h 2174835"/>
                    <a:gd name="connsiteX331" fmla="*/ 887772 w 2024846"/>
                    <a:gd name="connsiteY331" fmla="*/ 2150101 h 2174835"/>
                    <a:gd name="connsiteX332" fmla="*/ 888314 w 2024846"/>
                    <a:gd name="connsiteY332" fmla="*/ 2152267 h 2174835"/>
                    <a:gd name="connsiteX333" fmla="*/ 890938 w 2024846"/>
                    <a:gd name="connsiteY333" fmla="*/ 2155642 h 2174835"/>
                    <a:gd name="connsiteX334" fmla="*/ 933685 w 2024846"/>
                    <a:gd name="connsiteY334" fmla="*/ 2127186 h 2174835"/>
                    <a:gd name="connsiteX335" fmla="*/ 945809 w 2024846"/>
                    <a:gd name="connsiteY335" fmla="*/ 2124686 h 2174835"/>
                    <a:gd name="connsiteX336" fmla="*/ 948601 w 2024846"/>
                    <a:gd name="connsiteY336" fmla="*/ 2124561 h 2174835"/>
                    <a:gd name="connsiteX337" fmla="*/ 956267 w 2024846"/>
                    <a:gd name="connsiteY337" fmla="*/ 2123728 h 2174835"/>
                    <a:gd name="connsiteX338" fmla="*/ 961808 w 2024846"/>
                    <a:gd name="connsiteY338" fmla="*/ 2123061 h 2174835"/>
                    <a:gd name="connsiteX339" fmla="*/ 979682 w 2024846"/>
                    <a:gd name="connsiteY339" fmla="*/ 2130644 h 2174835"/>
                    <a:gd name="connsiteX340" fmla="*/ 984181 w 2024846"/>
                    <a:gd name="connsiteY340" fmla="*/ 2136352 h 2174835"/>
                    <a:gd name="connsiteX341" fmla="*/ 1000555 w 2024846"/>
                    <a:gd name="connsiteY341" fmla="*/ 2138185 h 2174835"/>
                    <a:gd name="connsiteX342" fmla="*/ 1007846 w 2024846"/>
                    <a:gd name="connsiteY342" fmla="*/ 2135269 h 2174835"/>
                    <a:gd name="connsiteX343" fmla="*/ 1009930 w 2024846"/>
                    <a:gd name="connsiteY343" fmla="*/ 2134560 h 2174835"/>
                    <a:gd name="connsiteX344" fmla="*/ 1020679 w 2024846"/>
                    <a:gd name="connsiteY344" fmla="*/ 2133810 h 2174835"/>
                    <a:gd name="connsiteX345" fmla="*/ 1020720 w 2024846"/>
                    <a:gd name="connsiteY345" fmla="*/ 2133769 h 2174835"/>
                    <a:gd name="connsiteX346" fmla="*/ 1022387 w 2024846"/>
                    <a:gd name="connsiteY346" fmla="*/ 2134435 h 2174835"/>
                    <a:gd name="connsiteX347" fmla="*/ 1022720 w 2024846"/>
                    <a:gd name="connsiteY347" fmla="*/ 2134560 h 2174835"/>
                    <a:gd name="connsiteX348" fmla="*/ 1022720 w 2024846"/>
                    <a:gd name="connsiteY348" fmla="*/ 2134560 h 2174835"/>
                    <a:gd name="connsiteX349" fmla="*/ 1021804 w 2024846"/>
                    <a:gd name="connsiteY349" fmla="*/ 2136810 h 2174835"/>
                    <a:gd name="connsiteX350" fmla="*/ 1024137 w 2024846"/>
                    <a:gd name="connsiteY350" fmla="*/ 2136727 h 2174835"/>
                    <a:gd name="connsiteX351" fmla="*/ 1026178 w 2024846"/>
                    <a:gd name="connsiteY351" fmla="*/ 2141851 h 2174835"/>
                    <a:gd name="connsiteX352" fmla="*/ 1053635 w 2024846"/>
                    <a:gd name="connsiteY352" fmla="*/ 2151101 h 2174835"/>
                    <a:gd name="connsiteX353" fmla="*/ 1055301 w 2024846"/>
                    <a:gd name="connsiteY353" fmla="*/ 2145518 h 2174835"/>
                    <a:gd name="connsiteX354" fmla="*/ 1059259 w 2024846"/>
                    <a:gd name="connsiteY354" fmla="*/ 2136560 h 2174835"/>
                    <a:gd name="connsiteX355" fmla="*/ 1072467 w 2024846"/>
                    <a:gd name="connsiteY355" fmla="*/ 2139226 h 2174835"/>
                    <a:gd name="connsiteX356" fmla="*/ 1075841 w 2024846"/>
                    <a:gd name="connsiteY356" fmla="*/ 2141143 h 2174835"/>
                    <a:gd name="connsiteX357" fmla="*/ 1103256 w 2024846"/>
                    <a:gd name="connsiteY357" fmla="*/ 2142935 h 2174835"/>
                    <a:gd name="connsiteX358" fmla="*/ 1112213 w 2024846"/>
                    <a:gd name="connsiteY358" fmla="*/ 2138643 h 2174835"/>
                    <a:gd name="connsiteX359" fmla="*/ 1133587 w 2024846"/>
                    <a:gd name="connsiteY359" fmla="*/ 2136602 h 2174835"/>
                    <a:gd name="connsiteX360" fmla="*/ 1148002 w 2024846"/>
                    <a:gd name="connsiteY360" fmla="*/ 2148768 h 2174835"/>
                    <a:gd name="connsiteX361" fmla="*/ 1158043 w 2024846"/>
                    <a:gd name="connsiteY361" fmla="*/ 2157933 h 2174835"/>
                    <a:gd name="connsiteX362" fmla="*/ 1161793 w 2024846"/>
                    <a:gd name="connsiteY362" fmla="*/ 2159933 h 2174835"/>
                    <a:gd name="connsiteX363" fmla="*/ 1169334 w 2024846"/>
                    <a:gd name="connsiteY363" fmla="*/ 2164891 h 2174835"/>
                    <a:gd name="connsiteX364" fmla="*/ 1172584 w 2024846"/>
                    <a:gd name="connsiteY364" fmla="*/ 2170516 h 2174835"/>
                    <a:gd name="connsiteX365" fmla="*/ 1177542 w 2024846"/>
                    <a:gd name="connsiteY365" fmla="*/ 2176307 h 2174835"/>
                    <a:gd name="connsiteX366" fmla="*/ 1181541 w 2024846"/>
                    <a:gd name="connsiteY366" fmla="*/ 2173599 h 2174835"/>
                    <a:gd name="connsiteX367" fmla="*/ 1188332 w 2024846"/>
                    <a:gd name="connsiteY367" fmla="*/ 2169016 h 2174835"/>
                    <a:gd name="connsiteX368" fmla="*/ 1195540 w 2024846"/>
                    <a:gd name="connsiteY368" fmla="*/ 2170599 h 2174835"/>
                    <a:gd name="connsiteX369" fmla="*/ 1200915 w 2024846"/>
                    <a:gd name="connsiteY369" fmla="*/ 2171891 h 2174835"/>
                    <a:gd name="connsiteX370" fmla="*/ 1209498 w 2024846"/>
                    <a:gd name="connsiteY370" fmla="*/ 2166933 h 2174835"/>
                    <a:gd name="connsiteX371" fmla="*/ 1226913 w 2024846"/>
                    <a:gd name="connsiteY371" fmla="*/ 2161808 h 2174835"/>
                    <a:gd name="connsiteX372" fmla="*/ 1233121 w 2024846"/>
                    <a:gd name="connsiteY372" fmla="*/ 2165475 h 2174835"/>
                    <a:gd name="connsiteX373" fmla="*/ 1238496 w 2024846"/>
                    <a:gd name="connsiteY373" fmla="*/ 2168016 h 2174835"/>
                    <a:gd name="connsiteX374" fmla="*/ 1244453 w 2024846"/>
                    <a:gd name="connsiteY374" fmla="*/ 2162808 h 2174835"/>
                    <a:gd name="connsiteX375" fmla="*/ 1261202 w 2024846"/>
                    <a:gd name="connsiteY375" fmla="*/ 2156933 h 2174835"/>
                    <a:gd name="connsiteX376" fmla="*/ 1270910 w 2024846"/>
                    <a:gd name="connsiteY376" fmla="*/ 2162808 h 2174835"/>
                    <a:gd name="connsiteX377" fmla="*/ 1282700 w 2024846"/>
                    <a:gd name="connsiteY377" fmla="*/ 2167683 h 2174835"/>
                    <a:gd name="connsiteX378" fmla="*/ 1287200 w 2024846"/>
                    <a:gd name="connsiteY378" fmla="*/ 2167099 h 2174835"/>
                    <a:gd name="connsiteX379" fmla="*/ 1296241 w 2024846"/>
                    <a:gd name="connsiteY379" fmla="*/ 2165308 h 2174835"/>
                    <a:gd name="connsiteX380" fmla="*/ 1297449 w 2024846"/>
                    <a:gd name="connsiteY380" fmla="*/ 2161391 h 2174835"/>
                    <a:gd name="connsiteX381" fmla="*/ 1302157 w 2024846"/>
                    <a:gd name="connsiteY381" fmla="*/ 2152892 h 2174835"/>
                    <a:gd name="connsiteX382" fmla="*/ 1310198 w 2024846"/>
                    <a:gd name="connsiteY382" fmla="*/ 2154517 h 2174835"/>
                    <a:gd name="connsiteX383" fmla="*/ 1313490 w 2024846"/>
                    <a:gd name="connsiteY383" fmla="*/ 2155475 h 2174835"/>
                    <a:gd name="connsiteX384" fmla="*/ 1315031 w 2024846"/>
                    <a:gd name="connsiteY384" fmla="*/ 2150559 h 2174835"/>
                    <a:gd name="connsiteX385" fmla="*/ 1316448 w 2024846"/>
                    <a:gd name="connsiteY385" fmla="*/ 2143810 h 2174835"/>
                    <a:gd name="connsiteX386" fmla="*/ 1318531 w 2024846"/>
                    <a:gd name="connsiteY386" fmla="*/ 2141351 h 2174835"/>
                    <a:gd name="connsiteX387" fmla="*/ 1319239 w 2024846"/>
                    <a:gd name="connsiteY387" fmla="*/ 2142435 h 2174835"/>
                    <a:gd name="connsiteX388" fmla="*/ 1320781 w 2024846"/>
                    <a:gd name="connsiteY388" fmla="*/ 2141851 h 2174835"/>
                    <a:gd name="connsiteX389" fmla="*/ 1329447 w 2024846"/>
                    <a:gd name="connsiteY389" fmla="*/ 2138768 h 2174835"/>
                    <a:gd name="connsiteX390" fmla="*/ 1331822 w 2024846"/>
                    <a:gd name="connsiteY390" fmla="*/ 2138393 h 2174835"/>
                    <a:gd name="connsiteX391" fmla="*/ 1342613 w 2024846"/>
                    <a:gd name="connsiteY391" fmla="*/ 2139602 h 2174835"/>
                    <a:gd name="connsiteX392" fmla="*/ 1347404 w 2024846"/>
                    <a:gd name="connsiteY392" fmla="*/ 2144018 h 2174835"/>
                    <a:gd name="connsiteX393" fmla="*/ 1351195 w 2024846"/>
                    <a:gd name="connsiteY393" fmla="*/ 2145851 h 2174835"/>
                    <a:gd name="connsiteX394" fmla="*/ 1352237 w 2024846"/>
                    <a:gd name="connsiteY394" fmla="*/ 2140518 h 2174835"/>
                    <a:gd name="connsiteX395" fmla="*/ 1352737 w 2024846"/>
                    <a:gd name="connsiteY395" fmla="*/ 2132560 h 2174835"/>
                    <a:gd name="connsiteX396" fmla="*/ 1366902 w 2024846"/>
                    <a:gd name="connsiteY396" fmla="*/ 2128311 h 2174835"/>
                    <a:gd name="connsiteX397" fmla="*/ 1378152 w 2024846"/>
                    <a:gd name="connsiteY397" fmla="*/ 2127144 h 2174835"/>
                    <a:gd name="connsiteX398" fmla="*/ 1384818 w 2024846"/>
                    <a:gd name="connsiteY398" fmla="*/ 2120478 h 2174835"/>
                    <a:gd name="connsiteX399" fmla="*/ 1402274 w 2024846"/>
                    <a:gd name="connsiteY399" fmla="*/ 2117770 h 2174835"/>
                    <a:gd name="connsiteX400" fmla="*/ 1407482 w 2024846"/>
                    <a:gd name="connsiteY400" fmla="*/ 2120478 h 2174835"/>
                    <a:gd name="connsiteX401" fmla="*/ 1428523 w 2024846"/>
                    <a:gd name="connsiteY401" fmla="*/ 2123519 h 2174835"/>
                    <a:gd name="connsiteX402" fmla="*/ 1438897 w 2024846"/>
                    <a:gd name="connsiteY402" fmla="*/ 2118686 h 2174835"/>
                    <a:gd name="connsiteX403" fmla="*/ 1438105 w 2024846"/>
                    <a:gd name="connsiteY403" fmla="*/ 2107437 h 2174835"/>
                    <a:gd name="connsiteX404" fmla="*/ 1436230 w 2024846"/>
                    <a:gd name="connsiteY404" fmla="*/ 2104146 h 2174835"/>
                    <a:gd name="connsiteX405" fmla="*/ 1437314 w 2024846"/>
                    <a:gd name="connsiteY405" fmla="*/ 2093896 h 2174835"/>
                    <a:gd name="connsiteX406" fmla="*/ 1446021 w 2024846"/>
                    <a:gd name="connsiteY406" fmla="*/ 2086814 h 2174835"/>
                    <a:gd name="connsiteX407" fmla="*/ 1451188 w 2024846"/>
                    <a:gd name="connsiteY407" fmla="*/ 2083231 h 2174835"/>
                    <a:gd name="connsiteX408" fmla="*/ 1473519 w 2024846"/>
                    <a:gd name="connsiteY408" fmla="*/ 2073023 h 2174835"/>
                    <a:gd name="connsiteX409" fmla="*/ 1478810 w 2024846"/>
                    <a:gd name="connsiteY409" fmla="*/ 2072107 h 2174835"/>
                    <a:gd name="connsiteX410" fmla="*/ 1503517 w 2024846"/>
                    <a:gd name="connsiteY410" fmla="*/ 2062940 h 2174835"/>
                    <a:gd name="connsiteX411" fmla="*/ 1508516 w 2024846"/>
                    <a:gd name="connsiteY411" fmla="*/ 2059774 h 2174835"/>
                    <a:gd name="connsiteX412" fmla="*/ 1517224 w 2024846"/>
                    <a:gd name="connsiteY412" fmla="*/ 2054775 h 2174835"/>
                    <a:gd name="connsiteX413" fmla="*/ 1524516 w 2024846"/>
                    <a:gd name="connsiteY413" fmla="*/ 2053858 h 2174835"/>
                    <a:gd name="connsiteX414" fmla="*/ 1530307 w 2024846"/>
                    <a:gd name="connsiteY414" fmla="*/ 2051858 h 2174835"/>
                    <a:gd name="connsiteX415" fmla="*/ 1518016 w 2024846"/>
                    <a:gd name="connsiteY415" fmla="*/ 2039234 h 2174835"/>
                    <a:gd name="connsiteX416" fmla="*/ 1517683 w 2024846"/>
                    <a:gd name="connsiteY416" fmla="*/ 2028652 h 2174835"/>
                    <a:gd name="connsiteX417" fmla="*/ 1518016 w 2024846"/>
                    <a:gd name="connsiteY417" fmla="*/ 2022277 h 2174835"/>
                    <a:gd name="connsiteX418" fmla="*/ 1517308 w 2024846"/>
                    <a:gd name="connsiteY418" fmla="*/ 2017569 h 2174835"/>
                    <a:gd name="connsiteX419" fmla="*/ 1516641 w 2024846"/>
                    <a:gd name="connsiteY419" fmla="*/ 2008028 h 2174835"/>
                    <a:gd name="connsiteX420" fmla="*/ 1517308 w 2024846"/>
                    <a:gd name="connsiteY420" fmla="*/ 2002778 h 2174835"/>
                    <a:gd name="connsiteX421" fmla="*/ 1517474 w 2024846"/>
                    <a:gd name="connsiteY421" fmla="*/ 1994113 h 2174835"/>
                    <a:gd name="connsiteX422" fmla="*/ 1514433 w 2024846"/>
                    <a:gd name="connsiteY422" fmla="*/ 1986530 h 2174835"/>
                    <a:gd name="connsiteX423" fmla="*/ 1516766 w 2024846"/>
                    <a:gd name="connsiteY423" fmla="*/ 1961865 h 2174835"/>
                    <a:gd name="connsiteX424" fmla="*/ 1521766 w 2024846"/>
                    <a:gd name="connsiteY424" fmla="*/ 1963948 h 2174835"/>
                    <a:gd name="connsiteX425" fmla="*/ 1522849 w 2024846"/>
                    <a:gd name="connsiteY425" fmla="*/ 1965281 h 2174835"/>
                    <a:gd name="connsiteX426" fmla="*/ 1523599 w 2024846"/>
                    <a:gd name="connsiteY426" fmla="*/ 1963240 h 2174835"/>
                    <a:gd name="connsiteX427" fmla="*/ 1524432 w 2024846"/>
                    <a:gd name="connsiteY427" fmla="*/ 1960907 h 2174835"/>
                    <a:gd name="connsiteX428" fmla="*/ 1526599 w 2024846"/>
                    <a:gd name="connsiteY428" fmla="*/ 1953574 h 2174835"/>
                    <a:gd name="connsiteX429" fmla="*/ 1527057 w 2024846"/>
                    <a:gd name="connsiteY429" fmla="*/ 1952699 h 2174835"/>
                    <a:gd name="connsiteX430" fmla="*/ 1527973 w 2024846"/>
                    <a:gd name="connsiteY430" fmla="*/ 1951199 h 2174835"/>
                    <a:gd name="connsiteX431" fmla="*/ 1528557 w 2024846"/>
                    <a:gd name="connsiteY431" fmla="*/ 1951491 h 2174835"/>
                    <a:gd name="connsiteX432" fmla="*/ 1529765 w 2024846"/>
                    <a:gd name="connsiteY432" fmla="*/ 1950949 h 2174835"/>
                    <a:gd name="connsiteX433" fmla="*/ 1531973 w 2024846"/>
                    <a:gd name="connsiteY433" fmla="*/ 1949407 h 2174835"/>
                    <a:gd name="connsiteX434" fmla="*/ 1531057 w 2024846"/>
                    <a:gd name="connsiteY434" fmla="*/ 1939033 h 2174835"/>
                    <a:gd name="connsiteX435" fmla="*/ 1529765 w 2024846"/>
                    <a:gd name="connsiteY435" fmla="*/ 1926576 h 2174835"/>
                    <a:gd name="connsiteX436" fmla="*/ 1503975 w 2024846"/>
                    <a:gd name="connsiteY436" fmla="*/ 1914619 h 2174835"/>
                    <a:gd name="connsiteX437" fmla="*/ 1493726 w 2024846"/>
                    <a:gd name="connsiteY437" fmla="*/ 1913452 h 2174835"/>
                    <a:gd name="connsiteX438" fmla="*/ 1472061 w 2024846"/>
                    <a:gd name="connsiteY438" fmla="*/ 1905203 h 2174835"/>
                    <a:gd name="connsiteX439" fmla="*/ 1471269 w 2024846"/>
                    <a:gd name="connsiteY439" fmla="*/ 1894370 h 2174835"/>
                    <a:gd name="connsiteX440" fmla="*/ 1484935 w 2024846"/>
                    <a:gd name="connsiteY440" fmla="*/ 1890787 h 2174835"/>
                    <a:gd name="connsiteX441" fmla="*/ 1493601 w 2024846"/>
                    <a:gd name="connsiteY441" fmla="*/ 1889745 h 2174835"/>
                    <a:gd name="connsiteX442" fmla="*/ 1490643 w 2024846"/>
                    <a:gd name="connsiteY442" fmla="*/ 1873163 h 2174835"/>
                    <a:gd name="connsiteX443" fmla="*/ 1486518 w 2024846"/>
                    <a:gd name="connsiteY443" fmla="*/ 1859706 h 2174835"/>
                    <a:gd name="connsiteX444" fmla="*/ 1494851 w 2024846"/>
                    <a:gd name="connsiteY444" fmla="*/ 1847457 h 2174835"/>
                    <a:gd name="connsiteX445" fmla="*/ 1498726 w 2024846"/>
                    <a:gd name="connsiteY445" fmla="*/ 1835624 h 2174835"/>
                    <a:gd name="connsiteX446" fmla="*/ 1482018 w 2024846"/>
                    <a:gd name="connsiteY446" fmla="*/ 1826375 h 2174835"/>
                    <a:gd name="connsiteX447" fmla="*/ 1472311 w 2024846"/>
                    <a:gd name="connsiteY447" fmla="*/ 1823250 h 2174835"/>
                    <a:gd name="connsiteX448" fmla="*/ 1451438 w 2024846"/>
                    <a:gd name="connsiteY448" fmla="*/ 1806293 h 2174835"/>
                    <a:gd name="connsiteX449" fmla="*/ 1453354 w 2024846"/>
                    <a:gd name="connsiteY449" fmla="*/ 1799252 h 2174835"/>
                    <a:gd name="connsiteX450" fmla="*/ 1472811 w 2024846"/>
                    <a:gd name="connsiteY450" fmla="*/ 1796336 h 2174835"/>
                    <a:gd name="connsiteX451" fmla="*/ 1483269 w 2024846"/>
                    <a:gd name="connsiteY451" fmla="*/ 1796211 h 2174835"/>
                    <a:gd name="connsiteX452" fmla="*/ 1483269 w 2024846"/>
                    <a:gd name="connsiteY452" fmla="*/ 1796211 h 2174835"/>
                    <a:gd name="connsiteX453" fmla="*/ 1475852 w 2024846"/>
                    <a:gd name="connsiteY453" fmla="*/ 1787170 h 2174835"/>
                    <a:gd name="connsiteX454" fmla="*/ 1474519 w 2024846"/>
                    <a:gd name="connsiteY454" fmla="*/ 1783920 h 2174835"/>
                    <a:gd name="connsiteX455" fmla="*/ 1479769 w 2024846"/>
                    <a:gd name="connsiteY455" fmla="*/ 1776504 h 2174835"/>
                    <a:gd name="connsiteX456" fmla="*/ 1481102 w 2024846"/>
                    <a:gd name="connsiteY456" fmla="*/ 1775296 h 2174835"/>
                    <a:gd name="connsiteX457" fmla="*/ 1477186 w 2024846"/>
                    <a:gd name="connsiteY457" fmla="*/ 1766380 h 2174835"/>
                    <a:gd name="connsiteX458" fmla="*/ 1473978 w 2024846"/>
                    <a:gd name="connsiteY458" fmla="*/ 1762338 h 2174835"/>
                    <a:gd name="connsiteX459" fmla="*/ 1472311 w 2024846"/>
                    <a:gd name="connsiteY459" fmla="*/ 1754006 h 2174835"/>
                    <a:gd name="connsiteX460" fmla="*/ 1472644 w 2024846"/>
                    <a:gd name="connsiteY460" fmla="*/ 1752047 h 2174835"/>
                    <a:gd name="connsiteX461" fmla="*/ 1475727 w 2024846"/>
                    <a:gd name="connsiteY461" fmla="*/ 1747589 h 2174835"/>
                    <a:gd name="connsiteX462" fmla="*/ 1476811 w 2024846"/>
                    <a:gd name="connsiteY462" fmla="*/ 1746589 h 2174835"/>
                    <a:gd name="connsiteX463" fmla="*/ 1476977 w 2024846"/>
                    <a:gd name="connsiteY463" fmla="*/ 1743173 h 2174835"/>
                    <a:gd name="connsiteX464" fmla="*/ 1476811 w 2024846"/>
                    <a:gd name="connsiteY464" fmla="*/ 1738674 h 2174835"/>
                    <a:gd name="connsiteX465" fmla="*/ 1477102 w 2024846"/>
                    <a:gd name="connsiteY465" fmla="*/ 1737590 h 2174835"/>
                    <a:gd name="connsiteX466" fmla="*/ 1479852 w 2024846"/>
                    <a:gd name="connsiteY466" fmla="*/ 1727424 h 2174835"/>
                    <a:gd name="connsiteX467" fmla="*/ 1478644 w 2024846"/>
                    <a:gd name="connsiteY467" fmla="*/ 1726383 h 2174835"/>
                    <a:gd name="connsiteX468" fmla="*/ 1476269 w 2024846"/>
                    <a:gd name="connsiteY468" fmla="*/ 1723675 h 2174835"/>
                    <a:gd name="connsiteX469" fmla="*/ 1473644 w 2024846"/>
                    <a:gd name="connsiteY469" fmla="*/ 1720967 h 2174835"/>
                    <a:gd name="connsiteX470" fmla="*/ 1468936 w 2024846"/>
                    <a:gd name="connsiteY470" fmla="*/ 1712717 h 2174835"/>
                    <a:gd name="connsiteX471" fmla="*/ 1479102 w 2024846"/>
                    <a:gd name="connsiteY471" fmla="*/ 1704759 h 2174835"/>
                    <a:gd name="connsiteX472" fmla="*/ 1481977 w 2024846"/>
                    <a:gd name="connsiteY472" fmla="*/ 1704509 h 2174835"/>
                    <a:gd name="connsiteX473" fmla="*/ 1480769 w 2024846"/>
                    <a:gd name="connsiteY473" fmla="*/ 1699593 h 2174835"/>
                    <a:gd name="connsiteX474" fmla="*/ 1477352 w 2024846"/>
                    <a:gd name="connsiteY474" fmla="*/ 1693469 h 2174835"/>
                    <a:gd name="connsiteX475" fmla="*/ 1487935 w 2024846"/>
                    <a:gd name="connsiteY475" fmla="*/ 1655180 h 2174835"/>
                    <a:gd name="connsiteX476" fmla="*/ 1504559 w 2024846"/>
                    <a:gd name="connsiteY476" fmla="*/ 1647389 h 2174835"/>
                    <a:gd name="connsiteX477" fmla="*/ 1515308 w 2024846"/>
                    <a:gd name="connsiteY477" fmla="*/ 1645014 h 2174835"/>
                    <a:gd name="connsiteX478" fmla="*/ 1518974 w 2024846"/>
                    <a:gd name="connsiteY478" fmla="*/ 1640931 h 2174835"/>
                    <a:gd name="connsiteX479" fmla="*/ 1527682 w 2024846"/>
                    <a:gd name="connsiteY479" fmla="*/ 1634348 h 2174835"/>
                    <a:gd name="connsiteX480" fmla="*/ 1538015 w 2024846"/>
                    <a:gd name="connsiteY480" fmla="*/ 1635681 h 2174835"/>
                    <a:gd name="connsiteX481" fmla="*/ 1542681 w 2024846"/>
                    <a:gd name="connsiteY481" fmla="*/ 1636848 h 2174835"/>
                    <a:gd name="connsiteX482" fmla="*/ 1549555 w 2024846"/>
                    <a:gd name="connsiteY482" fmla="*/ 1632890 h 2174835"/>
                    <a:gd name="connsiteX483" fmla="*/ 1554263 w 2024846"/>
                    <a:gd name="connsiteY483" fmla="*/ 1627349 h 2174835"/>
                    <a:gd name="connsiteX484" fmla="*/ 1562846 w 2024846"/>
                    <a:gd name="connsiteY484" fmla="*/ 1626057 h 2174835"/>
                    <a:gd name="connsiteX485" fmla="*/ 1566596 w 2024846"/>
                    <a:gd name="connsiteY485" fmla="*/ 1626474 h 2174835"/>
                    <a:gd name="connsiteX486" fmla="*/ 1570095 w 2024846"/>
                    <a:gd name="connsiteY486" fmla="*/ 1624474 h 2174835"/>
                    <a:gd name="connsiteX487" fmla="*/ 1574678 w 2024846"/>
                    <a:gd name="connsiteY487" fmla="*/ 1622182 h 2174835"/>
                    <a:gd name="connsiteX488" fmla="*/ 1580678 w 2024846"/>
                    <a:gd name="connsiteY488" fmla="*/ 1623016 h 2174835"/>
                    <a:gd name="connsiteX489" fmla="*/ 1582428 w 2024846"/>
                    <a:gd name="connsiteY489" fmla="*/ 1623349 h 2174835"/>
                    <a:gd name="connsiteX490" fmla="*/ 1587886 w 2024846"/>
                    <a:gd name="connsiteY490" fmla="*/ 1616891 h 2174835"/>
                    <a:gd name="connsiteX491" fmla="*/ 1587760 w 2024846"/>
                    <a:gd name="connsiteY491" fmla="*/ 1614933 h 2174835"/>
                    <a:gd name="connsiteX492" fmla="*/ 1585969 w 2024846"/>
                    <a:gd name="connsiteY492" fmla="*/ 1602976 h 2174835"/>
                    <a:gd name="connsiteX493" fmla="*/ 1592802 w 2024846"/>
                    <a:gd name="connsiteY493" fmla="*/ 1574269 h 2174835"/>
                    <a:gd name="connsiteX494" fmla="*/ 1612300 w 2024846"/>
                    <a:gd name="connsiteY494" fmla="*/ 1568436 h 2174835"/>
                    <a:gd name="connsiteX495" fmla="*/ 1624758 w 2024846"/>
                    <a:gd name="connsiteY495" fmla="*/ 1568936 h 2174835"/>
                    <a:gd name="connsiteX496" fmla="*/ 1628091 w 2024846"/>
                    <a:gd name="connsiteY496" fmla="*/ 1567103 h 2174835"/>
                    <a:gd name="connsiteX497" fmla="*/ 1635299 w 2024846"/>
                    <a:gd name="connsiteY497" fmla="*/ 1563520 h 2174835"/>
                    <a:gd name="connsiteX498" fmla="*/ 1641632 w 2024846"/>
                    <a:gd name="connsiteY498" fmla="*/ 1562687 h 2174835"/>
                    <a:gd name="connsiteX499" fmla="*/ 1645631 w 2024846"/>
                    <a:gd name="connsiteY499" fmla="*/ 1560062 h 2174835"/>
                    <a:gd name="connsiteX500" fmla="*/ 1648964 w 2024846"/>
                    <a:gd name="connsiteY500" fmla="*/ 1554229 h 2174835"/>
                    <a:gd name="connsiteX501" fmla="*/ 1652881 w 2024846"/>
                    <a:gd name="connsiteY501" fmla="*/ 1547438 h 2174835"/>
                    <a:gd name="connsiteX502" fmla="*/ 1660630 w 2024846"/>
                    <a:gd name="connsiteY502" fmla="*/ 1536230 h 2174835"/>
                    <a:gd name="connsiteX503" fmla="*/ 1663005 w 2024846"/>
                    <a:gd name="connsiteY503" fmla="*/ 1532522 h 2174835"/>
                    <a:gd name="connsiteX504" fmla="*/ 1668046 w 2024846"/>
                    <a:gd name="connsiteY504" fmla="*/ 1524440 h 2174835"/>
                    <a:gd name="connsiteX505" fmla="*/ 1665630 w 2024846"/>
                    <a:gd name="connsiteY505" fmla="*/ 1520690 h 2174835"/>
                    <a:gd name="connsiteX506" fmla="*/ 1661297 w 2024846"/>
                    <a:gd name="connsiteY506" fmla="*/ 1513607 h 2174835"/>
                    <a:gd name="connsiteX507" fmla="*/ 1681587 w 2024846"/>
                    <a:gd name="connsiteY507" fmla="*/ 1487568 h 2174835"/>
                    <a:gd name="connsiteX508" fmla="*/ 1684337 w 2024846"/>
                    <a:gd name="connsiteY508" fmla="*/ 1486318 h 2174835"/>
                    <a:gd name="connsiteX509" fmla="*/ 1684962 w 2024846"/>
                    <a:gd name="connsiteY509" fmla="*/ 1489276 h 2174835"/>
                    <a:gd name="connsiteX510" fmla="*/ 1690753 w 2024846"/>
                    <a:gd name="connsiteY510" fmla="*/ 1495567 h 2174835"/>
                    <a:gd name="connsiteX511" fmla="*/ 1695711 w 2024846"/>
                    <a:gd name="connsiteY511" fmla="*/ 1488734 h 2174835"/>
                    <a:gd name="connsiteX512" fmla="*/ 1691170 w 2024846"/>
                    <a:gd name="connsiteY512" fmla="*/ 1482110 h 2174835"/>
                    <a:gd name="connsiteX513" fmla="*/ 1686045 w 2024846"/>
                    <a:gd name="connsiteY513" fmla="*/ 1474652 h 2174835"/>
                    <a:gd name="connsiteX514" fmla="*/ 1680587 w 2024846"/>
                    <a:gd name="connsiteY514" fmla="*/ 1464777 h 2174835"/>
                    <a:gd name="connsiteX515" fmla="*/ 1678004 w 2024846"/>
                    <a:gd name="connsiteY515" fmla="*/ 1459403 h 2174835"/>
                    <a:gd name="connsiteX516" fmla="*/ 1673546 w 2024846"/>
                    <a:gd name="connsiteY516" fmla="*/ 1452320 h 2174835"/>
                    <a:gd name="connsiteX517" fmla="*/ 1668838 w 2024846"/>
                    <a:gd name="connsiteY517" fmla="*/ 1428322 h 2174835"/>
                    <a:gd name="connsiteX518" fmla="*/ 1654880 w 2024846"/>
                    <a:gd name="connsiteY518" fmla="*/ 1404782 h 2174835"/>
                    <a:gd name="connsiteX519" fmla="*/ 1645881 w 2024846"/>
                    <a:gd name="connsiteY519" fmla="*/ 1394950 h 2174835"/>
                    <a:gd name="connsiteX520" fmla="*/ 1633799 w 2024846"/>
                    <a:gd name="connsiteY520" fmla="*/ 1388575 h 2174835"/>
                    <a:gd name="connsiteX521" fmla="*/ 1629716 w 2024846"/>
                    <a:gd name="connsiteY521" fmla="*/ 1378784 h 2174835"/>
                    <a:gd name="connsiteX522" fmla="*/ 1630049 w 2024846"/>
                    <a:gd name="connsiteY522" fmla="*/ 1375034 h 2174835"/>
                    <a:gd name="connsiteX523" fmla="*/ 1632507 w 2024846"/>
                    <a:gd name="connsiteY523" fmla="*/ 1371326 h 2174835"/>
                    <a:gd name="connsiteX524" fmla="*/ 1633590 w 2024846"/>
                    <a:gd name="connsiteY524" fmla="*/ 1370451 h 2174835"/>
                    <a:gd name="connsiteX525" fmla="*/ 1632216 w 2024846"/>
                    <a:gd name="connsiteY525" fmla="*/ 1368868 h 2174835"/>
                    <a:gd name="connsiteX526" fmla="*/ 1629258 w 2024846"/>
                    <a:gd name="connsiteY526" fmla="*/ 1365244 h 2174835"/>
                    <a:gd name="connsiteX527" fmla="*/ 1627549 w 2024846"/>
                    <a:gd name="connsiteY527" fmla="*/ 1362660 h 2174835"/>
                    <a:gd name="connsiteX528" fmla="*/ 1627757 w 2024846"/>
                    <a:gd name="connsiteY528" fmla="*/ 1352536 h 2174835"/>
                    <a:gd name="connsiteX529" fmla="*/ 1632257 w 2024846"/>
                    <a:gd name="connsiteY529" fmla="*/ 1348870 h 2174835"/>
                    <a:gd name="connsiteX530" fmla="*/ 1636590 w 2024846"/>
                    <a:gd name="connsiteY530" fmla="*/ 1344162 h 2174835"/>
                    <a:gd name="connsiteX531" fmla="*/ 1632882 w 2024846"/>
                    <a:gd name="connsiteY531" fmla="*/ 1340245 h 2174835"/>
                    <a:gd name="connsiteX532" fmla="*/ 1628674 w 2024846"/>
                    <a:gd name="connsiteY532" fmla="*/ 1336746 h 2174835"/>
                    <a:gd name="connsiteX533" fmla="*/ 1631007 w 2024846"/>
                    <a:gd name="connsiteY533" fmla="*/ 1328705 h 2174835"/>
                    <a:gd name="connsiteX534" fmla="*/ 1636549 w 2024846"/>
                    <a:gd name="connsiteY534" fmla="*/ 1325830 h 2174835"/>
                    <a:gd name="connsiteX535" fmla="*/ 1640007 w 2024846"/>
                    <a:gd name="connsiteY535" fmla="*/ 1324413 h 2174835"/>
                    <a:gd name="connsiteX536" fmla="*/ 1640465 w 2024846"/>
                    <a:gd name="connsiteY536" fmla="*/ 1319914 h 2174835"/>
                    <a:gd name="connsiteX537" fmla="*/ 1640923 w 2024846"/>
                    <a:gd name="connsiteY537" fmla="*/ 1313956 h 2174835"/>
                    <a:gd name="connsiteX538" fmla="*/ 1650339 w 2024846"/>
                    <a:gd name="connsiteY538" fmla="*/ 1302581 h 2174835"/>
                    <a:gd name="connsiteX539" fmla="*/ 1658964 w 2024846"/>
                    <a:gd name="connsiteY539" fmla="*/ 1289541 h 2174835"/>
                    <a:gd name="connsiteX540" fmla="*/ 1656505 w 2024846"/>
                    <a:gd name="connsiteY540" fmla="*/ 1279792 h 2174835"/>
                    <a:gd name="connsiteX541" fmla="*/ 1653922 w 2024846"/>
                    <a:gd name="connsiteY541" fmla="*/ 1271459 h 2174835"/>
                    <a:gd name="connsiteX542" fmla="*/ 1653672 w 2024846"/>
                    <a:gd name="connsiteY542" fmla="*/ 1262126 h 2174835"/>
                    <a:gd name="connsiteX543" fmla="*/ 1652589 w 2024846"/>
                    <a:gd name="connsiteY543" fmla="*/ 1250252 h 2174835"/>
                    <a:gd name="connsiteX544" fmla="*/ 1650506 w 2024846"/>
                    <a:gd name="connsiteY544" fmla="*/ 1246586 h 2174835"/>
                    <a:gd name="connsiteX545" fmla="*/ 1650006 w 2024846"/>
                    <a:gd name="connsiteY545" fmla="*/ 1239045 h 2174835"/>
                    <a:gd name="connsiteX546" fmla="*/ 1653256 w 2024846"/>
                    <a:gd name="connsiteY546" fmla="*/ 1233545 h 2174835"/>
                    <a:gd name="connsiteX547" fmla="*/ 1655214 w 2024846"/>
                    <a:gd name="connsiteY547" fmla="*/ 1226837 h 2174835"/>
                    <a:gd name="connsiteX548" fmla="*/ 1648131 w 2024846"/>
                    <a:gd name="connsiteY548" fmla="*/ 1214130 h 2174835"/>
                    <a:gd name="connsiteX549" fmla="*/ 1640465 w 2024846"/>
                    <a:gd name="connsiteY549" fmla="*/ 1201673 h 2174835"/>
                    <a:gd name="connsiteX550" fmla="*/ 1642965 w 2024846"/>
                    <a:gd name="connsiteY550" fmla="*/ 1190298 h 2174835"/>
                    <a:gd name="connsiteX551" fmla="*/ 1645298 w 2024846"/>
                    <a:gd name="connsiteY551" fmla="*/ 1187549 h 2174835"/>
                    <a:gd name="connsiteX552" fmla="*/ 1648464 w 2024846"/>
                    <a:gd name="connsiteY552" fmla="*/ 1184382 h 2174835"/>
                    <a:gd name="connsiteX553" fmla="*/ 1649506 w 2024846"/>
                    <a:gd name="connsiteY553" fmla="*/ 1183257 h 2174835"/>
                    <a:gd name="connsiteX554" fmla="*/ 1647798 w 2024846"/>
                    <a:gd name="connsiteY554" fmla="*/ 1180633 h 2174835"/>
                    <a:gd name="connsiteX555" fmla="*/ 1644964 w 2024846"/>
                    <a:gd name="connsiteY555" fmla="*/ 1175508 h 2174835"/>
                    <a:gd name="connsiteX556" fmla="*/ 1644715 w 2024846"/>
                    <a:gd name="connsiteY556" fmla="*/ 1173300 h 2174835"/>
                    <a:gd name="connsiteX557" fmla="*/ 1645673 w 2024846"/>
                    <a:gd name="connsiteY557" fmla="*/ 1166133 h 2174835"/>
                    <a:gd name="connsiteX558" fmla="*/ 1654672 w 2024846"/>
                    <a:gd name="connsiteY558" fmla="*/ 1163467 h 2174835"/>
                    <a:gd name="connsiteX559" fmla="*/ 1667504 w 2024846"/>
                    <a:gd name="connsiteY559" fmla="*/ 1165592 h 2174835"/>
                    <a:gd name="connsiteX560" fmla="*/ 1674129 w 2024846"/>
                    <a:gd name="connsiteY560" fmla="*/ 1167092 h 2174835"/>
                    <a:gd name="connsiteX561" fmla="*/ 1678629 w 2024846"/>
                    <a:gd name="connsiteY561" fmla="*/ 1167383 h 2174835"/>
                    <a:gd name="connsiteX562" fmla="*/ 1689336 w 2024846"/>
                    <a:gd name="connsiteY562" fmla="*/ 1169258 h 2174835"/>
                    <a:gd name="connsiteX563" fmla="*/ 1693294 w 2024846"/>
                    <a:gd name="connsiteY563" fmla="*/ 1170133 h 2174835"/>
                    <a:gd name="connsiteX564" fmla="*/ 1703418 w 2024846"/>
                    <a:gd name="connsiteY564" fmla="*/ 1174674 h 2174835"/>
                    <a:gd name="connsiteX565" fmla="*/ 1703044 w 2024846"/>
                    <a:gd name="connsiteY565" fmla="*/ 1181341 h 2174835"/>
                    <a:gd name="connsiteX566" fmla="*/ 1702460 w 2024846"/>
                    <a:gd name="connsiteY566" fmla="*/ 1184632 h 2174835"/>
                    <a:gd name="connsiteX567" fmla="*/ 1708252 w 2024846"/>
                    <a:gd name="connsiteY567" fmla="*/ 1188007 h 2174835"/>
                    <a:gd name="connsiteX568" fmla="*/ 1723542 w 2024846"/>
                    <a:gd name="connsiteY568" fmla="*/ 1177758 h 2174835"/>
                    <a:gd name="connsiteX569" fmla="*/ 1737874 w 2024846"/>
                    <a:gd name="connsiteY569" fmla="*/ 1168217 h 2174835"/>
                    <a:gd name="connsiteX570" fmla="*/ 1737916 w 2024846"/>
                    <a:gd name="connsiteY570" fmla="*/ 1168217 h 2174835"/>
                    <a:gd name="connsiteX571" fmla="*/ 1749957 w 2024846"/>
                    <a:gd name="connsiteY571" fmla="*/ 1176508 h 2174835"/>
                    <a:gd name="connsiteX572" fmla="*/ 1758789 w 2024846"/>
                    <a:gd name="connsiteY572" fmla="*/ 1183257 h 2174835"/>
                    <a:gd name="connsiteX573" fmla="*/ 1761498 w 2024846"/>
                    <a:gd name="connsiteY573" fmla="*/ 1180591 h 2174835"/>
                    <a:gd name="connsiteX574" fmla="*/ 1761289 w 2024846"/>
                    <a:gd name="connsiteY574" fmla="*/ 1177674 h 2174835"/>
                    <a:gd name="connsiteX575" fmla="*/ 1762664 w 2024846"/>
                    <a:gd name="connsiteY575" fmla="*/ 1167634 h 2174835"/>
                    <a:gd name="connsiteX576" fmla="*/ 1769413 w 2024846"/>
                    <a:gd name="connsiteY576" fmla="*/ 1164175 h 2174835"/>
                    <a:gd name="connsiteX577" fmla="*/ 1773413 w 2024846"/>
                    <a:gd name="connsiteY577" fmla="*/ 1162259 h 2174835"/>
                    <a:gd name="connsiteX578" fmla="*/ 1772247 w 2024846"/>
                    <a:gd name="connsiteY578" fmla="*/ 1153134 h 2174835"/>
                    <a:gd name="connsiteX579" fmla="*/ 1770414 w 2024846"/>
                    <a:gd name="connsiteY579" fmla="*/ 1140719 h 2174835"/>
                    <a:gd name="connsiteX580" fmla="*/ 1770996 w 2024846"/>
                    <a:gd name="connsiteY580" fmla="*/ 1138677 h 2174835"/>
                    <a:gd name="connsiteX581" fmla="*/ 1773080 w 2024846"/>
                    <a:gd name="connsiteY581" fmla="*/ 1138969 h 2174835"/>
                    <a:gd name="connsiteX582" fmla="*/ 1778663 w 2024846"/>
                    <a:gd name="connsiteY582" fmla="*/ 1141135 h 2174835"/>
                    <a:gd name="connsiteX583" fmla="*/ 1781788 w 2024846"/>
                    <a:gd name="connsiteY583" fmla="*/ 1142510 h 2174835"/>
                    <a:gd name="connsiteX584" fmla="*/ 1784204 w 2024846"/>
                    <a:gd name="connsiteY584" fmla="*/ 1139094 h 2174835"/>
                    <a:gd name="connsiteX585" fmla="*/ 1790620 w 2024846"/>
                    <a:gd name="connsiteY585" fmla="*/ 1133344 h 2174835"/>
                    <a:gd name="connsiteX586" fmla="*/ 1799744 w 2024846"/>
                    <a:gd name="connsiteY586" fmla="*/ 1142969 h 2174835"/>
                    <a:gd name="connsiteX587" fmla="*/ 1802411 w 2024846"/>
                    <a:gd name="connsiteY587" fmla="*/ 1148302 h 2174835"/>
                    <a:gd name="connsiteX588" fmla="*/ 1805619 w 2024846"/>
                    <a:gd name="connsiteY588" fmla="*/ 1147010 h 2174835"/>
                    <a:gd name="connsiteX589" fmla="*/ 1805911 w 2024846"/>
                    <a:gd name="connsiteY589" fmla="*/ 1143260 h 2174835"/>
                    <a:gd name="connsiteX590" fmla="*/ 1808827 w 2024846"/>
                    <a:gd name="connsiteY590" fmla="*/ 1134344 h 2174835"/>
                    <a:gd name="connsiteX591" fmla="*/ 1814993 w 2024846"/>
                    <a:gd name="connsiteY591" fmla="*/ 1132719 h 2174835"/>
                    <a:gd name="connsiteX592" fmla="*/ 1818910 w 2024846"/>
                    <a:gd name="connsiteY592" fmla="*/ 1136552 h 2174835"/>
                    <a:gd name="connsiteX593" fmla="*/ 1820952 w 2024846"/>
                    <a:gd name="connsiteY593" fmla="*/ 1139427 h 2174835"/>
                    <a:gd name="connsiteX594" fmla="*/ 1823701 w 2024846"/>
                    <a:gd name="connsiteY594" fmla="*/ 1144719 h 2174835"/>
                    <a:gd name="connsiteX595" fmla="*/ 1825784 w 2024846"/>
                    <a:gd name="connsiteY595" fmla="*/ 1147510 h 2174835"/>
                    <a:gd name="connsiteX596" fmla="*/ 1830409 w 2024846"/>
                    <a:gd name="connsiteY596" fmla="*/ 1145968 h 2174835"/>
                    <a:gd name="connsiteX597" fmla="*/ 1839908 w 2024846"/>
                    <a:gd name="connsiteY597" fmla="*/ 1124887 h 2174835"/>
                    <a:gd name="connsiteX598" fmla="*/ 1838033 w 2024846"/>
                    <a:gd name="connsiteY598" fmla="*/ 1121220 h 2174835"/>
                    <a:gd name="connsiteX599" fmla="*/ 1834867 w 2024846"/>
                    <a:gd name="connsiteY599" fmla="*/ 1113471 h 2174835"/>
                    <a:gd name="connsiteX600" fmla="*/ 1837283 w 2024846"/>
                    <a:gd name="connsiteY600" fmla="*/ 1106305 h 2174835"/>
                    <a:gd name="connsiteX601" fmla="*/ 1838992 w 2024846"/>
                    <a:gd name="connsiteY601" fmla="*/ 1102430 h 2174835"/>
                    <a:gd name="connsiteX602" fmla="*/ 1838200 w 2024846"/>
                    <a:gd name="connsiteY602" fmla="*/ 1095514 h 2174835"/>
                    <a:gd name="connsiteX603" fmla="*/ 1837242 w 2024846"/>
                    <a:gd name="connsiteY603" fmla="*/ 1088973 h 2174835"/>
                    <a:gd name="connsiteX604" fmla="*/ 1837783 w 2024846"/>
                    <a:gd name="connsiteY604" fmla="*/ 1081515 h 2174835"/>
                    <a:gd name="connsiteX605" fmla="*/ 1834159 w 2024846"/>
                    <a:gd name="connsiteY605" fmla="*/ 1066808 h 2174835"/>
                    <a:gd name="connsiteX606" fmla="*/ 1830950 w 2024846"/>
                    <a:gd name="connsiteY606" fmla="*/ 1064350 h 2174835"/>
                    <a:gd name="connsiteX607" fmla="*/ 1824617 w 2024846"/>
                    <a:gd name="connsiteY607" fmla="*/ 1053225 h 2174835"/>
                    <a:gd name="connsiteX608" fmla="*/ 1832534 w 2024846"/>
                    <a:gd name="connsiteY608" fmla="*/ 1046934 h 2174835"/>
                    <a:gd name="connsiteX609" fmla="*/ 1836200 w 2024846"/>
                    <a:gd name="connsiteY609" fmla="*/ 1045018 h 2174835"/>
                    <a:gd name="connsiteX610" fmla="*/ 1822159 w 2024846"/>
                    <a:gd name="connsiteY610" fmla="*/ 1030435 h 2174835"/>
                    <a:gd name="connsiteX611" fmla="*/ 1814160 w 2024846"/>
                    <a:gd name="connsiteY611" fmla="*/ 1022769 h 2174835"/>
                    <a:gd name="connsiteX612" fmla="*/ 1801578 w 2024846"/>
                    <a:gd name="connsiteY612" fmla="*/ 1007062 h 2174835"/>
                    <a:gd name="connsiteX613" fmla="*/ 1773997 w 2024846"/>
                    <a:gd name="connsiteY613" fmla="*/ 957733 h 2174835"/>
                    <a:gd name="connsiteX614" fmla="*/ 1774538 w 2024846"/>
                    <a:gd name="connsiteY614" fmla="*/ 949817 h 2174835"/>
                    <a:gd name="connsiteX615" fmla="*/ 1774288 w 2024846"/>
                    <a:gd name="connsiteY615" fmla="*/ 940442 h 2174835"/>
                    <a:gd name="connsiteX616" fmla="*/ 1769247 w 2024846"/>
                    <a:gd name="connsiteY616" fmla="*/ 937692 h 2174835"/>
                    <a:gd name="connsiteX617" fmla="*/ 1762289 w 2024846"/>
                    <a:gd name="connsiteY617" fmla="*/ 934443 h 2174835"/>
                    <a:gd name="connsiteX618" fmla="*/ 1758539 w 2024846"/>
                    <a:gd name="connsiteY618" fmla="*/ 926818 h 2174835"/>
                    <a:gd name="connsiteX619" fmla="*/ 1764914 w 2024846"/>
                    <a:gd name="connsiteY619" fmla="*/ 917152 h 2174835"/>
                    <a:gd name="connsiteX620" fmla="*/ 1771496 w 2024846"/>
                    <a:gd name="connsiteY620" fmla="*/ 908861 h 2174835"/>
                    <a:gd name="connsiteX621" fmla="*/ 1771330 w 2024846"/>
                    <a:gd name="connsiteY621" fmla="*/ 891029 h 2174835"/>
                    <a:gd name="connsiteX622" fmla="*/ 1768330 w 2024846"/>
                    <a:gd name="connsiteY622" fmla="*/ 885988 h 2174835"/>
                    <a:gd name="connsiteX623" fmla="*/ 1763914 w 2024846"/>
                    <a:gd name="connsiteY623" fmla="*/ 876864 h 2174835"/>
                    <a:gd name="connsiteX624" fmla="*/ 1795870 w 2024846"/>
                    <a:gd name="connsiteY624" fmla="*/ 858324 h 2174835"/>
                    <a:gd name="connsiteX625" fmla="*/ 1796036 w 2024846"/>
                    <a:gd name="connsiteY625" fmla="*/ 858324 h 2174835"/>
                    <a:gd name="connsiteX626" fmla="*/ 1802244 w 2024846"/>
                    <a:gd name="connsiteY626" fmla="*/ 861948 h 2174835"/>
                    <a:gd name="connsiteX627" fmla="*/ 1802827 w 2024846"/>
                    <a:gd name="connsiteY627" fmla="*/ 862656 h 2174835"/>
                    <a:gd name="connsiteX628" fmla="*/ 1804619 w 2024846"/>
                    <a:gd name="connsiteY628" fmla="*/ 860907 h 2174835"/>
                    <a:gd name="connsiteX629" fmla="*/ 1804619 w 2024846"/>
                    <a:gd name="connsiteY629" fmla="*/ 854657 h 2174835"/>
                    <a:gd name="connsiteX630" fmla="*/ 1805077 w 2024846"/>
                    <a:gd name="connsiteY630" fmla="*/ 844450 h 2174835"/>
                    <a:gd name="connsiteX631" fmla="*/ 1814535 w 2024846"/>
                    <a:gd name="connsiteY631" fmla="*/ 838158 h 2174835"/>
                    <a:gd name="connsiteX632" fmla="*/ 1823326 w 2024846"/>
                    <a:gd name="connsiteY632" fmla="*/ 841325 h 2174835"/>
                    <a:gd name="connsiteX633" fmla="*/ 1824535 w 2024846"/>
                    <a:gd name="connsiteY633" fmla="*/ 849866 h 2174835"/>
                    <a:gd name="connsiteX634" fmla="*/ 1824576 w 2024846"/>
                    <a:gd name="connsiteY634" fmla="*/ 854532 h 2174835"/>
                    <a:gd name="connsiteX635" fmla="*/ 1834909 w 2024846"/>
                    <a:gd name="connsiteY635" fmla="*/ 855615 h 2174835"/>
                    <a:gd name="connsiteX636" fmla="*/ 1843408 w 2024846"/>
                    <a:gd name="connsiteY636" fmla="*/ 840617 h 2174835"/>
                    <a:gd name="connsiteX637" fmla="*/ 1829201 w 2024846"/>
                    <a:gd name="connsiteY637" fmla="*/ 818327 h 2174835"/>
                    <a:gd name="connsiteX638" fmla="*/ 1821910 w 2024846"/>
                    <a:gd name="connsiteY638" fmla="*/ 817160 h 2174835"/>
                    <a:gd name="connsiteX639" fmla="*/ 1807827 w 2024846"/>
                    <a:gd name="connsiteY639" fmla="*/ 811577 h 2174835"/>
                    <a:gd name="connsiteX640" fmla="*/ 1808577 w 2024846"/>
                    <a:gd name="connsiteY640" fmla="*/ 797536 h 2174835"/>
                    <a:gd name="connsiteX641" fmla="*/ 1815577 w 2024846"/>
                    <a:gd name="connsiteY641" fmla="*/ 788954 h 2174835"/>
                    <a:gd name="connsiteX642" fmla="*/ 1827326 w 2024846"/>
                    <a:gd name="connsiteY642" fmla="*/ 790704 h 2174835"/>
                    <a:gd name="connsiteX643" fmla="*/ 1835242 w 2024846"/>
                    <a:gd name="connsiteY643" fmla="*/ 792454 h 2174835"/>
                    <a:gd name="connsiteX644" fmla="*/ 1858115 w 2024846"/>
                    <a:gd name="connsiteY644" fmla="*/ 769539 h 2174835"/>
                    <a:gd name="connsiteX645" fmla="*/ 1859032 w 2024846"/>
                    <a:gd name="connsiteY645" fmla="*/ 759873 h 2174835"/>
                    <a:gd name="connsiteX646" fmla="*/ 1867864 w 2024846"/>
                    <a:gd name="connsiteY646" fmla="*/ 742832 h 2174835"/>
                    <a:gd name="connsiteX647" fmla="*/ 1879197 w 2024846"/>
                    <a:gd name="connsiteY647" fmla="*/ 741666 h 2174835"/>
                    <a:gd name="connsiteX648" fmla="*/ 1883947 w 2024846"/>
                    <a:gd name="connsiteY648" fmla="*/ 749998 h 2174835"/>
                    <a:gd name="connsiteX649" fmla="*/ 1886821 w 2024846"/>
                    <a:gd name="connsiteY649" fmla="*/ 756831 h 2174835"/>
                    <a:gd name="connsiteX650" fmla="*/ 1911278 w 2024846"/>
                    <a:gd name="connsiteY650" fmla="*/ 758998 h 2174835"/>
                    <a:gd name="connsiteX651" fmla="*/ 1917402 w 2024846"/>
                    <a:gd name="connsiteY651" fmla="*/ 755165 h 2174835"/>
                    <a:gd name="connsiteX652" fmla="*/ 1915444 w 2024846"/>
                    <a:gd name="connsiteY652" fmla="*/ 751998 h 2174835"/>
                    <a:gd name="connsiteX653" fmla="*/ 1911111 w 2024846"/>
                    <a:gd name="connsiteY653" fmla="*/ 743457 h 2174835"/>
                    <a:gd name="connsiteX654" fmla="*/ 1925110 w 2024846"/>
                    <a:gd name="connsiteY654" fmla="*/ 723167 h 2174835"/>
                    <a:gd name="connsiteX655" fmla="*/ 1930735 w 2024846"/>
                    <a:gd name="connsiteY655" fmla="*/ 718876 h 2174835"/>
                    <a:gd name="connsiteX656" fmla="*/ 1933818 w 2024846"/>
                    <a:gd name="connsiteY656" fmla="*/ 716709 h 2174835"/>
                    <a:gd name="connsiteX657" fmla="*/ 1933526 w 2024846"/>
                    <a:gd name="connsiteY657" fmla="*/ 712043 h 2174835"/>
                    <a:gd name="connsiteX658" fmla="*/ 1932484 w 2024846"/>
                    <a:gd name="connsiteY658" fmla="*/ 710835 h 2174835"/>
                    <a:gd name="connsiteX659" fmla="*/ 1929735 w 2024846"/>
                    <a:gd name="connsiteY659" fmla="*/ 703418 h 2174835"/>
                    <a:gd name="connsiteX660" fmla="*/ 1936734 w 2024846"/>
                    <a:gd name="connsiteY660" fmla="*/ 695044 h 2174835"/>
                    <a:gd name="connsiteX661" fmla="*/ 1942109 w 2024846"/>
                    <a:gd name="connsiteY661" fmla="*/ 689920 h 2174835"/>
                    <a:gd name="connsiteX662" fmla="*/ 1941609 w 2024846"/>
                    <a:gd name="connsiteY662" fmla="*/ 682878 h 2174835"/>
                    <a:gd name="connsiteX663" fmla="*/ 1951483 w 2024846"/>
                    <a:gd name="connsiteY663" fmla="*/ 682420 h 2174835"/>
                    <a:gd name="connsiteX664" fmla="*/ 1956441 w 2024846"/>
                    <a:gd name="connsiteY664" fmla="*/ 688920 h 2174835"/>
                    <a:gd name="connsiteX665" fmla="*/ 1960399 w 2024846"/>
                    <a:gd name="connsiteY665" fmla="*/ 692669 h 2174835"/>
                    <a:gd name="connsiteX666" fmla="*/ 1965399 w 2024846"/>
                    <a:gd name="connsiteY666" fmla="*/ 690461 h 2174835"/>
                    <a:gd name="connsiteX667" fmla="*/ 1959399 w 2024846"/>
                    <a:gd name="connsiteY667" fmla="*/ 677046 h 2174835"/>
                    <a:gd name="connsiteX668" fmla="*/ 1955358 w 2024846"/>
                    <a:gd name="connsiteY668" fmla="*/ 670004 h 2174835"/>
                    <a:gd name="connsiteX669" fmla="*/ 1954524 w 2024846"/>
                    <a:gd name="connsiteY669" fmla="*/ 656547 h 2174835"/>
                    <a:gd name="connsiteX670" fmla="*/ 1945942 w 2024846"/>
                    <a:gd name="connsiteY670" fmla="*/ 645173 h 2174835"/>
                    <a:gd name="connsiteX671" fmla="*/ 1941776 w 2024846"/>
                    <a:gd name="connsiteY671" fmla="*/ 644298 h 2174835"/>
                    <a:gd name="connsiteX672" fmla="*/ 1931943 w 2024846"/>
                    <a:gd name="connsiteY672" fmla="*/ 638798 h 2174835"/>
                    <a:gd name="connsiteX673" fmla="*/ 1930443 w 2024846"/>
                    <a:gd name="connsiteY673" fmla="*/ 629966 h 2174835"/>
                    <a:gd name="connsiteX674" fmla="*/ 1929277 w 2024846"/>
                    <a:gd name="connsiteY674" fmla="*/ 623550 h 2174835"/>
                    <a:gd name="connsiteX675" fmla="*/ 1925110 w 2024846"/>
                    <a:gd name="connsiteY675" fmla="*/ 622758 h 2174835"/>
                    <a:gd name="connsiteX676" fmla="*/ 1914444 w 2024846"/>
                    <a:gd name="connsiteY676" fmla="*/ 618258 h 2174835"/>
                    <a:gd name="connsiteX677" fmla="*/ 1917860 w 2024846"/>
                    <a:gd name="connsiteY677" fmla="*/ 599593 h 2174835"/>
                    <a:gd name="connsiteX678" fmla="*/ 1918319 w 2024846"/>
                    <a:gd name="connsiteY678" fmla="*/ 599010 h 2174835"/>
                    <a:gd name="connsiteX679" fmla="*/ 1922027 w 2024846"/>
                    <a:gd name="connsiteY679" fmla="*/ 594593 h 2174835"/>
                    <a:gd name="connsiteX680" fmla="*/ 1929318 w 2024846"/>
                    <a:gd name="connsiteY680" fmla="*/ 583803 h 2174835"/>
                    <a:gd name="connsiteX681" fmla="*/ 1931860 w 2024846"/>
                    <a:gd name="connsiteY681" fmla="*/ 577345 h 2174835"/>
                    <a:gd name="connsiteX682" fmla="*/ 1934526 w 2024846"/>
                    <a:gd name="connsiteY682" fmla="*/ 570512 h 2174835"/>
                    <a:gd name="connsiteX683" fmla="*/ 1930026 w 2024846"/>
                    <a:gd name="connsiteY683" fmla="*/ 569262 h 2174835"/>
                    <a:gd name="connsiteX684" fmla="*/ 1923860 w 2024846"/>
                    <a:gd name="connsiteY684" fmla="*/ 567471 h 2174835"/>
                    <a:gd name="connsiteX685" fmla="*/ 1917152 w 2024846"/>
                    <a:gd name="connsiteY685" fmla="*/ 560929 h 2174835"/>
                    <a:gd name="connsiteX686" fmla="*/ 1914736 w 2024846"/>
                    <a:gd name="connsiteY686" fmla="*/ 556471 h 2174835"/>
                    <a:gd name="connsiteX687" fmla="*/ 1907236 w 2024846"/>
                    <a:gd name="connsiteY687" fmla="*/ 550139 h 2174835"/>
                    <a:gd name="connsiteX688" fmla="*/ 1899237 w 2024846"/>
                    <a:gd name="connsiteY688" fmla="*/ 526890 h 2174835"/>
                    <a:gd name="connsiteX689" fmla="*/ 1918277 w 2024846"/>
                    <a:gd name="connsiteY689" fmla="*/ 520141 h 2174835"/>
                    <a:gd name="connsiteX690" fmla="*/ 1923652 w 2024846"/>
                    <a:gd name="connsiteY690" fmla="*/ 521099 h 2174835"/>
                    <a:gd name="connsiteX691" fmla="*/ 1925693 w 2024846"/>
                    <a:gd name="connsiteY691" fmla="*/ 515974 h 2174835"/>
                    <a:gd name="connsiteX692" fmla="*/ 1917069 w 2024846"/>
                    <a:gd name="connsiteY692" fmla="*/ 503934 h 2174835"/>
                    <a:gd name="connsiteX693" fmla="*/ 1907736 w 2024846"/>
                    <a:gd name="connsiteY693" fmla="*/ 497934 h 2174835"/>
                    <a:gd name="connsiteX694" fmla="*/ 1899695 w 2024846"/>
                    <a:gd name="connsiteY694" fmla="*/ 478352 h 2174835"/>
                    <a:gd name="connsiteX695" fmla="*/ 1903987 w 2024846"/>
                    <a:gd name="connsiteY695" fmla="*/ 471186 h 2174835"/>
                    <a:gd name="connsiteX696" fmla="*/ 1912278 w 2024846"/>
                    <a:gd name="connsiteY696" fmla="*/ 471436 h 2174835"/>
                    <a:gd name="connsiteX697" fmla="*/ 1914694 w 2024846"/>
                    <a:gd name="connsiteY697" fmla="*/ 472103 h 2174835"/>
                    <a:gd name="connsiteX698" fmla="*/ 1920194 w 2024846"/>
                    <a:gd name="connsiteY698" fmla="*/ 472561 h 2174835"/>
                    <a:gd name="connsiteX699" fmla="*/ 1920402 w 2024846"/>
                    <a:gd name="connsiteY699" fmla="*/ 472103 h 2174835"/>
                    <a:gd name="connsiteX700" fmla="*/ 1922944 w 2024846"/>
                    <a:gd name="connsiteY700" fmla="*/ 467353 h 2174835"/>
                    <a:gd name="connsiteX701" fmla="*/ 1923402 w 2024846"/>
                    <a:gd name="connsiteY701" fmla="*/ 464937 h 2174835"/>
                    <a:gd name="connsiteX702" fmla="*/ 1926527 w 2024846"/>
                    <a:gd name="connsiteY702" fmla="*/ 458187 h 2174835"/>
                    <a:gd name="connsiteX703" fmla="*/ 1934234 w 2024846"/>
                    <a:gd name="connsiteY703" fmla="*/ 457937 h 2174835"/>
                    <a:gd name="connsiteX704" fmla="*/ 1934859 w 2024846"/>
                    <a:gd name="connsiteY704" fmla="*/ 458354 h 2174835"/>
                    <a:gd name="connsiteX705" fmla="*/ 1941900 w 2024846"/>
                    <a:gd name="connsiteY705" fmla="*/ 452563 h 2174835"/>
                    <a:gd name="connsiteX706" fmla="*/ 1945775 w 2024846"/>
                    <a:gd name="connsiteY706" fmla="*/ 447480 h 2174835"/>
                    <a:gd name="connsiteX707" fmla="*/ 1955857 w 2024846"/>
                    <a:gd name="connsiteY707" fmla="*/ 440647 h 2174835"/>
                    <a:gd name="connsiteX708" fmla="*/ 1960982 w 2024846"/>
                    <a:gd name="connsiteY708" fmla="*/ 439064 h 2174835"/>
                    <a:gd name="connsiteX709" fmla="*/ 1963315 w 2024846"/>
                    <a:gd name="connsiteY709" fmla="*/ 438230 h 2174835"/>
                    <a:gd name="connsiteX710" fmla="*/ 1975356 w 2024846"/>
                    <a:gd name="connsiteY710" fmla="*/ 427689 h 2174835"/>
                    <a:gd name="connsiteX711" fmla="*/ 1973356 w 2024846"/>
                    <a:gd name="connsiteY711" fmla="*/ 422523 h 2174835"/>
                    <a:gd name="connsiteX712" fmla="*/ 1971357 w 2024846"/>
                    <a:gd name="connsiteY712" fmla="*/ 417565 h 2174835"/>
                    <a:gd name="connsiteX713" fmla="*/ 1977523 w 2024846"/>
                    <a:gd name="connsiteY713" fmla="*/ 411232 h 2174835"/>
                    <a:gd name="connsiteX714" fmla="*/ 1994230 w 2024846"/>
                    <a:gd name="connsiteY714" fmla="*/ 415024 h 2174835"/>
                    <a:gd name="connsiteX715" fmla="*/ 1998771 w 2024846"/>
                    <a:gd name="connsiteY715" fmla="*/ 419815 h 2174835"/>
                    <a:gd name="connsiteX716" fmla="*/ 2005812 w 2024846"/>
                    <a:gd name="connsiteY716" fmla="*/ 421232 h 2174835"/>
                    <a:gd name="connsiteX717" fmla="*/ 2007396 w 2024846"/>
                    <a:gd name="connsiteY717" fmla="*/ 406441 h 2174835"/>
                    <a:gd name="connsiteX718" fmla="*/ 2007229 w 2024846"/>
                    <a:gd name="connsiteY718" fmla="*/ 404400 h 2174835"/>
                    <a:gd name="connsiteX719" fmla="*/ 2019686 w 2024846"/>
                    <a:gd name="connsiteY719" fmla="*/ 367527 h 2174835"/>
                    <a:gd name="connsiteX720" fmla="*/ 2025311 w 2024846"/>
                    <a:gd name="connsiteY720" fmla="*/ 363111 h 2174835"/>
                    <a:gd name="connsiteX721" fmla="*/ 2025644 w 2024846"/>
                    <a:gd name="connsiteY721" fmla="*/ 362861 h 2174835"/>
                    <a:gd name="connsiteX722" fmla="*/ 2025394 w 2024846"/>
                    <a:gd name="connsiteY722" fmla="*/ 362444 h 2174835"/>
                    <a:gd name="connsiteX723" fmla="*/ 2023436 w 2024846"/>
                    <a:gd name="connsiteY723" fmla="*/ 358778 h 2174835"/>
                    <a:gd name="connsiteX724" fmla="*/ 2020478 w 2024846"/>
                    <a:gd name="connsiteY724" fmla="*/ 353903 h 2174835"/>
                    <a:gd name="connsiteX725" fmla="*/ 2017228 w 2024846"/>
                    <a:gd name="connsiteY725" fmla="*/ 348279 h 2174835"/>
                    <a:gd name="connsiteX726" fmla="*/ 2010937 w 2024846"/>
                    <a:gd name="connsiteY726" fmla="*/ 348779 h 2174835"/>
                    <a:gd name="connsiteX727" fmla="*/ 1994521 w 2024846"/>
                    <a:gd name="connsiteY727" fmla="*/ 328572 h 2174835"/>
                    <a:gd name="connsiteX728" fmla="*/ 1992772 w 2024846"/>
                    <a:gd name="connsiteY728" fmla="*/ 322531 h 2174835"/>
                    <a:gd name="connsiteX729" fmla="*/ 1957691 w 2024846"/>
                    <a:gd name="connsiteY729" fmla="*/ 296658 h 2174835"/>
                    <a:gd name="connsiteX730" fmla="*/ 1954441 w 2024846"/>
                    <a:gd name="connsiteY730" fmla="*/ 297699 h 2174835"/>
                    <a:gd name="connsiteX731" fmla="*/ 1918111 w 2024846"/>
                    <a:gd name="connsiteY731" fmla="*/ 301866 h 2174835"/>
                    <a:gd name="connsiteX732" fmla="*/ 1914944 w 2024846"/>
                    <a:gd name="connsiteY732" fmla="*/ 293783 h 2174835"/>
                    <a:gd name="connsiteX733" fmla="*/ 1914153 w 2024846"/>
                    <a:gd name="connsiteY733" fmla="*/ 290158 h 2174835"/>
                    <a:gd name="connsiteX734" fmla="*/ 1909028 w 2024846"/>
                    <a:gd name="connsiteY734" fmla="*/ 288658 h 2174835"/>
                    <a:gd name="connsiteX735" fmla="*/ 1902487 w 2024846"/>
                    <a:gd name="connsiteY735" fmla="*/ 286825 h 2174835"/>
                    <a:gd name="connsiteX736" fmla="*/ 1893696 w 2024846"/>
                    <a:gd name="connsiteY736" fmla="*/ 261619 h 2174835"/>
                    <a:gd name="connsiteX737" fmla="*/ 1898446 w 2024846"/>
                    <a:gd name="connsiteY737" fmla="*/ 257619 h 2174835"/>
                    <a:gd name="connsiteX738" fmla="*/ 1900987 w 2024846"/>
                    <a:gd name="connsiteY738" fmla="*/ 255827 h 2174835"/>
                    <a:gd name="connsiteX739" fmla="*/ 1900153 w 2024846"/>
                    <a:gd name="connsiteY739" fmla="*/ 253953 h 2174835"/>
                    <a:gd name="connsiteX740" fmla="*/ 1893196 w 2024846"/>
                    <a:gd name="connsiteY740" fmla="*/ 253744 h 2174835"/>
                    <a:gd name="connsiteX741" fmla="*/ 1887071 w 2024846"/>
                    <a:gd name="connsiteY741" fmla="*/ 254453 h 2174835"/>
                    <a:gd name="connsiteX742" fmla="*/ 1882905 w 2024846"/>
                    <a:gd name="connsiteY742" fmla="*/ 253703 h 2174835"/>
                    <a:gd name="connsiteX743" fmla="*/ 1881155 w 2024846"/>
                    <a:gd name="connsiteY743" fmla="*/ 253494 h 2174835"/>
                    <a:gd name="connsiteX744" fmla="*/ 1880488 w 2024846"/>
                    <a:gd name="connsiteY744" fmla="*/ 251744 h 2174835"/>
                    <a:gd name="connsiteX745" fmla="*/ 1880113 w 2024846"/>
                    <a:gd name="connsiteY745" fmla="*/ 250036 h 2174835"/>
                    <a:gd name="connsiteX746" fmla="*/ 1881613 w 2024846"/>
                    <a:gd name="connsiteY746" fmla="*/ 249120 h 2174835"/>
                    <a:gd name="connsiteX747" fmla="*/ 1880697 w 2024846"/>
                    <a:gd name="connsiteY747" fmla="*/ 246453 h 2174835"/>
                    <a:gd name="connsiteX748" fmla="*/ 1878905 w 2024846"/>
                    <a:gd name="connsiteY748" fmla="*/ 243370 h 2174835"/>
                    <a:gd name="connsiteX749" fmla="*/ 1874864 w 2024846"/>
                    <a:gd name="connsiteY749" fmla="*/ 234829 h 2174835"/>
                    <a:gd name="connsiteX750" fmla="*/ 1883863 w 2024846"/>
                    <a:gd name="connsiteY750" fmla="*/ 212789 h 2174835"/>
                    <a:gd name="connsiteX751" fmla="*/ 1890279 w 2024846"/>
                    <a:gd name="connsiteY751" fmla="*/ 204290 h 2174835"/>
                    <a:gd name="connsiteX752" fmla="*/ 1891404 w 2024846"/>
                    <a:gd name="connsiteY752" fmla="*/ 198998 h 2174835"/>
                    <a:gd name="connsiteX753" fmla="*/ 1893154 w 2024846"/>
                    <a:gd name="connsiteY753" fmla="*/ 191457 h 2174835"/>
                    <a:gd name="connsiteX754" fmla="*/ 1898279 w 2024846"/>
                    <a:gd name="connsiteY754" fmla="*/ 182208 h 2174835"/>
                    <a:gd name="connsiteX755" fmla="*/ 1905403 w 2024846"/>
                    <a:gd name="connsiteY755" fmla="*/ 167959 h 2174835"/>
                    <a:gd name="connsiteX756" fmla="*/ 1915694 w 2024846"/>
                    <a:gd name="connsiteY756" fmla="*/ 146419 h 2174835"/>
                    <a:gd name="connsiteX757" fmla="*/ 1917694 w 2024846"/>
                    <a:gd name="connsiteY757" fmla="*/ 142919 h 2174835"/>
                    <a:gd name="connsiteX758" fmla="*/ 1940484 w 2024846"/>
                    <a:gd name="connsiteY758" fmla="*/ 111547 h 2174835"/>
                    <a:gd name="connsiteX759" fmla="*/ 1947317 w 2024846"/>
                    <a:gd name="connsiteY759" fmla="*/ 106505 h 2174835"/>
                    <a:gd name="connsiteX760" fmla="*/ 1967940 w 2024846"/>
                    <a:gd name="connsiteY760" fmla="*/ 87299 h 2174835"/>
                    <a:gd name="connsiteX761" fmla="*/ 1950691 w 2024846"/>
                    <a:gd name="connsiteY761" fmla="*/ 60551 h 2174835"/>
                    <a:gd name="connsiteX762" fmla="*/ 1944525 w 2024846"/>
                    <a:gd name="connsiteY762" fmla="*/ 57717 h 2174835"/>
                    <a:gd name="connsiteX763" fmla="*/ 1935484 w 2024846"/>
                    <a:gd name="connsiteY763" fmla="*/ 52593 h 2174835"/>
                    <a:gd name="connsiteX764" fmla="*/ 1933318 w 2024846"/>
                    <a:gd name="connsiteY764" fmla="*/ 44177 h 2174835"/>
                    <a:gd name="connsiteX765" fmla="*/ 1930693 w 2024846"/>
                    <a:gd name="connsiteY765" fmla="*/ 38594 h 2174835"/>
                    <a:gd name="connsiteX766" fmla="*/ 1923402 w 2024846"/>
                    <a:gd name="connsiteY766" fmla="*/ 38594 h 2174835"/>
                    <a:gd name="connsiteX767" fmla="*/ 1915861 w 2024846"/>
                    <a:gd name="connsiteY767" fmla="*/ 39427 h 2174835"/>
                    <a:gd name="connsiteX768" fmla="*/ 1907611 w 2024846"/>
                    <a:gd name="connsiteY768" fmla="*/ 34803 h 2174835"/>
                    <a:gd name="connsiteX769" fmla="*/ 1907362 w 2024846"/>
                    <a:gd name="connsiteY769" fmla="*/ 26178 h 2174835"/>
                    <a:gd name="connsiteX770" fmla="*/ 1906403 w 2024846"/>
                    <a:gd name="connsiteY770" fmla="*/ 17429 h 2174835"/>
                    <a:gd name="connsiteX771" fmla="*/ 1886572 w 2024846"/>
                    <a:gd name="connsiteY771" fmla="*/ 14096 h 2174835"/>
                    <a:gd name="connsiteX772" fmla="*/ 1869906 w 2024846"/>
                    <a:gd name="connsiteY772" fmla="*/ 12221 h 2174835"/>
                    <a:gd name="connsiteX773" fmla="*/ 1858740 w 2024846"/>
                    <a:gd name="connsiteY773" fmla="*/ 6221 h 2174835"/>
                    <a:gd name="connsiteX774" fmla="*/ 1854365 w 2024846"/>
                    <a:gd name="connsiteY774" fmla="*/ 25512 h 2174835"/>
                    <a:gd name="connsiteX775" fmla="*/ 1842866 w 2024846"/>
                    <a:gd name="connsiteY775" fmla="*/ 18845 h 2174835"/>
                    <a:gd name="connsiteX776" fmla="*/ 1844408 w 2024846"/>
                    <a:gd name="connsiteY776" fmla="*/ 32178 h 2174835"/>
                    <a:gd name="connsiteX777" fmla="*/ 1844658 w 2024846"/>
                    <a:gd name="connsiteY777" fmla="*/ 44843 h 2174835"/>
                    <a:gd name="connsiteX778" fmla="*/ 1827701 w 2024846"/>
                    <a:gd name="connsiteY778" fmla="*/ 38219 h 2174835"/>
                    <a:gd name="connsiteX779" fmla="*/ 1804703 w 2024846"/>
                    <a:gd name="connsiteY779" fmla="*/ 53134 h 2174835"/>
                    <a:gd name="connsiteX780" fmla="*/ 1794495 w 2024846"/>
                    <a:gd name="connsiteY780" fmla="*/ 54884 h 2174835"/>
                    <a:gd name="connsiteX781" fmla="*/ 1782621 w 2024846"/>
                    <a:gd name="connsiteY781" fmla="*/ 57676 h 2174835"/>
                    <a:gd name="connsiteX782" fmla="*/ 1769413 w 2024846"/>
                    <a:gd name="connsiteY782" fmla="*/ 41552 h 2174835"/>
                    <a:gd name="connsiteX783" fmla="*/ 1759331 w 2024846"/>
                    <a:gd name="connsiteY783" fmla="*/ 32553 h 2174835"/>
                    <a:gd name="connsiteX784" fmla="*/ 1719751 w 2024846"/>
                    <a:gd name="connsiteY784" fmla="*/ 3138 h 2174835"/>
                    <a:gd name="connsiteX785" fmla="*/ 1693461 w 2024846"/>
                    <a:gd name="connsiteY785" fmla="*/ 3722 h 2174835"/>
                    <a:gd name="connsiteX786" fmla="*/ 1637132 w 2024846"/>
                    <a:gd name="connsiteY786" fmla="*/ 26095 h 2174835"/>
                    <a:gd name="connsiteX787" fmla="*/ 1612259 w 2024846"/>
                    <a:gd name="connsiteY787" fmla="*/ 49760 h 2174835"/>
                    <a:gd name="connsiteX788" fmla="*/ 1593344 w 2024846"/>
                    <a:gd name="connsiteY788" fmla="*/ 67842 h 2174835"/>
                    <a:gd name="connsiteX789" fmla="*/ 1587386 w 2024846"/>
                    <a:gd name="connsiteY789" fmla="*/ 75424 h 2174835"/>
                    <a:gd name="connsiteX790" fmla="*/ 1588177 w 2024846"/>
                    <a:gd name="connsiteY790" fmla="*/ 82882 h 2174835"/>
                    <a:gd name="connsiteX791" fmla="*/ 1577137 w 2024846"/>
                    <a:gd name="connsiteY791" fmla="*/ 88340 h 2174835"/>
                    <a:gd name="connsiteX792" fmla="*/ 1563221 w 2024846"/>
                    <a:gd name="connsiteY792" fmla="*/ 108380 h 2174835"/>
                    <a:gd name="connsiteX793" fmla="*/ 1554680 w 2024846"/>
                    <a:gd name="connsiteY793" fmla="*/ 130462 h 2174835"/>
                    <a:gd name="connsiteX794" fmla="*/ 1542597 w 2024846"/>
                    <a:gd name="connsiteY794" fmla="*/ 147627 h 2174835"/>
                    <a:gd name="connsiteX795" fmla="*/ 1530515 w 2024846"/>
                    <a:gd name="connsiteY795" fmla="*/ 164959 h 2174835"/>
                    <a:gd name="connsiteX796" fmla="*/ 1511391 w 2024846"/>
                    <a:gd name="connsiteY796" fmla="*/ 179250 h 2174835"/>
                    <a:gd name="connsiteX797" fmla="*/ 1486310 w 2024846"/>
                    <a:gd name="connsiteY797" fmla="*/ 183125 h 2174835"/>
                    <a:gd name="connsiteX798" fmla="*/ 1494059 w 2024846"/>
                    <a:gd name="connsiteY798" fmla="*/ 171376 h 2174835"/>
                    <a:gd name="connsiteX799" fmla="*/ 1476311 w 2024846"/>
                    <a:gd name="connsiteY799" fmla="*/ 166251 h 2174835"/>
                    <a:gd name="connsiteX800" fmla="*/ 1455771 w 2024846"/>
                    <a:gd name="connsiteY800" fmla="*/ 163668 h 2174835"/>
                    <a:gd name="connsiteX801" fmla="*/ 1438147 w 2024846"/>
                    <a:gd name="connsiteY801" fmla="*/ 171292 h 2174835"/>
                    <a:gd name="connsiteX802" fmla="*/ 1429815 w 2024846"/>
                    <a:gd name="connsiteY802" fmla="*/ 184333 h 2174835"/>
                    <a:gd name="connsiteX803" fmla="*/ 1420607 w 2024846"/>
                    <a:gd name="connsiteY803" fmla="*/ 168667 h 2174835"/>
                    <a:gd name="connsiteX804" fmla="*/ 1408483 w 2024846"/>
                    <a:gd name="connsiteY804" fmla="*/ 177958 h 2174835"/>
                    <a:gd name="connsiteX805" fmla="*/ 1404858 w 2024846"/>
                    <a:gd name="connsiteY805" fmla="*/ 188333 h 2174835"/>
                    <a:gd name="connsiteX806" fmla="*/ 1399691 w 2024846"/>
                    <a:gd name="connsiteY806" fmla="*/ 180000 h 2174835"/>
                    <a:gd name="connsiteX807" fmla="*/ 1365944 w 2024846"/>
                    <a:gd name="connsiteY807" fmla="*/ 193999 h 2174835"/>
                    <a:gd name="connsiteX808" fmla="*/ 1359861 w 2024846"/>
                    <a:gd name="connsiteY808" fmla="*/ 195207 h 2174835"/>
                    <a:gd name="connsiteX809" fmla="*/ 1361236 w 2024846"/>
                    <a:gd name="connsiteY809" fmla="*/ 190374 h 2174835"/>
                    <a:gd name="connsiteX810" fmla="*/ 1355528 w 2024846"/>
                    <a:gd name="connsiteY810" fmla="*/ 181625 h 2174835"/>
                    <a:gd name="connsiteX811" fmla="*/ 1362236 w 2024846"/>
                    <a:gd name="connsiteY811" fmla="*/ 175792 h 2174835"/>
                    <a:gd name="connsiteX812" fmla="*/ 1359736 w 2024846"/>
                    <a:gd name="connsiteY812" fmla="*/ 167167 h 2174835"/>
                    <a:gd name="connsiteX813" fmla="*/ 1380485 w 2024846"/>
                    <a:gd name="connsiteY813" fmla="*/ 161043 h 2174835"/>
                    <a:gd name="connsiteX814" fmla="*/ 1371402 w 2024846"/>
                    <a:gd name="connsiteY814" fmla="*/ 143794 h 2174835"/>
                    <a:gd name="connsiteX815" fmla="*/ 1347654 w 2024846"/>
                    <a:gd name="connsiteY815" fmla="*/ 140378 h 2174835"/>
                    <a:gd name="connsiteX816" fmla="*/ 1349487 w 2024846"/>
                    <a:gd name="connsiteY816" fmla="*/ 154002 h 2174835"/>
                    <a:gd name="connsiteX817" fmla="*/ 1352487 w 2024846"/>
                    <a:gd name="connsiteY817" fmla="*/ 171626 h 2174835"/>
                    <a:gd name="connsiteX818" fmla="*/ 1337738 w 2024846"/>
                    <a:gd name="connsiteY818" fmla="*/ 154002 h 2174835"/>
                    <a:gd name="connsiteX819" fmla="*/ 1333822 w 2024846"/>
                    <a:gd name="connsiteY819" fmla="*/ 144877 h 2174835"/>
                    <a:gd name="connsiteX820" fmla="*/ 1315698 w 2024846"/>
                    <a:gd name="connsiteY820" fmla="*/ 151752 h 2174835"/>
                    <a:gd name="connsiteX821" fmla="*/ 1291450 w 2024846"/>
                    <a:gd name="connsiteY821" fmla="*/ 165251 h 2174835"/>
                    <a:gd name="connsiteX822" fmla="*/ 1275618 w 2024846"/>
                    <a:gd name="connsiteY822" fmla="*/ 178542 h 2174835"/>
                    <a:gd name="connsiteX823" fmla="*/ 1279326 w 2024846"/>
                    <a:gd name="connsiteY823" fmla="*/ 200540 h 2174835"/>
                    <a:gd name="connsiteX824" fmla="*/ 1281450 w 2024846"/>
                    <a:gd name="connsiteY824" fmla="*/ 226996 h 2174835"/>
                    <a:gd name="connsiteX825" fmla="*/ 1274576 w 2024846"/>
                    <a:gd name="connsiteY825" fmla="*/ 255619 h 2174835"/>
                    <a:gd name="connsiteX826" fmla="*/ 1269368 w 2024846"/>
                    <a:gd name="connsiteY826" fmla="*/ 262577 h 2174835"/>
                    <a:gd name="connsiteX827" fmla="*/ 1265202 w 2024846"/>
                    <a:gd name="connsiteY827" fmla="*/ 272576 h 2174835"/>
                    <a:gd name="connsiteX828" fmla="*/ 1254328 w 2024846"/>
                    <a:gd name="connsiteY828" fmla="*/ 280492 h 2174835"/>
                    <a:gd name="connsiteX829" fmla="*/ 1248203 w 2024846"/>
                    <a:gd name="connsiteY829" fmla="*/ 270243 h 2174835"/>
                    <a:gd name="connsiteX830" fmla="*/ 1247828 w 2024846"/>
                    <a:gd name="connsiteY830" fmla="*/ 264535 h 2174835"/>
                    <a:gd name="connsiteX831" fmla="*/ 1236162 w 2024846"/>
                    <a:gd name="connsiteY831" fmla="*/ 260827 h 2174835"/>
                    <a:gd name="connsiteX832" fmla="*/ 1251828 w 2024846"/>
                    <a:gd name="connsiteY832" fmla="*/ 251119 h 2174835"/>
                    <a:gd name="connsiteX833" fmla="*/ 1251578 w 2024846"/>
                    <a:gd name="connsiteY833" fmla="*/ 236204 h 2174835"/>
                    <a:gd name="connsiteX834" fmla="*/ 1243953 w 2024846"/>
                    <a:gd name="connsiteY834" fmla="*/ 231454 h 2174835"/>
                    <a:gd name="connsiteX835" fmla="*/ 1242953 w 2024846"/>
                    <a:gd name="connsiteY835" fmla="*/ 224205 h 2174835"/>
                    <a:gd name="connsiteX836" fmla="*/ 1231538 w 2024846"/>
                    <a:gd name="connsiteY836" fmla="*/ 221080 h 2174835"/>
                    <a:gd name="connsiteX837" fmla="*/ 1213706 w 2024846"/>
                    <a:gd name="connsiteY837" fmla="*/ 242578 h 2174835"/>
                    <a:gd name="connsiteX838" fmla="*/ 1209414 w 2024846"/>
                    <a:gd name="connsiteY838" fmla="*/ 252619 h 2174835"/>
                    <a:gd name="connsiteX839" fmla="*/ 1191624 w 2024846"/>
                    <a:gd name="connsiteY839" fmla="*/ 248078 h 2174835"/>
                    <a:gd name="connsiteX840" fmla="*/ 1200748 w 2024846"/>
                    <a:gd name="connsiteY840" fmla="*/ 237579 h 2174835"/>
                    <a:gd name="connsiteX841" fmla="*/ 1205790 w 2024846"/>
                    <a:gd name="connsiteY841" fmla="*/ 229080 h 2174835"/>
                    <a:gd name="connsiteX842" fmla="*/ 1219538 w 2024846"/>
                    <a:gd name="connsiteY842" fmla="*/ 211831 h 2174835"/>
                    <a:gd name="connsiteX843" fmla="*/ 1230954 w 2024846"/>
                    <a:gd name="connsiteY843" fmla="*/ 204248 h 2174835"/>
                    <a:gd name="connsiteX844" fmla="*/ 1249120 w 2024846"/>
                    <a:gd name="connsiteY844" fmla="*/ 192124 h 2174835"/>
                    <a:gd name="connsiteX845" fmla="*/ 1243370 w 2024846"/>
                    <a:gd name="connsiteY845" fmla="*/ 183750 h 2174835"/>
                    <a:gd name="connsiteX846" fmla="*/ 1224705 w 2024846"/>
                    <a:gd name="connsiteY846" fmla="*/ 190874 h 2174835"/>
                    <a:gd name="connsiteX847" fmla="*/ 1178209 w 2024846"/>
                    <a:gd name="connsiteY847" fmla="*/ 214414 h 2174835"/>
                    <a:gd name="connsiteX848" fmla="*/ 1121671 w 2024846"/>
                    <a:gd name="connsiteY848" fmla="*/ 238120 h 2174835"/>
                    <a:gd name="connsiteX849" fmla="*/ 1092715 w 2024846"/>
                    <a:gd name="connsiteY849" fmla="*/ 246620 h 2174835"/>
                    <a:gd name="connsiteX850" fmla="*/ 1063676 w 2024846"/>
                    <a:gd name="connsiteY850" fmla="*/ 250703 h 2174835"/>
                    <a:gd name="connsiteX851" fmla="*/ 1081257 w 2024846"/>
                    <a:gd name="connsiteY851" fmla="*/ 293783 h 2174835"/>
                    <a:gd name="connsiteX852" fmla="*/ 1052843 w 2024846"/>
                    <a:gd name="connsiteY852" fmla="*/ 310157 h 2174835"/>
                    <a:gd name="connsiteX853" fmla="*/ 1048593 w 2024846"/>
                    <a:gd name="connsiteY853" fmla="*/ 349487 h 2174835"/>
                    <a:gd name="connsiteX854" fmla="*/ 1066842 w 2024846"/>
                    <a:gd name="connsiteY854" fmla="*/ 344237 h 2174835"/>
                    <a:gd name="connsiteX855" fmla="*/ 1072050 w 2024846"/>
                    <a:gd name="connsiteY855" fmla="*/ 331280 h 2174835"/>
                    <a:gd name="connsiteX856" fmla="*/ 1087507 w 2024846"/>
                    <a:gd name="connsiteY856" fmla="*/ 325822 h 2174835"/>
                    <a:gd name="connsiteX857" fmla="*/ 1082216 w 2024846"/>
                    <a:gd name="connsiteY857" fmla="*/ 339904 h 2174835"/>
                    <a:gd name="connsiteX858" fmla="*/ 1081424 w 2024846"/>
                    <a:gd name="connsiteY858" fmla="*/ 355487 h 2174835"/>
                    <a:gd name="connsiteX859" fmla="*/ 1078258 w 2024846"/>
                    <a:gd name="connsiteY859" fmla="*/ 360445 h 2174835"/>
                    <a:gd name="connsiteX860" fmla="*/ 1080674 w 2024846"/>
                    <a:gd name="connsiteY860" fmla="*/ 369860 h 2174835"/>
                    <a:gd name="connsiteX861" fmla="*/ 1094090 w 2024846"/>
                    <a:gd name="connsiteY861" fmla="*/ 371819 h 2174835"/>
                    <a:gd name="connsiteX862" fmla="*/ 1104089 w 2024846"/>
                    <a:gd name="connsiteY862" fmla="*/ 381026 h 2174835"/>
                    <a:gd name="connsiteX863" fmla="*/ 1120588 w 2024846"/>
                    <a:gd name="connsiteY863" fmla="*/ 397067 h 2174835"/>
                    <a:gd name="connsiteX864" fmla="*/ 1107297 w 2024846"/>
                    <a:gd name="connsiteY864" fmla="*/ 402691 h 2174835"/>
                    <a:gd name="connsiteX865" fmla="*/ 1102256 w 2024846"/>
                    <a:gd name="connsiteY865" fmla="*/ 404941 h 2174835"/>
                    <a:gd name="connsiteX866" fmla="*/ 1101673 w 2024846"/>
                    <a:gd name="connsiteY866" fmla="*/ 412357 h 2174835"/>
                    <a:gd name="connsiteX867" fmla="*/ 1098756 w 2024846"/>
                    <a:gd name="connsiteY867" fmla="*/ 415440 h 2174835"/>
                    <a:gd name="connsiteX868" fmla="*/ 1074633 w 2024846"/>
                    <a:gd name="connsiteY868" fmla="*/ 402775 h 2174835"/>
                    <a:gd name="connsiteX869" fmla="*/ 1073925 w 2024846"/>
                    <a:gd name="connsiteY869" fmla="*/ 417815 h 2174835"/>
                    <a:gd name="connsiteX870" fmla="*/ 1062300 w 2024846"/>
                    <a:gd name="connsiteY870" fmla="*/ 413399 h 2174835"/>
                    <a:gd name="connsiteX871" fmla="*/ 1058051 w 2024846"/>
                    <a:gd name="connsiteY871" fmla="*/ 425690 h 2174835"/>
                    <a:gd name="connsiteX872" fmla="*/ 1061800 w 2024846"/>
                    <a:gd name="connsiteY872" fmla="*/ 439564 h 2174835"/>
                    <a:gd name="connsiteX873" fmla="*/ 1078758 w 2024846"/>
                    <a:gd name="connsiteY873" fmla="*/ 447438 h 2174835"/>
                    <a:gd name="connsiteX874" fmla="*/ 1076216 w 2024846"/>
                    <a:gd name="connsiteY874" fmla="*/ 454687 h 2174835"/>
                    <a:gd name="connsiteX875" fmla="*/ 1080007 w 2024846"/>
                    <a:gd name="connsiteY875" fmla="*/ 459937 h 2174835"/>
                    <a:gd name="connsiteX876" fmla="*/ 1071508 w 2024846"/>
                    <a:gd name="connsiteY876" fmla="*/ 468103 h 2174835"/>
                    <a:gd name="connsiteX877" fmla="*/ 1049760 w 2024846"/>
                    <a:gd name="connsiteY877" fmla="*/ 455354 h 2174835"/>
                    <a:gd name="connsiteX878" fmla="*/ 1017637 w 2024846"/>
                    <a:gd name="connsiteY878" fmla="*/ 448855 h 2174835"/>
                    <a:gd name="connsiteX879" fmla="*/ 989806 w 2024846"/>
                    <a:gd name="connsiteY879" fmla="*/ 452354 h 2174835"/>
                    <a:gd name="connsiteX880" fmla="*/ 969849 w 2024846"/>
                    <a:gd name="connsiteY880" fmla="*/ 474436 h 2174835"/>
                    <a:gd name="connsiteX881" fmla="*/ 960141 w 2024846"/>
                    <a:gd name="connsiteY881" fmla="*/ 483060 h 2174835"/>
                    <a:gd name="connsiteX882" fmla="*/ 961391 w 2024846"/>
                    <a:gd name="connsiteY882" fmla="*/ 497018 h 2174835"/>
                    <a:gd name="connsiteX883" fmla="*/ 907145 w 2024846"/>
                    <a:gd name="connsiteY883" fmla="*/ 505808 h 2174835"/>
                    <a:gd name="connsiteX884" fmla="*/ 885772 w 2024846"/>
                    <a:gd name="connsiteY884" fmla="*/ 496518 h 2174835"/>
                    <a:gd name="connsiteX885" fmla="*/ 878523 w 2024846"/>
                    <a:gd name="connsiteY885" fmla="*/ 487685 h 2174835"/>
                    <a:gd name="connsiteX886" fmla="*/ 874107 w 2024846"/>
                    <a:gd name="connsiteY886" fmla="*/ 478852 h 2174835"/>
                    <a:gd name="connsiteX887" fmla="*/ 869565 w 2024846"/>
                    <a:gd name="connsiteY887" fmla="*/ 507517 h 2174835"/>
                    <a:gd name="connsiteX888" fmla="*/ 874898 w 2024846"/>
                    <a:gd name="connsiteY888" fmla="*/ 536931 h 2174835"/>
                    <a:gd name="connsiteX889" fmla="*/ 879231 w 2024846"/>
                    <a:gd name="connsiteY889" fmla="*/ 548264 h 2174835"/>
                    <a:gd name="connsiteX890" fmla="*/ 888564 w 2024846"/>
                    <a:gd name="connsiteY890" fmla="*/ 555888 h 2174835"/>
                    <a:gd name="connsiteX891" fmla="*/ 883272 w 2024846"/>
                    <a:gd name="connsiteY891" fmla="*/ 574845 h 2174835"/>
                    <a:gd name="connsiteX892" fmla="*/ 882522 w 2024846"/>
                    <a:gd name="connsiteY892" fmla="*/ 600260 h 2174835"/>
                    <a:gd name="connsiteX893" fmla="*/ 871232 w 2024846"/>
                    <a:gd name="connsiteY893" fmla="*/ 616383 h 2174835"/>
                    <a:gd name="connsiteX894" fmla="*/ 855900 w 2024846"/>
                    <a:gd name="connsiteY894" fmla="*/ 603968 h 2174835"/>
                    <a:gd name="connsiteX895" fmla="*/ 852692 w 2024846"/>
                    <a:gd name="connsiteY895" fmla="*/ 613259 h 2174835"/>
                    <a:gd name="connsiteX896" fmla="*/ 842984 w 2024846"/>
                    <a:gd name="connsiteY896" fmla="*/ 610842 h 2174835"/>
                    <a:gd name="connsiteX897" fmla="*/ 833818 w 2024846"/>
                    <a:gd name="connsiteY897" fmla="*/ 608467 h 2174835"/>
                    <a:gd name="connsiteX898" fmla="*/ 826860 w 2024846"/>
                    <a:gd name="connsiteY898" fmla="*/ 601593 h 2174835"/>
                    <a:gd name="connsiteX899" fmla="*/ 810403 w 2024846"/>
                    <a:gd name="connsiteY899" fmla="*/ 599093 h 2174835"/>
                    <a:gd name="connsiteX900" fmla="*/ 807528 w 2024846"/>
                    <a:gd name="connsiteY900" fmla="*/ 587802 h 2174835"/>
                    <a:gd name="connsiteX901" fmla="*/ 797904 w 2024846"/>
                    <a:gd name="connsiteY901" fmla="*/ 586511 h 2174835"/>
                    <a:gd name="connsiteX902" fmla="*/ 785405 w 2024846"/>
                    <a:gd name="connsiteY902" fmla="*/ 573678 h 2174835"/>
                    <a:gd name="connsiteX903" fmla="*/ 780780 w 2024846"/>
                    <a:gd name="connsiteY903" fmla="*/ 566096 h 2174835"/>
                    <a:gd name="connsiteX904" fmla="*/ 773197 w 2024846"/>
                    <a:gd name="connsiteY904" fmla="*/ 566929 h 2174835"/>
                    <a:gd name="connsiteX905" fmla="*/ 764323 w 2024846"/>
                    <a:gd name="connsiteY905" fmla="*/ 551472 h 2174835"/>
                    <a:gd name="connsiteX906" fmla="*/ 746241 w 2024846"/>
                    <a:gd name="connsiteY906" fmla="*/ 538514 h 2174835"/>
                    <a:gd name="connsiteX907" fmla="*/ 723201 w 2024846"/>
                    <a:gd name="connsiteY907" fmla="*/ 519558 h 2174835"/>
                    <a:gd name="connsiteX908" fmla="*/ 697870 w 2024846"/>
                    <a:gd name="connsiteY908" fmla="*/ 505975 h 2174835"/>
                    <a:gd name="connsiteX909" fmla="*/ 731617 w 2024846"/>
                    <a:gd name="connsiteY909" fmla="*/ 510766 h 2174835"/>
                    <a:gd name="connsiteX910" fmla="*/ 753074 w 2024846"/>
                    <a:gd name="connsiteY910" fmla="*/ 515891 h 2174835"/>
                    <a:gd name="connsiteX911" fmla="*/ 755782 w 2024846"/>
                    <a:gd name="connsiteY911" fmla="*/ 495851 h 2174835"/>
                    <a:gd name="connsiteX912" fmla="*/ 744700 w 2024846"/>
                    <a:gd name="connsiteY912" fmla="*/ 477394 h 2174835"/>
                    <a:gd name="connsiteX913" fmla="*/ 733659 w 2024846"/>
                    <a:gd name="connsiteY913" fmla="*/ 484477 h 2174835"/>
                    <a:gd name="connsiteX914" fmla="*/ 723618 w 2024846"/>
                    <a:gd name="connsiteY914" fmla="*/ 479727 h 2174835"/>
                    <a:gd name="connsiteX915" fmla="*/ 726534 w 2024846"/>
                    <a:gd name="connsiteY915" fmla="*/ 470811 h 2174835"/>
                    <a:gd name="connsiteX916" fmla="*/ 722077 w 2024846"/>
                    <a:gd name="connsiteY916" fmla="*/ 464853 h 2174835"/>
                    <a:gd name="connsiteX917" fmla="*/ 731201 w 2024846"/>
                    <a:gd name="connsiteY917" fmla="*/ 460729 h 2174835"/>
                    <a:gd name="connsiteX918" fmla="*/ 729992 w 2024846"/>
                    <a:gd name="connsiteY918" fmla="*/ 452979 h 2174835"/>
                    <a:gd name="connsiteX919" fmla="*/ 727284 w 2024846"/>
                    <a:gd name="connsiteY919" fmla="*/ 449146 h 2174835"/>
                    <a:gd name="connsiteX920" fmla="*/ 727701 w 2024846"/>
                    <a:gd name="connsiteY920" fmla="*/ 444188 h 2174835"/>
                    <a:gd name="connsiteX921" fmla="*/ 719201 w 2024846"/>
                    <a:gd name="connsiteY921" fmla="*/ 440647 h 2174835"/>
                    <a:gd name="connsiteX922" fmla="*/ 705494 w 2024846"/>
                    <a:gd name="connsiteY922" fmla="*/ 437730 h 2174835"/>
                    <a:gd name="connsiteX923" fmla="*/ 713452 w 2024846"/>
                    <a:gd name="connsiteY923" fmla="*/ 425981 h 2174835"/>
                    <a:gd name="connsiteX924" fmla="*/ 708327 w 2024846"/>
                    <a:gd name="connsiteY924" fmla="*/ 418898 h 2174835"/>
                    <a:gd name="connsiteX925" fmla="*/ 703869 w 2024846"/>
                    <a:gd name="connsiteY925" fmla="*/ 419523 h 2174835"/>
                    <a:gd name="connsiteX926" fmla="*/ 701786 w 2024846"/>
                    <a:gd name="connsiteY926" fmla="*/ 414315 h 2174835"/>
                    <a:gd name="connsiteX927" fmla="*/ 692995 w 2024846"/>
                    <a:gd name="connsiteY927" fmla="*/ 408691 h 2174835"/>
                    <a:gd name="connsiteX928" fmla="*/ 683829 w 2024846"/>
                    <a:gd name="connsiteY928" fmla="*/ 412357 h 2174835"/>
                    <a:gd name="connsiteX929" fmla="*/ 675371 w 2024846"/>
                    <a:gd name="connsiteY929" fmla="*/ 406691 h 2174835"/>
                    <a:gd name="connsiteX930" fmla="*/ 667622 w 2024846"/>
                    <a:gd name="connsiteY930" fmla="*/ 406691 h 2174835"/>
                    <a:gd name="connsiteX931" fmla="*/ 657956 w 2024846"/>
                    <a:gd name="connsiteY931" fmla="*/ 400567 h 2174835"/>
                    <a:gd name="connsiteX932" fmla="*/ 631333 w 2024846"/>
                    <a:gd name="connsiteY932" fmla="*/ 403108 h 2174835"/>
                    <a:gd name="connsiteX933" fmla="*/ 628583 w 2024846"/>
                    <a:gd name="connsiteY933" fmla="*/ 402733 h 2174835"/>
                    <a:gd name="connsiteX934" fmla="*/ 627709 w 2024846"/>
                    <a:gd name="connsiteY934" fmla="*/ 428523 h 2174835"/>
                    <a:gd name="connsiteX935" fmla="*/ 614418 w 2024846"/>
                    <a:gd name="connsiteY935" fmla="*/ 417982 h 2174835"/>
                    <a:gd name="connsiteX936" fmla="*/ 598628 w 2024846"/>
                    <a:gd name="connsiteY936" fmla="*/ 421107 h 2174835"/>
                    <a:gd name="connsiteX937" fmla="*/ 589420 w 2024846"/>
                    <a:gd name="connsiteY937" fmla="*/ 425690 h 2174835"/>
                    <a:gd name="connsiteX938" fmla="*/ 583170 w 2024846"/>
                    <a:gd name="connsiteY938" fmla="*/ 419648 h 2174835"/>
                    <a:gd name="connsiteX939" fmla="*/ 570838 w 2024846"/>
                    <a:gd name="connsiteY939" fmla="*/ 418524 h 2174835"/>
                    <a:gd name="connsiteX940" fmla="*/ 561963 w 2024846"/>
                    <a:gd name="connsiteY940" fmla="*/ 413107 h 2174835"/>
                    <a:gd name="connsiteX941" fmla="*/ 542173 w 2024846"/>
                    <a:gd name="connsiteY941" fmla="*/ 411149 h 2174835"/>
                    <a:gd name="connsiteX942" fmla="*/ 537424 w 2024846"/>
                    <a:gd name="connsiteY942" fmla="*/ 420857 h 2174835"/>
                    <a:gd name="connsiteX943" fmla="*/ 533590 w 2024846"/>
                    <a:gd name="connsiteY943" fmla="*/ 424565 h 2174835"/>
                    <a:gd name="connsiteX944" fmla="*/ 529966 w 2024846"/>
                    <a:gd name="connsiteY944" fmla="*/ 429023 h 2174835"/>
                    <a:gd name="connsiteX945" fmla="*/ 519883 w 2024846"/>
                    <a:gd name="connsiteY945" fmla="*/ 450188 h 2174835"/>
                    <a:gd name="connsiteX946" fmla="*/ 534507 w 2024846"/>
                    <a:gd name="connsiteY946" fmla="*/ 472186 h 2174835"/>
                    <a:gd name="connsiteX947" fmla="*/ 536049 w 2024846"/>
                    <a:gd name="connsiteY947" fmla="*/ 497476 h 2174835"/>
                    <a:gd name="connsiteX948" fmla="*/ 520425 w 2024846"/>
                    <a:gd name="connsiteY948" fmla="*/ 503642 h 2174835"/>
                    <a:gd name="connsiteX949" fmla="*/ 508426 w 2024846"/>
                    <a:gd name="connsiteY949" fmla="*/ 516974 h 2174835"/>
                    <a:gd name="connsiteX950" fmla="*/ 480053 w 2024846"/>
                    <a:gd name="connsiteY950" fmla="*/ 519683 h 2174835"/>
                    <a:gd name="connsiteX951" fmla="*/ 452264 w 2024846"/>
                    <a:gd name="connsiteY951" fmla="*/ 533806 h 2174835"/>
                    <a:gd name="connsiteX952" fmla="*/ 437723 w 2024846"/>
                    <a:gd name="connsiteY952" fmla="*/ 533848 h 2174835"/>
                    <a:gd name="connsiteX953" fmla="*/ 436848 w 2024846"/>
                    <a:gd name="connsiteY953" fmla="*/ 523224 h 2174835"/>
                    <a:gd name="connsiteX954" fmla="*/ 415433 w 2024846"/>
                    <a:gd name="connsiteY954" fmla="*/ 520516 h 2174835"/>
                    <a:gd name="connsiteX955" fmla="*/ 405434 w 2024846"/>
                    <a:gd name="connsiteY955" fmla="*/ 533306 h 2174835"/>
                    <a:gd name="connsiteX956" fmla="*/ 380852 w 2024846"/>
                    <a:gd name="connsiteY956" fmla="*/ 527307 h 2174835"/>
                    <a:gd name="connsiteX957" fmla="*/ 369186 w 2024846"/>
                    <a:gd name="connsiteY957" fmla="*/ 508433 h 2174835"/>
                    <a:gd name="connsiteX958" fmla="*/ 382519 w 2024846"/>
                    <a:gd name="connsiteY958" fmla="*/ 497476 h 2174835"/>
                    <a:gd name="connsiteX959" fmla="*/ 364229 w 2024846"/>
                    <a:gd name="connsiteY959" fmla="*/ 486227 h 2174835"/>
                    <a:gd name="connsiteX960" fmla="*/ 338106 w 2024846"/>
                    <a:gd name="connsiteY960" fmla="*/ 494726 h 2174835"/>
                    <a:gd name="connsiteX961" fmla="*/ 310399 w 2024846"/>
                    <a:gd name="connsiteY961" fmla="*/ 492018 h 2174835"/>
                    <a:gd name="connsiteX962" fmla="*/ 297609 w 2024846"/>
                    <a:gd name="connsiteY962" fmla="*/ 495059 h 2174835"/>
                    <a:gd name="connsiteX963" fmla="*/ 280026 w 2024846"/>
                    <a:gd name="connsiteY963" fmla="*/ 494434 h 2174835"/>
                    <a:gd name="connsiteX964" fmla="*/ 257736 w 2024846"/>
                    <a:gd name="connsiteY964" fmla="*/ 504934 h 2174835"/>
                    <a:gd name="connsiteX965" fmla="*/ 247029 w 2024846"/>
                    <a:gd name="connsiteY965" fmla="*/ 514433 h 2174835"/>
                    <a:gd name="connsiteX966" fmla="*/ 234030 w 2024846"/>
                    <a:gd name="connsiteY966" fmla="*/ 514516 h 2174835"/>
                    <a:gd name="connsiteX967" fmla="*/ 225198 w 2024846"/>
                    <a:gd name="connsiteY967" fmla="*/ 519766 h 2174835"/>
                    <a:gd name="connsiteX968" fmla="*/ 213865 w 2024846"/>
                    <a:gd name="connsiteY968" fmla="*/ 528223 h 2174835"/>
                    <a:gd name="connsiteX969" fmla="*/ 226905 w 2024846"/>
                    <a:gd name="connsiteY969" fmla="*/ 541514 h 2174835"/>
                    <a:gd name="connsiteX970" fmla="*/ 203074 w 2024846"/>
                    <a:gd name="connsiteY970" fmla="*/ 539098 h 2174835"/>
                    <a:gd name="connsiteX971" fmla="*/ 203907 w 2024846"/>
                    <a:gd name="connsiteY971" fmla="*/ 514933 h 2174835"/>
                    <a:gd name="connsiteX972" fmla="*/ 187992 w 2024846"/>
                    <a:gd name="connsiteY972" fmla="*/ 489935 h 2174835"/>
                    <a:gd name="connsiteX973" fmla="*/ 182909 w 2024846"/>
                    <a:gd name="connsiteY973" fmla="*/ 503100 h 2174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  <a:cxn ang="0">
                      <a:pos x="connsiteX923" y="connsiteY923"/>
                    </a:cxn>
                    <a:cxn ang="0">
                      <a:pos x="connsiteX924" y="connsiteY924"/>
                    </a:cxn>
                    <a:cxn ang="0">
                      <a:pos x="connsiteX925" y="connsiteY925"/>
                    </a:cxn>
                    <a:cxn ang="0">
                      <a:pos x="connsiteX926" y="connsiteY926"/>
                    </a:cxn>
                    <a:cxn ang="0">
                      <a:pos x="connsiteX927" y="connsiteY927"/>
                    </a:cxn>
                    <a:cxn ang="0">
                      <a:pos x="connsiteX928" y="connsiteY928"/>
                    </a:cxn>
                    <a:cxn ang="0">
                      <a:pos x="connsiteX929" y="connsiteY929"/>
                    </a:cxn>
                    <a:cxn ang="0">
                      <a:pos x="connsiteX930" y="connsiteY930"/>
                    </a:cxn>
                    <a:cxn ang="0">
                      <a:pos x="connsiteX931" y="connsiteY931"/>
                    </a:cxn>
                    <a:cxn ang="0">
                      <a:pos x="connsiteX932" y="connsiteY932"/>
                    </a:cxn>
                    <a:cxn ang="0">
                      <a:pos x="connsiteX933" y="connsiteY933"/>
                    </a:cxn>
                    <a:cxn ang="0">
                      <a:pos x="connsiteX934" y="connsiteY934"/>
                    </a:cxn>
                    <a:cxn ang="0">
                      <a:pos x="connsiteX935" y="connsiteY935"/>
                    </a:cxn>
                    <a:cxn ang="0">
                      <a:pos x="connsiteX936" y="connsiteY936"/>
                    </a:cxn>
                    <a:cxn ang="0">
                      <a:pos x="connsiteX937" y="connsiteY937"/>
                    </a:cxn>
                    <a:cxn ang="0">
                      <a:pos x="connsiteX938" y="connsiteY938"/>
                    </a:cxn>
                    <a:cxn ang="0">
                      <a:pos x="connsiteX939" y="connsiteY939"/>
                    </a:cxn>
                    <a:cxn ang="0">
                      <a:pos x="connsiteX940" y="connsiteY940"/>
                    </a:cxn>
                    <a:cxn ang="0">
                      <a:pos x="connsiteX941" y="connsiteY941"/>
                    </a:cxn>
                    <a:cxn ang="0">
                      <a:pos x="connsiteX942" y="connsiteY942"/>
                    </a:cxn>
                    <a:cxn ang="0">
                      <a:pos x="connsiteX943" y="connsiteY943"/>
                    </a:cxn>
                    <a:cxn ang="0">
                      <a:pos x="connsiteX944" y="connsiteY944"/>
                    </a:cxn>
                    <a:cxn ang="0">
                      <a:pos x="connsiteX945" y="connsiteY945"/>
                    </a:cxn>
                    <a:cxn ang="0">
                      <a:pos x="connsiteX946" y="connsiteY946"/>
                    </a:cxn>
                    <a:cxn ang="0">
                      <a:pos x="connsiteX947" y="connsiteY947"/>
                    </a:cxn>
                    <a:cxn ang="0">
                      <a:pos x="connsiteX948" y="connsiteY948"/>
                    </a:cxn>
                    <a:cxn ang="0">
                      <a:pos x="connsiteX949" y="connsiteY949"/>
                    </a:cxn>
                    <a:cxn ang="0">
                      <a:pos x="connsiteX950" y="connsiteY950"/>
                    </a:cxn>
                    <a:cxn ang="0">
                      <a:pos x="connsiteX951" y="connsiteY951"/>
                    </a:cxn>
                    <a:cxn ang="0">
                      <a:pos x="connsiteX952" y="connsiteY952"/>
                    </a:cxn>
                    <a:cxn ang="0">
                      <a:pos x="connsiteX953" y="connsiteY953"/>
                    </a:cxn>
                    <a:cxn ang="0">
                      <a:pos x="connsiteX954" y="connsiteY954"/>
                    </a:cxn>
                    <a:cxn ang="0">
                      <a:pos x="connsiteX955" y="connsiteY955"/>
                    </a:cxn>
                    <a:cxn ang="0">
                      <a:pos x="connsiteX956" y="connsiteY956"/>
                    </a:cxn>
                    <a:cxn ang="0">
                      <a:pos x="connsiteX957" y="connsiteY957"/>
                    </a:cxn>
                    <a:cxn ang="0">
                      <a:pos x="connsiteX958" y="connsiteY958"/>
                    </a:cxn>
                    <a:cxn ang="0">
                      <a:pos x="connsiteX959" y="connsiteY959"/>
                    </a:cxn>
                    <a:cxn ang="0">
                      <a:pos x="connsiteX960" y="connsiteY960"/>
                    </a:cxn>
                    <a:cxn ang="0">
                      <a:pos x="connsiteX961" y="connsiteY961"/>
                    </a:cxn>
                    <a:cxn ang="0">
                      <a:pos x="connsiteX962" y="connsiteY962"/>
                    </a:cxn>
                    <a:cxn ang="0">
                      <a:pos x="connsiteX963" y="connsiteY963"/>
                    </a:cxn>
                    <a:cxn ang="0">
                      <a:pos x="connsiteX964" y="connsiteY964"/>
                    </a:cxn>
                    <a:cxn ang="0">
                      <a:pos x="connsiteX965" y="connsiteY965"/>
                    </a:cxn>
                    <a:cxn ang="0">
                      <a:pos x="connsiteX966" y="connsiteY966"/>
                    </a:cxn>
                    <a:cxn ang="0">
                      <a:pos x="connsiteX967" y="connsiteY967"/>
                    </a:cxn>
                    <a:cxn ang="0">
                      <a:pos x="connsiteX968" y="connsiteY968"/>
                    </a:cxn>
                    <a:cxn ang="0">
                      <a:pos x="connsiteX969" y="connsiteY969"/>
                    </a:cxn>
                    <a:cxn ang="0">
                      <a:pos x="connsiteX970" y="connsiteY970"/>
                    </a:cxn>
                    <a:cxn ang="0">
                      <a:pos x="connsiteX971" y="connsiteY971"/>
                    </a:cxn>
                    <a:cxn ang="0">
                      <a:pos x="connsiteX972" y="connsiteY972"/>
                    </a:cxn>
                    <a:cxn ang="0">
                      <a:pos x="connsiteX973" y="connsiteY973"/>
                    </a:cxn>
                  </a:cxnLst>
                  <a:rect l="l" t="t" r="r" b="b"/>
                  <a:pathLst>
                    <a:path w="2024846" h="2174835">
                      <a:moveTo>
                        <a:pt x="182909" y="503100"/>
                      </a:moveTo>
                      <a:cubicBezTo>
                        <a:pt x="181242" y="509767"/>
                        <a:pt x="176118" y="511850"/>
                        <a:pt x="169785" y="513725"/>
                      </a:cubicBezTo>
                      <a:cubicBezTo>
                        <a:pt x="161994" y="516016"/>
                        <a:pt x="153494" y="517933"/>
                        <a:pt x="145745" y="514391"/>
                      </a:cubicBezTo>
                      <a:cubicBezTo>
                        <a:pt x="142037" y="512683"/>
                        <a:pt x="138995" y="508892"/>
                        <a:pt x="135954" y="505684"/>
                      </a:cubicBezTo>
                      <a:cubicBezTo>
                        <a:pt x="132329" y="509142"/>
                        <a:pt x="128080" y="513891"/>
                        <a:pt x="124913" y="518433"/>
                      </a:cubicBezTo>
                      <a:cubicBezTo>
                        <a:pt x="125413" y="518974"/>
                        <a:pt x="125830" y="519599"/>
                        <a:pt x="126163" y="520474"/>
                      </a:cubicBezTo>
                      <a:cubicBezTo>
                        <a:pt x="127080" y="522849"/>
                        <a:pt x="125455" y="525099"/>
                        <a:pt x="122747" y="527224"/>
                      </a:cubicBezTo>
                      <a:cubicBezTo>
                        <a:pt x="129413" y="535140"/>
                        <a:pt x="130205" y="543931"/>
                        <a:pt x="124705" y="552305"/>
                      </a:cubicBezTo>
                      <a:cubicBezTo>
                        <a:pt x="123164" y="554680"/>
                        <a:pt x="119830" y="556930"/>
                        <a:pt x="116372" y="559304"/>
                      </a:cubicBezTo>
                      <a:cubicBezTo>
                        <a:pt x="112872" y="561679"/>
                        <a:pt x="107540" y="565304"/>
                        <a:pt x="107623" y="567429"/>
                      </a:cubicBezTo>
                      <a:cubicBezTo>
                        <a:pt x="107664" y="568304"/>
                        <a:pt x="107664" y="568470"/>
                        <a:pt x="110123" y="568929"/>
                      </a:cubicBezTo>
                      <a:cubicBezTo>
                        <a:pt x="111414" y="569179"/>
                        <a:pt x="112872" y="569470"/>
                        <a:pt x="114206" y="570262"/>
                      </a:cubicBezTo>
                      <a:cubicBezTo>
                        <a:pt x="116955" y="571970"/>
                        <a:pt x="118914" y="573512"/>
                        <a:pt x="119289" y="575512"/>
                      </a:cubicBezTo>
                      <a:cubicBezTo>
                        <a:pt x="119622" y="577303"/>
                        <a:pt x="118705" y="578595"/>
                        <a:pt x="117997" y="579511"/>
                      </a:cubicBezTo>
                      <a:cubicBezTo>
                        <a:pt x="117247" y="580511"/>
                        <a:pt x="116622" y="581428"/>
                        <a:pt x="116914" y="583303"/>
                      </a:cubicBezTo>
                      <a:cubicBezTo>
                        <a:pt x="117622" y="583386"/>
                        <a:pt x="118289" y="583428"/>
                        <a:pt x="118914" y="583469"/>
                      </a:cubicBezTo>
                      <a:cubicBezTo>
                        <a:pt x="126622" y="584136"/>
                        <a:pt x="130205" y="584844"/>
                        <a:pt x="133996" y="593927"/>
                      </a:cubicBezTo>
                      <a:cubicBezTo>
                        <a:pt x="137829" y="603093"/>
                        <a:pt x="136496" y="606551"/>
                        <a:pt x="133579" y="612300"/>
                      </a:cubicBezTo>
                      <a:cubicBezTo>
                        <a:pt x="132871" y="613675"/>
                        <a:pt x="132079" y="615217"/>
                        <a:pt x="131288" y="617133"/>
                      </a:cubicBezTo>
                      <a:cubicBezTo>
                        <a:pt x="128288" y="624300"/>
                        <a:pt x="132788" y="635924"/>
                        <a:pt x="138454" y="640090"/>
                      </a:cubicBezTo>
                      <a:cubicBezTo>
                        <a:pt x="140037" y="641257"/>
                        <a:pt x="142329" y="642132"/>
                        <a:pt x="144745" y="643090"/>
                      </a:cubicBezTo>
                      <a:cubicBezTo>
                        <a:pt x="150536" y="645381"/>
                        <a:pt x="158494" y="648506"/>
                        <a:pt x="156494" y="657505"/>
                      </a:cubicBezTo>
                      <a:cubicBezTo>
                        <a:pt x="155911" y="660130"/>
                        <a:pt x="154286" y="661880"/>
                        <a:pt x="152994" y="663255"/>
                      </a:cubicBezTo>
                      <a:cubicBezTo>
                        <a:pt x="151161" y="665213"/>
                        <a:pt x="150661" y="665921"/>
                        <a:pt x="151411" y="667755"/>
                      </a:cubicBezTo>
                      <a:cubicBezTo>
                        <a:pt x="152161" y="669546"/>
                        <a:pt x="156077" y="669921"/>
                        <a:pt x="158619" y="670171"/>
                      </a:cubicBezTo>
                      <a:cubicBezTo>
                        <a:pt x="159494" y="670254"/>
                        <a:pt x="160327" y="670338"/>
                        <a:pt x="160952" y="670421"/>
                      </a:cubicBezTo>
                      <a:cubicBezTo>
                        <a:pt x="167285" y="671504"/>
                        <a:pt x="170118" y="673838"/>
                        <a:pt x="173451" y="676546"/>
                      </a:cubicBezTo>
                      <a:cubicBezTo>
                        <a:pt x="175243" y="678045"/>
                        <a:pt x="177076" y="679545"/>
                        <a:pt x="179868" y="681170"/>
                      </a:cubicBezTo>
                      <a:cubicBezTo>
                        <a:pt x="191491" y="688003"/>
                        <a:pt x="191742" y="693128"/>
                        <a:pt x="192283" y="704419"/>
                      </a:cubicBezTo>
                      <a:lnTo>
                        <a:pt x="192325" y="705627"/>
                      </a:lnTo>
                      <a:cubicBezTo>
                        <a:pt x="192491" y="709168"/>
                        <a:pt x="192533" y="713001"/>
                        <a:pt x="192575" y="716959"/>
                      </a:cubicBezTo>
                      <a:cubicBezTo>
                        <a:pt x="192658" y="729208"/>
                        <a:pt x="192783" y="743041"/>
                        <a:pt x="197408" y="753081"/>
                      </a:cubicBezTo>
                      <a:cubicBezTo>
                        <a:pt x="200158" y="759081"/>
                        <a:pt x="205324" y="761122"/>
                        <a:pt x="211240" y="763539"/>
                      </a:cubicBezTo>
                      <a:cubicBezTo>
                        <a:pt x="216073" y="765456"/>
                        <a:pt x="221031" y="767455"/>
                        <a:pt x="224906" y="771830"/>
                      </a:cubicBezTo>
                      <a:cubicBezTo>
                        <a:pt x="230030" y="777621"/>
                        <a:pt x="224114" y="786371"/>
                        <a:pt x="219823" y="792745"/>
                      </a:cubicBezTo>
                      <a:cubicBezTo>
                        <a:pt x="219114" y="793787"/>
                        <a:pt x="218448" y="794787"/>
                        <a:pt x="217906" y="795662"/>
                      </a:cubicBezTo>
                      <a:cubicBezTo>
                        <a:pt x="214823" y="800578"/>
                        <a:pt x="210532" y="801703"/>
                        <a:pt x="206366" y="802786"/>
                      </a:cubicBezTo>
                      <a:cubicBezTo>
                        <a:pt x="203366" y="803578"/>
                        <a:pt x="200491" y="804286"/>
                        <a:pt x="197783" y="806452"/>
                      </a:cubicBezTo>
                      <a:cubicBezTo>
                        <a:pt x="195366" y="808369"/>
                        <a:pt x="193533" y="810994"/>
                        <a:pt x="191616" y="813785"/>
                      </a:cubicBezTo>
                      <a:cubicBezTo>
                        <a:pt x="189908" y="816243"/>
                        <a:pt x="188159" y="818785"/>
                        <a:pt x="185909" y="820868"/>
                      </a:cubicBezTo>
                      <a:cubicBezTo>
                        <a:pt x="183367" y="823201"/>
                        <a:pt x="180076" y="825159"/>
                        <a:pt x="176867" y="827076"/>
                      </a:cubicBezTo>
                      <a:cubicBezTo>
                        <a:pt x="175660" y="827784"/>
                        <a:pt x="174451" y="828492"/>
                        <a:pt x="173368" y="829201"/>
                      </a:cubicBezTo>
                      <a:cubicBezTo>
                        <a:pt x="170993" y="830742"/>
                        <a:pt x="168535" y="831700"/>
                        <a:pt x="166160" y="832617"/>
                      </a:cubicBezTo>
                      <a:cubicBezTo>
                        <a:pt x="164285" y="833367"/>
                        <a:pt x="162494" y="834075"/>
                        <a:pt x="160744" y="835034"/>
                      </a:cubicBezTo>
                      <a:cubicBezTo>
                        <a:pt x="157786" y="836700"/>
                        <a:pt x="156911" y="838158"/>
                        <a:pt x="155619" y="840450"/>
                      </a:cubicBezTo>
                      <a:cubicBezTo>
                        <a:pt x="154952" y="841616"/>
                        <a:pt x="154203" y="842908"/>
                        <a:pt x="153119" y="844366"/>
                      </a:cubicBezTo>
                      <a:cubicBezTo>
                        <a:pt x="152078" y="845783"/>
                        <a:pt x="150869" y="846991"/>
                        <a:pt x="149744" y="848158"/>
                      </a:cubicBezTo>
                      <a:cubicBezTo>
                        <a:pt x="147537" y="850407"/>
                        <a:pt x="145620" y="852324"/>
                        <a:pt x="145453" y="854907"/>
                      </a:cubicBezTo>
                      <a:cubicBezTo>
                        <a:pt x="145287" y="856865"/>
                        <a:pt x="146453" y="858240"/>
                        <a:pt x="148370" y="860323"/>
                      </a:cubicBezTo>
                      <a:cubicBezTo>
                        <a:pt x="149953" y="862032"/>
                        <a:pt x="151786" y="863948"/>
                        <a:pt x="151911" y="866615"/>
                      </a:cubicBezTo>
                      <a:cubicBezTo>
                        <a:pt x="152245" y="872531"/>
                        <a:pt x="146245" y="874364"/>
                        <a:pt x="140954" y="876031"/>
                      </a:cubicBezTo>
                      <a:cubicBezTo>
                        <a:pt x="136454" y="877405"/>
                        <a:pt x="131829" y="878864"/>
                        <a:pt x="130455" y="882197"/>
                      </a:cubicBezTo>
                      <a:cubicBezTo>
                        <a:pt x="130205" y="882822"/>
                        <a:pt x="130205" y="883863"/>
                        <a:pt x="130246" y="884821"/>
                      </a:cubicBezTo>
                      <a:cubicBezTo>
                        <a:pt x="130288" y="886238"/>
                        <a:pt x="130288" y="887780"/>
                        <a:pt x="129621" y="889238"/>
                      </a:cubicBezTo>
                      <a:cubicBezTo>
                        <a:pt x="128954" y="890696"/>
                        <a:pt x="127996" y="891821"/>
                        <a:pt x="127288" y="892613"/>
                      </a:cubicBezTo>
                      <a:cubicBezTo>
                        <a:pt x="127038" y="892862"/>
                        <a:pt x="126830" y="893113"/>
                        <a:pt x="126705" y="893279"/>
                      </a:cubicBezTo>
                      <a:cubicBezTo>
                        <a:pt x="126122" y="894321"/>
                        <a:pt x="125455" y="895362"/>
                        <a:pt x="124788" y="896404"/>
                      </a:cubicBezTo>
                      <a:cubicBezTo>
                        <a:pt x="122913" y="899279"/>
                        <a:pt x="121288" y="901737"/>
                        <a:pt x="121747" y="905070"/>
                      </a:cubicBezTo>
                      <a:cubicBezTo>
                        <a:pt x="122205" y="908361"/>
                        <a:pt x="124830" y="910903"/>
                        <a:pt x="127330" y="913403"/>
                      </a:cubicBezTo>
                      <a:cubicBezTo>
                        <a:pt x="129205" y="915236"/>
                        <a:pt x="130955" y="917027"/>
                        <a:pt x="131955" y="919069"/>
                      </a:cubicBezTo>
                      <a:lnTo>
                        <a:pt x="132329" y="919027"/>
                      </a:lnTo>
                      <a:lnTo>
                        <a:pt x="132663" y="921319"/>
                      </a:lnTo>
                      <a:lnTo>
                        <a:pt x="130330" y="921652"/>
                      </a:lnTo>
                      <a:lnTo>
                        <a:pt x="132496" y="922527"/>
                      </a:lnTo>
                      <a:cubicBezTo>
                        <a:pt x="132204" y="923402"/>
                        <a:pt x="131038" y="929151"/>
                        <a:pt x="131079" y="930651"/>
                      </a:cubicBezTo>
                      <a:cubicBezTo>
                        <a:pt x="131288" y="949775"/>
                        <a:pt x="122372" y="952900"/>
                        <a:pt x="117039" y="953066"/>
                      </a:cubicBezTo>
                      <a:cubicBezTo>
                        <a:pt x="112581" y="953191"/>
                        <a:pt x="109331" y="950858"/>
                        <a:pt x="106373" y="948775"/>
                      </a:cubicBezTo>
                      <a:cubicBezTo>
                        <a:pt x="103832" y="947025"/>
                        <a:pt x="101457" y="945359"/>
                        <a:pt x="98748" y="945275"/>
                      </a:cubicBezTo>
                      <a:cubicBezTo>
                        <a:pt x="89749" y="945025"/>
                        <a:pt x="81750" y="949275"/>
                        <a:pt x="78375" y="956024"/>
                      </a:cubicBezTo>
                      <a:cubicBezTo>
                        <a:pt x="77667" y="957483"/>
                        <a:pt x="77625" y="958358"/>
                        <a:pt x="77583" y="959274"/>
                      </a:cubicBezTo>
                      <a:cubicBezTo>
                        <a:pt x="77458" y="962566"/>
                        <a:pt x="76084" y="964024"/>
                        <a:pt x="71542" y="965732"/>
                      </a:cubicBezTo>
                      <a:cubicBezTo>
                        <a:pt x="69334" y="966565"/>
                        <a:pt x="67293" y="966815"/>
                        <a:pt x="65335" y="967107"/>
                      </a:cubicBezTo>
                      <a:cubicBezTo>
                        <a:pt x="62585" y="967482"/>
                        <a:pt x="60210" y="967815"/>
                        <a:pt x="57418" y="969523"/>
                      </a:cubicBezTo>
                      <a:cubicBezTo>
                        <a:pt x="54543" y="971315"/>
                        <a:pt x="51919" y="973773"/>
                        <a:pt x="49127" y="976398"/>
                      </a:cubicBezTo>
                      <a:cubicBezTo>
                        <a:pt x="42836" y="982314"/>
                        <a:pt x="35629" y="988980"/>
                        <a:pt x="25587" y="986314"/>
                      </a:cubicBezTo>
                      <a:cubicBezTo>
                        <a:pt x="23254" y="985689"/>
                        <a:pt x="21671" y="984897"/>
                        <a:pt x="20505" y="984314"/>
                      </a:cubicBezTo>
                      <a:cubicBezTo>
                        <a:pt x="20005" y="984064"/>
                        <a:pt x="19421" y="983772"/>
                        <a:pt x="19213" y="983731"/>
                      </a:cubicBezTo>
                      <a:cubicBezTo>
                        <a:pt x="19255" y="983731"/>
                        <a:pt x="18755" y="984022"/>
                        <a:pt x="17297" y="985814"/>
                      </a:cubicBezTo>
                      <a:cubicBezTo>
                        <a:pt x="16671" y="986564"/>
                        <a:pt x="16088" y="988272"/>
                        <a:pt x="15463" y="989897"/>
                      </a:cubicBezTo>
                      <a:cubicBezTo>
                        <a:pt x="14713" y="991938"/>
                        <a:pt x="13922" y="994063"/>
                        <a:pt x="12797" y="995730"/>
                      </a:cubicBezTo>
                      <a:cubicBezTo>
                        <a:pt x="11880" y="997105"/>
                        <a:pt x="11005" y="997980"/>
                        <a:pt x="10339" y="998604"/>
                      </a:cubicBezTo>
                      <a:cubicBezTo>
                        <a:pt x="9255" y="999688"/>
                        <a:pt x="9172" y="999771"/>
                        <a:pt x="10047" y="1002604"/>
                      </a:cubicBezTo>
                      <a:cubicBezTo>
                        <a:pt x="10755" y="1004896"/>
                        <a:pt x="12797" y="1007521"/>
                        <a:pt x="14713" y="1010062"/>
                      </a:cubicBezTo>
                      <a:cubicBezTo>
                        <a:pt x="15880" y="1011603"/>
                        <a:pt x="17005" y="1013062"/>
                        <a:pt x="17838" y="1014437"/>
                      </a:cubicBezTo>
                      <a:cubicBezTo>
                        <a:pt x="21713" y="1020770"/>
                        <a:pt x="26337" y="1025852"/>
                        <a:pt x="30795" y="1030810"/>
                      </a:cubicBezTo>
                      <a:cubicBezTo>
                        <a:pt x="39837" y="1040810"/>
                        <a:pt x="48377" y="1050267"/>
                        <a:pt x="48752" y="1067433"/>
                      </a:cubicBezTo>
                      <a:cubicBezTo>
                        <a:pt x="49044" y="1080265"/>
                        <a:pt x="49961" y="1093764"/>
                        <a:pt x="51585" y="1110013"/>
                      </a:cubicBezTo>
                      <a:cubicBezTo>
                        <a:pt x="52960" y="1123553"/>
                        <a:pt x="52710" y="1137302"/>
                        <a:pt x="52502" y="1150593"/>
                      </a:cubicBezTo>
                      <a:cubicBezTo>
                        <a:pt x="52252" y="1164634"/>
                        <a:pt x="52044" y="1179174"/>
                        <a:pt x="53669" y="1193256"/>
                      </a:cubicBezTo>
                      <a:cubicBezTo>
                        <a:pt x="53794" y="1194423"/>
                        <a:pt x="54085" y="1195840"/>
                        <a:pt x="54377" y="1197423"/>
                      </a:cubicBezTo>
                      <a:cubicBezTo>
                        <a:pt x="55543" y="1203381"/>
                        <a:pt x="56960" y="1210755"/>
                        <a:pt x="53877" y="1215296"/>
                      </a:cubicBezTo>
                      <a:cubicBezTo>
                        <a:pt x="50627" y="1220088"/>
                        <a:pt x="45544" y="1220004"/>
                        <a:pt x="41419" y="1219963"/>
                      </a:cubicBezTo>
                      <a:cubicBezTo>
                        <a:pt x="39461" y="1219921"/>
                        <a:pt x="37628" y="1219921"/>
                        <a:pt x="36003" y="1220296"/>
                      </a:cubicBezTo>
                      <a:cubicBezTo>
                        <a:pt x="29129" y="1221921"/>
                        <a:pt x="27796" y="1225254"/>
                        <a:pt x="25421" y="1231254"/>
                      </a:cubicBezTo>
                      <a:lnTo>
                        <a:pt x="24379" y="1233837"/>
                      </a:lnTo>
                      <a:cubicBezTo>
                        <a:pt x="21379" y="1241003"/>
                        <a:pt x="20296" y="1241961"/>
                        <a:pt x="12755" y="1244253"/>
                      </a:cubicBezTo>
                      <a:cubicBezTo>
                        <a:pt x="11880" y="1244503"/>
                        <a:pt x="10880" y="1244752"/>
                        <a:pt x="9839" y="1245002"/>
                      </a:cubicBezTo>
                      <a:cubicBezTo>
                        <a:pt x="7089" y="1245628"/>
                        <a:pt x="3672" y="1246419"/>
                        <a:pt x="2673" y="1248127"/>
                      </a:cubicBezTo>
                      <a:cubicBezTo>
                        <a:pt x="2506" y="1248377"/>
                        <a:pt x="2048" y="1249169"/>
                        <a:pt x="2631" y="1251044"/>
                      </a:cubicBezTo>
                      <a:cubicBezTo>
                        <a:pt x="3922" y="1255460"/>
                        <a:pt x="11005" y="1255918"/>
                        <a:pt x="16713" y="1256293"/>
                      </a:cubicBezTo>
                      <a:cubicBezTo>
                        <a:pt x="18380" y="1256418"/>
                        <a:pt x="19963" y="1256502"/>
                        <a:pt x="21213" y="1256668"/>
                      </a:cubicBezTo>
                      <a:cubicBezTo>
                        <a:pt x="32087" y="1258252"/>
                        <a:pt x="35003" y="1263209"/>
                        <a:pt x="38628" y="1273375"/>
                      </a:cubicBezTo>
                      <a:cubicBezTo>
                        <a:pt x="40503" y="1278625"/>
                        <a:pt x="41086" y="1287541"/>
                        <a:pt x="41503" y="1293499"/>
                      </a:cubicBezTo>
                      <a:lnTo>
                        <a:pt x="41544" y="1294290"/>
                      </a:lnTo>
                      <a:cubicBezTo>
                        <a:pt x="41878" y="1299374"/>
                        <a:pt x="40961" y="1304331"/>
                        <a:pt x="40086" y="1309123"/>
                      </a:cubicBezTo>
                      <a:cubicBezTo>
                        <a:pt x="39128" y="1314331"/>
                        <a:pt x="38212" y="1319205"/>
                        <a:pt x="38795" y="1324163"/>
                      </a:cubicBezTo>
                      <a:cubicBezTo>
                        <a:pt x="39545" y="1330204"/>
                        <a:pt x="42544" y="1333912"/>
                        <a:pt x="46003" y="1338245"/>
                      </a:cubicBezTo>
                      <a:cubicBezTo>
                        <a:pt x="47961" y="1340704"/>
                        <a:pt x="50002" y="1343203"/>
                        <a:pt x="51711" y="1346328"/>
                      </a:cubicBezTo>
                      <a:cubicBezTo>
                        <a:pt x="55335" y="1352828"/>
                        <a:pt x="55585" y="1360452"/>
                        <a:pt x="55835" y="1367868"/>
                      </a:cubicBezTo>
                      <a:cubicBezTo>
                        <a:pt x="56168" y="1378367"/>
                        <a:pt x="56460" y="1387450"/>
                        <a:pt x="65418" y="1392783"/>
                      </a:cubicBezTo>
                      <a:lnTo>
                        <a:pt x="67418" y="1393949"/>
                      </a:lnTo>
                      <a:cubicBezTo>
                        <a:pt x="73292" y="1397324"/>
                        <a:pt x="80583" y="1401574"/>
                        <a:pt x="81875" y="1408157"/>
                      </a:cubicBezTo>
                      <a:cubicBezTo>
                        <a:pt x="82542" y="1411490"/>
                        <a:pt x="81541" y="1414906"/>
                        <a:pt x="78916" y="1418323"/>
                      </a:cubicBezTo>
                      <a:cubicBezTo>
                        <a:pt x="76417" y="1421572"/>
                        <a:pt x="73042" y="1422031"/>
                        <a:pt x="70334" y="1422364"/>
                      </a:cubicBezTo>
                      <a:cubicBezTo>
                        <a:pt x="68251" y="1422656"/>
                        <a:pt x="66501" y="1422864"/>
                        <a:pt x="65126" y="1424156"/>
                      </a:cubicBezTo>
                      <a:cubicBezTo>
                        <a:pt x="62710" y="1426447"/>
                        <a:pt x="61001" y="1429780"/>
                        <a:pt x="59168" y="1433322"/>
                      </a:cubicBezTo>
                      <a:cubicBezTo>
                        <a:pt x="57585" y="1436363"/>
                        <a:pt x="56002" y="1439529"/>
                        <a:pt x="53835" y="1442071"/>
                      </a:cubicBezTo>
                      <a:cubicBezTo>
                        <a:pt x="52794" y="1443279"/>
                        <a:pt x="51377" y="1444529"/>
                        <a:pt x="49877" y="1445862"/>
                      </a:cubicBezTo>
                      <a:cubicBezTo>
                        <a:pt x="46919" y="1448445"/>
                        <a:pt x="43211" y="1451695"/>
                        <a:pt x="43420" y="1454362"/>
                      </a:cubicBezTo>
                      <a:cubicBezTo>
                        <a:pt x="43586" y="1456403"/>
                        <a:pt x="45378" y="1457736"/>
                        <a:pt x="48336" y="1459695"/>
                      </a:cubicBezTo>
                      <a:cubicBezTo>
                        <a:pt x="51002" y="1461486"/>
                        <a:pt x="54043" y="1463528"/>
                        <a:pt x="54710" y="1467027"/>
                      </a:cubicBezTo>
                      <a:cubicBezTo>
                        <a:pt x="55210" y="1469861"/>
                        <a:pt x="54835" y="1471902"/>
                        <a:pt x="53544" y="1473277"/>
                      </a:cubicBezTo>
                      <a:cubicBezTo>
                        <a:pt x="51711" y="1475277"/>
                        <a:pt x="48877" y="1474985"/>
                        <a:pt x="46544" y="1474735"/>
                      </a:cubicBezTo>
                      <a:cubicBezTo>
                        <a:pt x="45503" y="1474652"/>
                        <a:pt x="44294" y="1474527"/>
                        <a:pt x="43711" y="1474693"/>
                      </a:cubicBezTo>
                      <a:cubicBezTo>
                        <a:pt x="36253" y="1476860"/>
                        <a:pt x="36128" y="1483401"/>
                        <a:pt x="36795" y="1493067"/>
                      </a:cubicBezTo>
                      <a:cubicBezTo>
                        <a:pt x="36878" y="1494067"/>
                        <a:pt x="36920" y="1495067"/>
                        <a:pt x="36962" y="1496067"/>
                      </a:cubicBezTo>
                      <a:cubicBezTo>
                        <a:pt x="37336" y="1503525"/>
                        <a:pt x="39003" y="1504566"/>
                        <a:pt x="43878" y="1507691"/>
                      </a:cubicBezTo>
                      <a:cubicBezTo>
                        <a:pt x="44753" y="1508233"/>
                        <a:pt x="45711" y="1508858"/>
                        <a:pt x="46752" y="1509566"/>
                      </a:cubicBezTo>
                      <a:cubicBezTo>
                        <a:pt x="48919" y="1511024"/>
                        <a:pt x="50627" y="1513107"/>
                        <a:pt x="52252" y="1515065"/>
                      </a:cubicBezTo>
                      <a:cubicBezTo>
                        <a:pt x="55252" y="1518732"/>
                        <a:pt x="57293" y="1520940"/>
                        <a:pt x="60668" y="1520690"/>
                      </a:cubicBezTo>
                      <a:cubicBezTo>
                        <a:pt x="65543" y="1520315"/>
                        <a:pt x="67626" y="1516440"/>
                        <a:pt x="69792" y="1512316"/>
                      </a:cubicBezTo>
                      <a:cubicBezTo>
                        <a:pt x="71625" y="1508774"/>
                        <a:pt x="73584" y="1505149"/>
                        <a:pt x="77417" y="1504108"/>
                      </a:cubicBezTo>
                      <a:cubicBezTo>
                        <a:pt x="80250" y="1503358"/>
                        <a:pt x="83542" y="1504191"/>
                        <a:pt x="87541" y="1506649"/>
                      </a:cubicBezTo>
                      <a:cubicBezTo>
                        <a:pt x="90291" y="1508358"/>
                        <a:pt x="93540" y="1512149"/>
                        <a:pt x="96957" y="1516107"/>
                      </a:cubicBezTo>
                      <a:cubicBezTo>
                        <a:pt x="100832" y="1520607"/>
                        <a:pt x="107331" y="1528106"/>
                        <a:pt x="109789" y="1527356"/>
                      </a:cubicBezTo>
                      <a:cubicBezTo>
                        <a:pt x="110706" y="1527064"/>
                        <a:pt x="111206" y="1526190"/>
                        <a:pt x="111998" y="1524690"/>
                      </a:cubicBezTo>
                      <a:cubicBezTo>
                        <a:pt x="113123" y="1522565"/>
                        <a:pt x="114831" y="1519357"/>
                        <a:pt x="119330" y="1519273"/>
                      </a:cubicBezTo>
                      <a:lnTo>
                        <a:pt x="119497" y="1519273"/>
                      </a:lnTo>
                      <a:cubicBezTo>
                        <a:pt x="123746" y="1519273"/>
                        <a:pt x="125497" y="1522190"/>
                        <a:pt x="126788" y="1524315"/>
                      </a:cubicBezTo>
                      <a:cubicBezTo>
                        <a:pt x="127538" y="1525606"/>
                        <a:pt x="128205" y="1526690"/>
                        <a:pt x="129246" y="1527190"/>
                      </a:cubicBezTo>
                      <a:cubicBezTo>
                        <a:pt x="135412" y="1530106"/>
                        <a:pt x="141579" y="1524690"/>
                        <a:pt x="146537" y="1520315"/>
                      </a:cubicBezTo>
                      <a:lnTo>
                        <a:pt x="147995" y="1519023"/>
                      </a:lnTo>
                      <a:cubicBezTo>
                        <a:pt x="153203" y="1514524"/>
                        <a:pt x="157369" y="1512982"/>
                        <a:pt x="161036" y="1514149"/>
                      </a:cubicBezTo>
                      <a:cubicBezTo>
                        <a:pt x="166118" y="1515774"/>
                        <a:pt x="168410" y="1522273"/>
                        <a:pt x="170076" y="1529064"/>
                      </a:cubicBezTo>
                      <a:cubicBezTo>
                        <a:pt x="171951" y="1536522"/>
                        <a:pt x="175201" y="1543938"/>
                        <a:pt x="178409" y="1551063"/>
                      </a:cubicBezTo>
                      <a:lnTo>
                        <a:pt x="179201" y="1552854"/>
                      </a:lnTo>
                      <a:cubicBezTo>
                        <a:pt x="181493" y="1558062"/>
                        <a:pt x="183909" y="1563437"/>
                        <a:pt x="181534" y="1567728"/>
                      </a:cubicBezTo>
                      <a:cubicBezTo>
                        <a:pt x="179950" y="1570603"/>
                        <a:pt x="176743" y="1572311"/>
                        <a:pt x="171326" y="1573144"/>
                      </a:cubicBezTo>
                      <a:cubicBezTo>
                        <a:pt x="169118" y="1573478"/>
                        <a:pt x="167410" y="1573353"/>
                        <a:pt x="166202" y="1573228"/>
                      </a:cubicBezTo>
                      <a:cubicBezTo>
                        <a:pt x="164244" y="1573061"/>
                        <a:pt x="164077" y="1573019"/>
                        <a:pt x="162619" y="1575894"/>
                      </a:cubicBezTo>
                      <a:cubicBezTo>
                        <a:pt x="161744" y="1577769"/>
                        <a:pt x="160910" y="1588226"/>
                        <a:pt x="161494" y="1590060"/>
                      </a:cubicBezTo>
                      <a:cubicBezTo>
                        <a:pt x="162077" y="1591518"/>
                        <a:pt x="162577" y="1591851"/>
                        <a:pt x="162785" y="1591935"/>
                      </a:cubicBezTo>
                      <a:cubicBezTo>
                        <a:pt x="163577" y="1592268"/>
                        <a:pt x="165577" y="1591226"/>
                        <a:pt x="167202" y="1590393"/>
                      </a:cubicBezTo>
                      <a:cubicBezTo>
                        <a:pt x="170410" y="1588768"/>
                        <a:pt x="174409" y="1586727"/>
                        <a:pt x="178951" y="1588143"/>
                      </a:cubicBezTo>
                      <a:cubicBezTo>
                        <a:pt x="181367" y="1588893"/>
                        <a:pt x="182992" y="1589935"/>
                        <a:pt x="184284" y="1590768"/>
                      </a:cubicBezTo>
                      <a:cubicBezTo>
                        <a:pt x="185909" y="1591810"/>
                        <a:pt x="186992" y="1592518"/>
                        <a:pt x="189158" y="1592560"/>
                      </a:cubicBezTo>
                      <a:cubicBezTo>
                        <a:pt x="190325" y="1592601"/>
                        <a:pt x="191408" y="1592393"/>
                        <a:pt x="192533" y="1592185"/>
                      </a:cubicBezTo>
                      <a:cubicBezTo>
                        <a:pt x="195158" y="1591685"/>
                        <a:pt x="198158" y="1591101"/>
                        <a:pt x="202449" y="1593809"/>
                      </a:cubicBezTo>
                      <a:cubicBezTo>
                        <a:pt x="215865" y="1602184"/>
                        <a:pt x="220198" y="1616099"/>
                        <a:pt x="224364" y="1629557"/>
                      </a:cubicBezTo>
                      <a:lnTo>
                        <a:pt x="225406" y="1632890"/>
                      </a:lnTo>
                      <a:cubicBezTo>
                        <a:pt x="226114" y="1635140"/>
                        <a:pt x="226572" y="1637723"/>
                        <a:pt x="227030" y="1640473"/>
                      </a:cubicBezTo>
                      <a:cubicBezTo>
                        <a:pt x="227697" y="1644430"/>
                        <a:pt x="228405" y="1648514"/>
                        <a:pt x="229905" y="1650972"/>
                      </a:cubicBezTo>
                      <a:cubicBezTo>
                        <a:pt x="230572" y="1652138"/>
                        <a:pt x="232030" y="1653138"/>
                        <a:pt x="233572" y="1654180"/>
                      </a:cubicBezTo>
                      <a:cubicBezTo>
                        <a:pt x="236613" y="1656263"/>
                        <a:pt x="241196" y="1659430"/>
                        <a:pt x="239030" y="1665596"/>
                      </a:cubicBezTo>
                      <a:cubicBezTo>
                        <a:pt x="238030" y="1668429"/>
                        <a:pt x="235696" y="1669637"/>
                        <a:pt x="233988" y="1670512"/>
                      </a:cubicBezTo>
                      <a:cubicBezTo>
                        <a:pt x="233030" y="1671012"/>
                        <a:pt x="232113" y="1671470"/>
                        <a:pt x="231822" y="1672012"/>
                      </a:cubicBezTo>
                      <a:cubicBezTo>
                        <a:pt x="231155" y="1673262"/>
                        <a:pt x="231280" y="1673845"/>
                        <a:pt x="231572" y="1675095"/>
                      </a:cubicBezTo>
                      <a:cubicBezTo>
                        <a:pt x="231822" y="1676220"/>
                        <a:pt x="232155" y="1677595"/>
                        <a:pt x="231780" y="1679386"/>
                      </a:cubicBezTo>
                      <a:cubicBezTo>
                        <a:pt x="231030" y="1683094"/>
                        <a:pt x="230822" y="1683761"/>
                        <a:pt x="229239" y="1685594"/>
                      </a:cubicBezTo>
                      <a:cubicBezTo>
                        <a:pt x="228781" y="1686094"/>
                        <a:pt x="228155" y="1686802"/>
                        <a:pt x="227281" y="1688011"/>
                      </a:cubicBezTo>
                      <a:cubicBezTo>
                        <a:pt x="226531" y="1689010"/>
                        <a:pt x="225572" y="1689844"/>
                        <a:pt x="224614" y="1690677"/>
                      </a:cubicBezTo>
                      <a:cubicBezTo>
                        <a:pt x="222239" y="1692719"/>
                        <a:pt x="221406" y="1693677"/>
                        <a:pt x="221989" y="1695593"/>
                      </a:cubicBezTo>
                      <a:cubicBezTo>
                        <a:pt x="222948" y="1696968"/>
                        <a:pt x="233363" y="1705718"/>
                        <a:pt x="235113" y="1706551"/>
                      </a:cubicBezTo>
                      <a:cubicBezTo>
                        <a:pt x="237321" y="1707343"/>
                        <a:pt x="240280" y="1706384"/>
                        <a:pt x="243404" y="1705426"/>
                      </a:cubicBezTo>
                      <a:cubicBezTo>
                        <a:pt x="248404" y="1703843"/>
                        <a:pt x="254612" y="1701926"/>
                        <a:pt x="259070" y="1708176"/>
                      </a:cubicBezTo>
                      <a:cubicBezTo>
                        <a:pt x="262444" y="1712884"/>
                        <a:pt x="263778" y="1727674"/>
                        <a:pt x="262486" y="1732424"/>
                      </a:cubicBezTo>
                      <a:cubicBezTo>
                        <a:pt x="261111" y="1737382"/>
                        <a:pt x="258320" y="1741340"/>
                        <a:pt x="255653" y="1745131"/>
                      </a:cubicBezTo>
                      <a:cubicBezTo>
                        <a:pt x="252820" y="1749131"/>
                        <a:pt x="250154" y="1752922"/>
                        <a:pt x="249196" y="1757714"/>
                      </a:cubicBezTo>
                      <a:cubicBezTo>
                        <a:pt x="247321" y="1767380"/>
                        <a:pt x="249279" y="1775296"/>
                        <a:pt x="255445" y="1782629"/>
                      </a:cubicBezTo>
                      <a:cubicBezTo>
                        <a:pt x="257111" y="1784628"/>
                        <a:pt x="258653" y="1786212"/>
                        <a:pt x="259986" y="1787628"/>
                      </a:cubicBezTo>
                      <a:cubicBezTo>
                        <a:pt x="265069" y="1792961"/>
                        <a:pt x="268111" y="1796169"/>
                        <a:pt x="266153" y="1807210"/>
                      </a:cubicBezTo>
                      <a:cubicBezTo>
                        <a:pt x="265278" y="1812126"/>
                        <a:pt x="265861" y="1813501"/>
                        <a:pt x="266153" y="1813876"/>
                      </a:cubicBezTo>
                      <a:cubicBezTo>
                        <a:pt x="266569" y="1814418"/>
                        <a:pt x="268069" y="1814584"/>
                        <a:pt x="269777" y="1814751"/>
                      </a:cubicBezTo>
                      <a:cubicBezTo>
                        <a:pt x="272069" y="1814959"/>
                        <a:pt x="274943" y="1815251"/>
                        <a:pt x="278027" y="1816709"/>
                      </a:cubicBezTo>
                      <a:cubicBezTo>
                        <a:pt x="281860" y="1818501"/>
                        <a:pt x="282485" y="1820709"/>
                        <a:pt x="283068" y="1822625"/>
                      </a:cubicBezTo>
                      <a:cubicBezTo>
                        <a:pt x="283401" y="1823750"/>
                        <a:pt x="283693" y="1824834"/>
                        <a:pt x="284901" y="1826208"/>
                      </a:cubicBezTo>
                      <a:cubicBezTo>
                        <a:pt x="286651" y="1828250"/>
                        <a:pt x="287234" y="1828125"/>
                        <a:pt x="288984" y="1827750"/>
                      </a:cubicBezTo>
                      <a:cubicBezTo>
                        <a:pt x="289942" y="1827542"/>
                        <a:pt x="291109" y="1827333"/>
                        <a:pt x="292484" y="1827375"/>
                      </a:cubicBezTo>
                      <a:cubicBezTo>
                        <a:pt x="292901" y="1827375"/>
                        <a:pt x="293525" y="1827292"/>
                        <a:pt x="294234" y="1827209"/>
                      </a:cubicBezTo>
                      <a:cubicBezTo>
                        <a:pt x="297150" y="1826875"/>
                        <a:pt x="301525" y="1826375"/>
                        <a:pt x="304108" y="1828958"/>
                      </a:cubicBezTo>
                      <a:cubicBezTo>
                        <a:pt x="313857" y="1838707"/>
                        <a:pt x="306358" y="1849540"/>
                        <a:pt x="300858" y="1857456"/>
                      </a:cubicBezTo>
                      <a:cubicBezTo>
                        <a:pt x="298192" y="1861289"/>
                        <a:pt x="295692" y="1864914"/>
                        <a:pt x="295192" y="1867789"/>
                      </a:cubicBezTo>
                      <a:cubicBezTo>
                        <a:pt x="294775" y="1870205"/>
                        <a:pt x="295608" y="1871913"/>
                        <a:pt x="296567" y="1873871"/>
                      </a:cubicBezTo>
                      <a:cubicBezTo>
                        <a:pt x="297942" y="1876663"/>
                        <a:pt x="299650" y="1880163"/>
                        <a:pt x="296733" y="1885329"/>
                      </a:cubicBezTo>
                      <a:cubicBezTo>
                        <a:pt x="296108" y="1886454"/>
                        <a:pt x="295192" y="1887537"/>
                        <a:pt x="294234" y="1888662"/>
                      </a:cubicBezTo>
                      <a:cubicBezTo>
                        <a:pt x="293234" y="1889829"/>
                        <a:pt x="292192" y="1891079"/>
                        <a:pt x="291692" y="1892162"/>
                      </a:cubicBezTo>
                      <a:cubicBezTo>
                        <a:pt x="291192" y="1893162"/>
                        <a:pt x="290609" y="1894287"/>
                        <a:pt x="289984" y="1895453"/>
                      </a:cubicBezTo>
                      <a:cubicBezTo>
                        <a:pt x="288776" y="1897787"/>
                        <a:pt x="287401" y="1900411"/>
                        <a:pt x="286609" y="1902453"/>
                      </a:cubicBezTo>
                      <a:cubicBezTo>
                        <a:pt x="285276" y="1905911"/>
                        <a:pt x="284943" y="1909661"/>
                        <a:pt x="284568" y="1913660"/>
                      </a:cubicBezTo>
                      <a:cubicBezTo>
                        <a:pt x="284234" y="1917577"/>
                        <a:pt x="283860" y="1921660"/>
                        <a:pt x="282485" y="1925659"/>
                      </a:cubicBezTo>
                      <a:cubicBezTo>
                        <a:pt x="281901" y="1927368"/>
                        <a:pt x="281151" y="1929201"/>
                        <a:pt x="280360" y="1931076"/>
                      </a:cubicBezTo>
                      <a:cubicBezTo>
                        <a:pt x="278818" y="1934742"/>
                        <a:pt x="277235" y="1938533"/>
                        <a:pt x="276985" y="1941658"/>
                      </a:cubicBezTo>
                      <a:cubicBezTo>
                        <a:pt x="276777" y="1944491"/>
                        <a:pt x="277401" y="1945574"/>
                        <a:pt x="278401" y="1947366"/>
                      </a:cubicBezTo>
                      <a:cubicBezTo>
                        <a:pt x="279068" y="1948533"/>
                        <a:pt x="279818" y="1949824"/>
                        <a:pt x="280402" y="1951699"/>
                      </a:cubicBezTo>
                      <a:cubicBezTo>
                        <a:pt x="283443" y="1960990"/>
                        <a:pt x="279485" y="1970281"/>
                        <a:pt x="274818" y="1979739"/>
                      </a:cubicBezTo>
                      <a:cubicBezTo>
                        <a:pt x="274277" y="1980863"/>
                        <a:pt x="273610" y="1981947"/>
                        <a:pt x="272985" y="1982947"/>
                      </a:cubicBezTo>
                      <a:cubicBezTo>
                        <a:pt x="271069" y="1986155"/>
                        <a:pt x="270110" y="1987946"/>
                        <a:pt x="271235" y="1990363"/>
                      </a:cubicBezTo>
                      <a:cubicBezTo>
                        <a:pt x="271819" y="1991654"/>
                        <a:pt x="272527" y="1991946"/>
                        <a:pt x="273569" y="1992362"/>
                      </a:cubicBezTo>
                      <a:cubicBezTo>
                        <a:pt x="276360" y="1993487"/>
                        <a:pt x="277985" y="1995237"/>
                        <a:pt x="276943" y="2000070"/>
                      </a:cubicBezTo>
                      <a:cubicBezTo>
                        <a:pt x="275818" y="2005278"/>
                        <a:pt x="272111" y="2008445"/>
                        <a:pt x="268861" y="2011278"/>
                      </a:cubicBezTo>
                      <a:cubicBezTo>
                        <a:pt x="264694" y="2014861"/>
                        <a:pt x="261111" y="2017986"/>
                        <a:pt x="261778" y="2024819"/>
                      </a:cubicBezTo>
                      <a:cubicBezTo>
                        <a:pt x="262570" y="2033110"/>
                        <a:pt x="265653" y="2032984"/>
                        <a:pt x="271194" y="2032776"/>
                      </a:cubicBezTo>
                      <a:cubicBezTo>
                        <a:pt x="274527" y="2032651"/>
                        <a:pt x="278318" y="2032484"/>
                        <a:pt x="281651" y="2034609"/>
                      </a:cubicBezTo>
                      <a:cubicBezTo>
                        <a:pt x="286068" y="2037401"/>
                        <a:pt x="287651" y="2042276"/>
                        <a:pt x="289151" y="2046942"/>
                      </a:cubicBezTo>
                      <a:cubicBezTo>
                        <a:pt x="290567" y="2051275"/>
                        <a:pt x="291859" y="2055358"/>
                        <a:pt x="295317" y="2057441"/>
                      </a:cubicBezTo>
                      <a:cubicBezTo>
                        <a:pt x="302566" y="2061857"/>
                        <a:pt x="316065" y="2061607"/>
                        <a:pt x="325440" y="2056899"/>
                      </a:cubicBezTo>
                      <a:cubicBezTo>
                        <a:pt x="329689" y="2054775"/>
                        <a:pt x="334897" y="2050775"/>
                        <a:pt x="335522" y="2044067"/>
                      </a:cubicBezTo>
                      <a:cubicBezTo>
                        <a:pt x="335648" y="2042692"/>
                        <a:pt x="335689" y="2041442"/>
                        <a:pt x="335772" y="2040276"/>
                      </a:cubicBezTo>
                      <a:cubicBezTo>
                        <a:pt x="336064" y="2033943"/>
                        <a:pt x="336314" y="2028443"/>
                        <a:pt x="348021" y="2026985"/>
                      </a:cubicBezTo>
                      <a:cubicBezTo>
                        <a:pt x="350979" y="2026610"/>
                        <a:pt x="354146" y="2027152"/>
                        <a:pt x="357187" y="2027693"/>
                      </a:cubicBezTo>
                      <a:cubicBezTo>
                        <a:pt x="361895" y="2028526"/>
                        <a:pt x="365936" y="2029235"/>
                        <a:pt x="368686" y="2026777"/>
                      </a:cubicBezTo>
                      <a:cubicBezTo>
                        <a:pt x="369478" y="2026068"/>
                        <a:pt x="369936" y="2024819"/>
                        <a:pt x="370395" y="2023527"/>
                      </a:cubicBezTo>
                      <a:cubicBezTo>
                        <a:pt x="371311" y="2021027"/>
                        <a:pt x="372520" y="2017569"/>
                        <a:pt x="377144" y="2016986"/>
                      </a:cubicBezTo>
                      <a:cubicBezTo>
                        <a:pt x="381436" y="2016444"/>
                        <a:pt x="383435" y="2019236"/>
                        <a:pt x="384852" y="2021277"/>
                      </a:cubicBezTo>
                      <a:cubicBezTo>
                        <a:pt x="385685" y="2022402"/>
                        <a:pt x="386352" y="2023402"/>
                        <a:pt x="387352" y="2023860"/>
                      </a:cubicBezTo>
                      <a:cubicBezTo>
                        <a:pt x="391976" y="2026027"/>
                        <a:pt x="392935" y="2024319"/>
                        <a:pt x="394893" y="2020902"/>
                      </a:cubicBezTo>
                      <a:cubicBezTo>
                        <a:pt x="396184" y="2018652"/>
                        <a:pt x="397851" y="2015736"/>
                        <a:pt x="401184" y="2015277"/>
                      </a:cubicBezTo>
                      <a:cubicBezTo>
                        <a:pt x="401684" y="2014069"/>
                        <a:pt x="402309" y="2012444"/>
                        <a:pt x="402934" y="2010653"/>
                      </a:cubicBezTo>
                      <a:cubicBezTo>
                        <a:pt x="406309" y="2001487"/>
                        <a:pt x="410933" y="1988863"/>
                        <a:pt x="419641" y="1989863"/>
                      </a:cubicBezTo>
                      <a:cubicBezTo>
                        <a:pt x="426974" y="1990613"/>
                        <a:pt x="426807" y="1996529"/>
                        <a:pt x="426724" y="2000029"/>
                      </a:cubicBezTo>
                      <a:cubicBezTo>
                        <a:pt x="426599" y="2004070"/>
                        <a:pt x="426848" y="2005112"/>
                        <a:pt x="429182" y="2005611"/>
                      </a:cubicBezTo>
                      <a:cubicBezTo>
                        <a:pt x="429890" y="2005778"/>
                        <a:pt x="432098" y="2004862"/>
                        <a:pt x="433598" y="2004320"/>
                      </a:cubicBezTo>
                      <a:cubicBezTo>
                        <a:pt x="437764" y="2002778"/>
                        <a:pt x="442472" y="2001070"/>
                        <a:pt x="445889" y="2003362"/>
                      </a:cubicBezTo>
                      <a:cubicBezTo>
                        <a:pt x="447764" y="2004612"/>
                        <a:pt x="448764" y="2006820"/>
                        <a:pt x="448889" y="2009945"/>
                      </a:cubicBezTo>
                      <a:cubicBezTo>
                        <a:pt x="449014" y="2013403"/>
                        <a:pt x="446680" y="2015944"/>
                        <a:pt x="444431" y="2018360"/>
                      </a:cubicBezTo>
                      <a:cubicBezTo>
                        <a:pt x="441348" y="2021735"/>
                        <a:pt x="439514" y="2024027"/>
                        <a:pt x="440347" y="2027610"/>
                      </a:cubicBezTo>
                      <a:cubicBezTo>
                        <a:pt x="440764" y="2029568"/>
                        <a:pt x="441639" y="2031985"/>
                        <a:pt x="443264" y="2032526"/>
                      </a:cubicBezTo>
                      <a:cubicBezTo>
                        <a:pt x="447097" y="2033776"/>
                        <a:pt x="455263" y="2026443"/>
                        <a:pt x="460638" y="2021569"/>
                      </a:cubicBezTo>
                      <a:cubicBezTo>
                        <a:pt x="463846" y="2018694"/>
                        <a:pt x="466596" y="2016194"/>
                        <a:pt x="468720" y="2015027"/>
                      </a:cubicBezTo>
                      <a:cubicBezTo>
                        <a:pt x="471012" y="2013778"/>
                        <a:pt x="473220" y="2012944"/>
                        <a:pt x="475387" y="2012153"/>
                      </a:cubicBezTo>
                      <a:cubicBezTo>
                        <a:pt x="479928" y="2010445"/>
                        <a:pt x="483553" y="2009070"/>
                        <a:pt x="485928" y="2004820"/>
                      </a:cubicBezTo>
                      <a:cubicBezTo>
                        <a:pt x="487927" y="2001195"/>
                        <a:pt x="486886" y="1999904"/>
                        <a:pt x="485011" y="1997487"/>
                      </a:cubicBezTo>
                      <a:cubicBezTo>
                        <a:pt x="483011" y="1994987"/>
                        <a:pt x="480303" y="1991571"/>
                        <a:pt x="483094" y="1985571"/>
                      </a:cubicBezTo>
                      <a:cubicBezTo>
                        <a:pt x="484303" y="1983030"/>
                        <a:pt x="486511" y="1981947"/>
                        <a:pt x="488136" y="1981155"/>
                      </a:cubicBezTo>
                      <a:cubicBezTo>
                        <a:pt x="489344" y="1980572"/>
                        <a:pt x="490094" y="1980197"/>
                        <a:pt x="490302" y="1979655"/>
                      </a:cubicBezTo>
                      <a:cubicBezTo>
                        <a:pt x="490636" y="1978905"/>
                        <a:pt x="490010" y="1977572"/>
                        <a:pt x="489344" y="1976156"/>
                      </a:cubicBezTo>
                      <a:cubicBezTo>
                        <a:pt x="488427" y="1974197"/>
                        <a:pt x="487302" y="1971698"/>
                        <a:pt x="488052" y="1969031"/>
                      </a:cubicBezTo>
                      <a:cubicBezTo>
                        <a:pt x="489302" y="1964740"/>
                        <a:pt x="491552" y="1964323"/>
                        <a:pt x="493593" y="1964281"/>
                      </a:cubicBezTo>
                      <a:cubicBezTo>
                        <a:pt x="494469" y="1964240"/>
                        <a:pt x="494802" y="1964240"/>
                        <a:pt x="495427" y="1963531"/>
                      </a:cubicBezTo>
                      <a:cubicBezTo>
                        <a:pt x="496177" y="1962698"/>
                        <a:pt x="496385" y="1961615"/>
                        <a:pt x="496593" y="1959990"/>
                      </a:cubicBezTo>
                      <a:cubicBezTo>
                        <a:pt x="496843" y="1958074"/>
                        <a:pt x="497176" y="1955699"/>
                        <a:pt x="499218" y="1953782"/>
                      </a:cubicBezTo>
                      <a:cubicBezTo>
                        <a:pt x="500551" y="1952532"/>
                        <a:pt x="502426" y="1951991"/>
                        <a:pt x="504385" y="1951449"/>
                      </a:cubicBezTo>
                      <a:cubicBezTo>
                        <a:pt x="506051" y="1950991"/>
                        <a:pt x="507801" y="1950491"/>
                        <a:pt x="508926" y="1949574"/>
                      </a:cubicBezTo>
                      <a:cubicBezTo>
                        <a:pt x="509092" y="1949407"/>
                        <a:pt x="509384" y="1948574"/>
                        <a:pt x="509551" y="1948074"/>
                      </a:cubicBezTo>
                      <a:cubicBezTo>
                        <a:pt x="509926" y="1946949"/>
                        <a:pt x="510342" y="1945616"/>
                        <a:pt x="511384" y="1944616"/>
                      </a:cubicBezTo>
                      <a:cubicBezTo>
                        <a:pt x="512592" y="1943450"/>
                        <a:pt x="514092" y="1943200"/>
                        <a:pt x="515342" y="1942991"/>
                      </a:cubicBezTo>
                      <a:cubicBezTo>
                        <a:pt x="515800" y="1942908"/>
                        <a:pt x="516550" y="1942783"/>
                        <a:pt x="516759" y="1942658"/>
                      </a:cubicBezTo>
                      <a:cubicBezTo>
                        <a:pt x="518384" y="1940450"/>
                        <a:pt x="518466" y="1937617"/>
                        <a:pt x="518550" y="1934325"/>
                      </a:cubicBezTo>
                      <a:cubicBezTo>
                        <a:pt x="518633" y="1931034"/>
                        <a:pt x="518717" y="1927284"/>
                        <a:pt x="520675" y="1923785"/>
                      </a:cubicBezTo>
                      <a:cubicBezTo>
                        <a:pt x="521675" y="1921993"/>
                        <a:pt x="523508" y="1920826"/>
                        <a:pt x="525091" y="1919826"/>
                      </a:cubicBezTo>
                      <a:cubicBezTo>
                        <a:pt x="526008" y="1919243"/>
                        <a:pt x="527383" y="1918327"/>
                        <a:pt x="527591" y="1917868"/>
                      </a:cubicBezTo>
                      <a:cubicBezTo>
                        <a:pt x="528174" y="1916368"/>
                        <a:pt x="528091" y="1916285"/>
                        <a:pt x="527049" y="1915202"/>
                      </a:cubicBezTo>
                      <a:cubicBezTo>
                        <a:pt x="526091" y="1914243"/>
                        <a:pt x="524799" y="1912910"/>
                        <a:pt x="524258" y="1910536"/>
                      </a:cubicBezTo>
                      <a:cubicBezTo>
                        <a:pt x="522008" y="1901120"/>
                        <a:pt x="528758" y="1889162"/>
                        <a:pt x="535591" y="1886704"/>
                      </a:cubicBezTo>
                      <a:cubicBezTo>
                        <a:pt x="536965" y="1886204"/>
                        <a:pt x="538215" y="1885787"/>
                        <a:pt x="539340" y="1885454"/>
                      </a:cubicBezTo>
                      <a:cubicBezTo>
                        <a:pt x="546381" y="1883121"/>
                        <a:pt x="546965" y="1882954"/>
                        <a:pt x="547631" y="1873830"/>
                      </a:cubicBezTo>
                      <a:cubicBezTo>
                        <a:pt x="548298" y="1864414"/>
                        <a:pt x="557172" y="1855331"/>
                        <a:pt x="565672" y="1850498"/>
                      </a:cubicBezTo>
                      <a:cubicBezTo>
                        <a:pt x="574588" y="1845415"/>
                        <a:pt x="583462" y="1844374"/>
                        <a:pt x="589961" y="1847665"/>
                      </a:cubicBezTo>
                      <a:cubicBezTo>
                        <a:pt x="592336" y="1848873"/>
                        <a:pt x="594294" y="1850040"/>
                        <a:pt x="596086" y="1851123"/>
                      </a:cubicBezTo>
                      <a:cubicBezTo>
                        <a:pt x="601211" y="1854248"/>
                        <a:pt x="603794" y="1855790"/>
                        <a:pt x="610668" y="1853665"/>
                      </a:cubicBezTo>
                      <a:cubicBezTo>
                        <a:pt x="619626" y="1850873"/>
                        <a:pt x="628042" y="1853873"/>
                        <a:pt x="636625" y="1857456"/>
                      </a:cubicBezTo>
                      <a:cubicBezTo>
                        <a:pt x="641624" y="1859539"/>
                        <a:pt x="644540" y="1863456"/>
                        <a:pt x="647374" y="1867205"/>
                      </a:cubicBezTo>
                      <a:cubicBezTo>
                        <a:pt x="650040" y="1870747"/>
                        <a:pt x="652540" y="1874080"/>
                        <a:pt x="656623" y="1875455"/>
                      </a:cubicBezTo>
                      <a:cubicBezTo>
                        <a:pt x="657956" y="1875913"/>
                        <a:pt x="659331" y="1876246"/>
                        <a:pt x="660623" y="1876580"/>
                      </a:cubicBezTo>
                      <a:cubicBezTo>
                        <a:pt x="664581" y="1877538"/>
                        <a:pt x="668289" y="1878496"/>
                        <a:pt x="669414" y="1881704"/>
                      </a:cubicBezTo>
                      <a:cubicBezTo>
                        <a:pt x="670455" y="1884746"/>
                        <a:pt x="668247" y="1887995"/>
                        <a:pt x="666539" y="1890162"/>
                      </a:cubicBezTo>
                      <a:cubicBezTo>
                        <a:pt x="665247" y="1891745"/>
                        <a:pt x="663748" y="1892662"/>
                        <a:pt x="662539" y="1893412"/>
                      </a:cubicBezTo>
                      <a:cubicBezTo>
                        <a:pt x="660498" y="1894662"/>
                        <a:pt x="660373" y="1894745"/>
                        <a:pt x="661247" y="1897078"/>
                      </a:cubicBezTo>
                      <a:cubicBezTo>
                        <a:pt x="662123" y="1899370"/>
                        <a:pt x="663331" y="1899619"/>
                        <a:pt x="665706" y="1900078"/>
                      </a:cubicBezTo>
                      <a:cubicBezTo>
                        <a:pt x="667289" y="1900370"/>
                        <a:pt x="669080" y="1900744"/>
                        <a:pt x="670830" y="1901828"/>
                      </a:cubicBezTo>
                      <a:cubicBezTo>
                        <a:pt x="677663" y="1906119"/>
                        <a:pt x="676955" y="1912035"/>
                        <a:pt x="676413" y="1916743"/>
                      </a:cubicBezTo>
                      <a:cubicBezTo>
                        <a:pt x="676038" y="1919868"/>
                        <a:pt x="675705" y="1922785"/>
                        <a:pt x="677038" y="1925618"/>
                      </a:cubicBezTo>
                      <a:cubicBezTo>
                        <a:pt x="679080" y="1929951"/>
                        <a:pt x="692204" y="1934117"/>
                        <a:pt x="697078" y="1931909"/>
                      </a:cubicBezTo>
                      <a:cubicBezTo>
                        <a:pt x="698453" y="1931284"/>
                        <a:pt x="699036" y="1929784"/>
                        <a:pt x="699703" y="1927701"/>
                      </a:cubicBezTo>
                      <a:cubicBezTo>
                        <a:pt x="700244" y="1926034"/>
                        <a:pt x="700786" y="1924368"/>
                        <a:pt x="702369" y="1923576"/>
                      </a:cubicBezTo>
                      <a:cubicBezTo>
                        <a:pt x="703661" y="1922951"/>
                        <a:pt x="705536" y="1922201"/>
                        <a:pt x="707411" y="1922909"/>
                      </a:cubicBezTo>
                      <a:cubicBezTo>
                        <a:pt x="709327" y="1923618"/>
                        <a:pt x="709994" y="1925409"/>
                        <a:pt x="710577" y="1926826"/>
                      </a:cubicBezTo>
                      <a:cubicBezTo>
                        <a:pt x="710952" y="1927742"/>
                        <a:pt x="711285" y="1928617"/>
                        <a:pt x="711869" y="1929117"/>
                      </a:cubicBezTo>
                      <a:cubicBezTo>
                        <a:pt x="715493" y="1932450"/>
                        <a:pt x="716702" y="1932534"/>
                        <a:pt x="716743" y="1932534"/>
                      </a:cubicBezTo>
                      <a:cubicBezTo>
                        <a:pt x="716910" y="1931950"/>
                        <a:pt x="716910" y="1928076"/>
                        <a:pt x="716910" y="1925784"/>
                      </a:cubicBezTo>
                      <a:cubicBezTo>
                        <a:pt x="716910" y="1921535"/>
                        <a:pt x="716869" y="1917118"/>
                        <a:pt x="718535" y="1914119"/>
                      </a:cubicBezTo>
                      <a:cubicBezTo>
                        <a:pt x="720410" y="1910744"/>
                        <a:pt x="722993" y="1908619"/>
                        <a:pt x="726159" y="1907869"/>
                      </a:cubicBezTo>
                      <a:cubicBezTo>
                        <a:pt x="731242" y="1906661"/>
                        <a:pt x="736575" y="1909285"/>
                        <a:pt x="740158" y="1911702"/>
                      </a:cubicBezTo>
                      <a:cubicBezTo>
                        <a:pt x="743116" y="1913702"/>
                        <a:pt x="746199" y="1914868"/>
                        <a:pt x="749491" y="1916118"/>
                      </a:cubicBezTo>
                      <a:cubicBezTo>
                        <a:pt x="752783" y="1917368"/>
                        <a:pt x="756199" y="1918660"/>
                        <a:pt x="759574" y="1920868"/>
                      </a:cubicBezTo>
                      <a:cubicBezTo>
                        <a:pt x="766573" y="1925409"/>
                        <a:pt x="770823" y="1930367"/>
                        <a:pt x="768656" y="1939658"/>
                      </a:cubicBezTo>
                      <a:cubicBezTo>
                        <a:pt x="766948" y="1947033"/>
                        <a:pt x="765990" y="1953615"/>
                        <a:pt x="771489" y="1959490"/>
                      </a:cubicBezTo>
                      <a:cubicBezTo>
                        <a:pt x="772364" y="1960448"/>
                        <a:pt x="773114" y="1960823"/>
                        <a:pt x="773947" y="1961323"/>
                      </a:cubicBezTo>
                      <a:cubicBezTo>
                        <a:pt x="775447" y="1962156"/>
                        <a:pt x="777156" y="1963115"/>
                        <a:pt x="778530" y="1966490"/>
                      </a:cubicBezTo>
                      <a:cubicBezTo>
                        <a:pt x="779197" y="1968114"/>
                        <a:pt x="778989" y="1969823"/>
                        <a:pt x="778780" y="1971322"/>
                      </a:cubicBezTo>
                      <a:cubicBezTo>
                        <a:pt x="778614" y="1972656"/>
                        <a:pt x="778447" y="1973906"/>
                        <a:pt x="778905" y="1974822"/>
                      </a:cubicBezTo>
                      <a:cubicBezTo>
                        <a:pt x="779572" y="1976197"/>
                        <a:pt x="780739" y="1976822"/>
                        <a:pt x="782572" y="1977739"/>
                      </a:cubicBezTo>
                      <a:cubicBezTo>
                        <a:pt x="785155" y="1979030"/>
                        <a:pt x="788738" y="1980780"/>
                        <a:pt x="789613" y="1986363"/>
                      </a:cubicBezTo>
                      <a:cubicBezTo>
                        <a:pt x="790071" y="1989155"/>
                        <a:pt x="789321" y="1991863"/>
                        <a:pt x="788571" y="1994446"/>
                      </a:cubicBezTo>
                      <a:cubicBezTo>
                        <a:pt x="787446" y="1998529"/>
                        <a:pt x="786905" y="2000987"/>
                        <a:pt x="789196" y="2003278"/>
                      </a:cubicBezTo>
                      <a:cubicBezTo>
                        <a:pt x="790613" y="2004695"/>
                        <a:pt x="793321" y="2004987"/>
                        <a:pt x="796154" y="2005320"/>
                      </a:cubicBezTo>
                      <a:cubicBezTo>
                        <a:pt x="798362" y="2005570"/>
                        <a:pt x="800654" y="2005820"/>
                        <a:pt x="802654" y="2006695"/>
                      </a:cubicBezTo>
                      <a:cubicBezTo>
                        <a:pt x="811445" y="2010403"/>
                        <a:pt x="810736" y="2015694"/>
                        <a:pt x="810111" y="2020361"/>
                      </a:cubicBezTo>
                      <a:cubicBezTo>
                        <a:pt x="809820" y="2022610"/>
                        <a:pt x="809528" y="2024902"/>
                        <a:pt x="809986" y="2027527"/>
                      </a:cubicBezTo>
                      <a:cubicBezTo>
                        <a:pt x="810611" y="2030818"/>
                        <a:pt x="812486" y="2033609"/>
                        <a:pt x="814486" y="2036609"/>
                      </a:cubicBezTo>
                      <a:cubicBezTo>
                        <a:pt x="816486" y="2039651"/>
                        <a:pt x="818569" y="2042775"/>
                        <a:pt x="819444" y="2046567"/>
                      </a:cubicBezTo>
                      <a:cubicBezTo>
                        <a:pt x="820694" y="2051942"/>
                        <a:pt x="820527" y="2057316"/>
                        <a:pt x="820402" y="2062566"/>
                      </a:cubicBezTo>
                      <a:cubicBezTo>
                        <a:pt x="820194" y="2070898"/>
                        <a:pt x="819986" y="2078773"/>
                        <a:pt x="825443" y="2085355"/>
                      </a:cubicBezTo>
                      <a:cubicBezTo>
                        <a:pt x="826194" y="2086272"/>
                        <a:pt x="826943" y="2086730"/>
                        <a:pt x="827777" y="2087230"/>
                      </a:cubicBezTo>
                      <a:cubicBezTo>
                        <a:pt x="828985" y="2088022"/>
                        <a:pt x="830526" y="2088980"/>
                        <a:pt x="831735" y="2091272"/>
                      </a:cubicBezTo>
                      <a:cubicBezTo>
                        <a:pt x="832651" y="2093022"/>
                        <a:pt x="832693" y="2095063"/>
                        <a:pt x="832776" y="2097021"/>
                      </a:cubicBezTo>
                      <a:cubicBezTo>
                        <a:pt x="832818" y="2098313"/>
                        <a:pt x="832860" y="2099688"/>
                        <a:pt x="833193" y="2100563"/>
                      </a:cubicBezTo>
                      <a:cubicBezTo>
                        <a:pt x="834901" y="2105313"/>
                        <a:pt x="835943" y="2105521"/>
                        <a:pt x="835984" y="2105521"/>
                      </a:cubicBezTo>
                      <a:cubicBezTo>
                        <a:pt x="836026" y="2105562"/>
                        <a:pt x="836817" y="2105271"/>
                        <a:pt x="838026" y="2103771"/>
                      </a:cubicBezTo>
                      <a:cubicBezTo>
                        <a:pt x="838276" y="2103354"/>
                        <a:pt x="838942" y="2101354"/>
                        <a:pt x="839442" y="2099896"/>
                      </a:cubicBezTo>
                      <a:cubicBezTo>
                        <a:pt x="841400" y="2093980"/>
                        <a:pt x="843276" y="2088397"/>
                        <a:pt x="847067" y="2088397"/>
                      </a:cubicBezTo>
                      <a:lnTo>
                        <a:pt x="847150" y="2088397"/>
                      </a:lnTo>
                      <a:cubicBezTo>
                        <a:pt x="850316" y="2088480"/>
                        <a:pt x="851775" y="2092188"/>
                        <a:pt x="852816" y="2095771"/>
                      </a:cubicBezTo>
                      <a:cubicBezTo>
                        <a:pt x="853817" y="2099271"/>
                        <a:pt x="853233" y="2102604"/>
                        <a:pt x="852733" y="2105562"/>
                      </a:cubicBezTo>
                      <a:cubicBezTo>
                        <a:pt x="851941" y="2110104"/>
                        <a:pt x="851400" y="2113145"/>
                        <a:pt x="855608" y="2116353"/>
                      </a:cubicBezTo>
                      <a:cubicBezTo>
                        <a:pt x="856316" y="2116895"/>
                        <a:pt x="857358" y="2117187"/>
                        <a:pt x="858525" y="2117478"/>
                      </a:cubicBezTo>
                      <a:cubicBezTo>
                        <a:pt x="860191" y="2117936"/>
                        <a:pt x="862108" y="2118436"/>
                        <a:pt x="863857" y="2119936"/>
                      </a:cubicBezTo>
                      <a:cubicBezTo>
                        <a:pt x="864357" y="2120395"/>
                        <a:pt x="869107" y="2127561"/>
                        <a:pt x="869148" y="2127644"/>
                      </a:cubicBezTo>
                      <a:cubicBezTo>
                        <a:pt x="871606" y="2131602"/>
                        <a:pt x="871857" y="2135477"/>
                        <a:pt x="872065" y="2139226"/>
                      </a:cubicBezTo>
                      <a:cubicBezTo>
                        <a:pt x="872231" y="2141851"/>
                        <a:pt x="872357" y="2144310"/>
                        <a:pt x="873273" y="2146726"/>
                      </a:cubicBezTo>
                      <a:cubicBezTo>
                        <a:pt x="874148" y="2149059"/>
                        <a:pt x="876398" y="2151975"/>
                        <a:pt x="885564" y="2150476"/>
                      </a:cubicBezTo>
                      <a:lnTo>
                        <a:pt x="887772" y="2150101"/>
                      </a:lnTo>
                      <a:lnTo>
                        <a:pt x="888314" y="2152267"/>
                      </a:lnTo>
                      <a:cubicBezTo>
                        <a:pt x="888647" y="2153642"/>
                        <a:pt x="889689" y="2154600"/>
                        <a:pt x="890938" y="2155642"/>
                      </a:cubicBezTo>
                      <a:cubicBezTo>
                        <a:pt x="904396" y="2140893"/>
                        <a:pt x="924727" y="2131061"/>
                        <a:pt x="933685" y="2127186"/>
                      </a:cubicBezTo>
                      <a:cubicBezTo>
                        <a:pt x="938976" y="2124894"/>
                        <a:pt x="941810" y="2124811"/>
                        <a:pt x="945809" y="2124686"/>
                      </a:cubicBezTo>
                      <a:cubicBezTo>
                        <a:pt x="946642" y="2124644"/>
                        <a:pt x="947559" y="2124644"/>
                        <a:pt x="948601" y="2124561"/>
                      </a:cubicBezTo>
                      <a:cubicBezTo>
                        <a:pt x="951017" y="2124436"/>
                        <a:pt x="953684" y="2124061"/>
                        <a:pt x="956267" y="2123728"/>
                      </a:cubicBezTo>
                      <a:cubicBezTo>
                        <a:pt x="958183" y="2123478"/>
                        <a:pt x="960058" y="2123228"/>
                        <a:pt x="961808" y="2123061"/>
                      </a:cubicBezTo>
                      <a:cubicBezTo>
                        <a:pt x="973265" y="2122019"/>
                        <a:pt x="976057" y="2125269"/>
                        <a:pt x="979682" y="2130644"/>
                      </a:cubicBezTo>
                      <a:cubicBezTo>
                        <a:pt x="980848" y="2132394"/>
                        <a:pt x="982182" y="2134310"/>
                        <a:pt x="984181" y="2136352"/>
                      </a:cubicBezTo>
                      <a:cubicBezTo>
                        <a:pt x="990473" y="2142685"/>
                        <a:pt x="993847" y="2141185"/>
                        <a:pt x="1000555" y="2138185"/>
                      </a:cubicBezTo>
                      <a:cubicBezTo>
                        <a:pt x="1002680" y="2137227"/>
                        <a:pt x="1005096" y="2136143"/>
                        <a:pt x="1007846" y="2135269"/>
                      </a:cubicBezTo>
                      <a:lnTo>
                        <a:pt x="1009930" y="2134560"/>
                      </a:lnTo>
                      <a:cubicBezTo>
                        <a:pt x="1013846" y="2133227"/>
                        <a:pt x="1016262" y="2132394"/>
                        <a:pt x="1020679" y="2133810"/>
                      </a:cubicBezTo>
                      <a:lnTo>
                        <a:pt x="1020720" y="2133769"/>
                      </a:lnTo>
                      <a:lnTo>
                        <a:pt x="1022387" y="2134435"/>
                      </a:lnTo>
                      <a:cubicBezTo>
                        <a:pt x="1022512" y="2134477"/>
                        <a:pt x="1022595" y="2134518"/>
                        <a:pt x="1022720" y="2134560"/>
                      </a:cubicBezTo>
                      <a:lnTo>
                        <a:pt x="1022720" y="2134560"/>
                      </a:lnTo>
                      <a:lnTo>
                        <a:pt x="1021804" y="2136810"/>
                      </a:lnTo>
                      <a:lnTo>
                        <a:pt x="1024137" y="2136727"/>
                      </a:lnTo>
                      <a:cubicBezTo>
                        <a:pt x="1024303" y="2137727"/>
                        <a:pt x="1025553" y="2141143"/>
                        <a:pt x="1026178" y="2141851"/>
                      </a:cubicBezTo>
                      <a:cubicBezTo>
                        <a:pt x="1031886" y="2145976"/>
                        <a:pt x="1050677" y="2153142"/>
                        <a:pt x="1053635" y="2151101"/>
                      </a:cubicBezTo>
                      <a:cubicBezTo>
                        <a:pt x="1054884" y="2150226"/>
                        <a:pt x="1055051" y="2147934"/>
                        <a:pt x="1055301" y="2145518"/>
                      </a:cubicBezTo>
                      <a:cubicBezTo>
                        <a:pt x="1055593" y="2142351"/>
                        <a:pt x="1055926" y="2138435"/>
                        <a:pt x="1059259" y="2136560"/>
                      </a:cubicBezTo>
                      <a:cubicBezTo>
                        <a:pt x="1064050" y="2133852"/>
                        <a:pt x="1068925" y="2136935"/>
                        <a:pt x="1072467" y="2139226"/>
                      </a:cubicBezTo>
                      <a:cubicBezTo>
                        <a:pt x="1073758" y="2140060"/>
                        <a:pt x="1074966" y="2140810"/>
                        <a:pt x="1075841" y="2141143"/>
                      </a:cubicBezTo>
                      <a:cubicBezTo>
                        <a:pt x="1083799" y="2143934"/>
                        <a:pt x="1093257" y="2146309"/>
                        <a:pt x="1103256" y="2142935"/>
                      </a:cubicBezTo>
                      <a:cubicBezTo>
                        <a:pt x="1106672" y="2141768"/>
                        <a:pt x="1109464" y="2140185"/>
                        <a:pt x="1112213" y="2138643"/>
                      </a:cubicBezTo>
                      <a:cubicBezTo>
                        <a:pt x="1118463" y="2135060"/>
                        <a:pt x="1124379" y="2131727"/>
                        <a:pt x="1133587" y="2136602"/>
                      </a:cubicBezTo>
                      <a:cubicBezTo>
                        <a:pt x="1138961" y="2139435"/>
                        <a:pt x="1143544" y="2144184"/>
                        <a:pt x="1148002" y="2148768"/>
                      </a:cubicBezTo>
                      <a:cubicBezTo>
                        <a:pt x="1151419" y="2152267"/>
                        <a:pt x="1154669" y="2155600"/>
                        <a:pt x="1158043" y="2157933"/>
                      </a:cubicBezTo>
                      <a:cubicBezTo>
                        <a:pt x="1159168" y="2158725"/>
                        <a:pt x="1160460" y="2159308"/>
                        <a:pt x="1161793" y="2159933"/>
                      </a:cubicBezTo>
                      <a:cubicBezTo>
                        <a:pt x="1164168" y="2161017"/>
                        <a:pt x="1166834" y="2162266"/>
                        <a:pt x="1169334" y="2164891"/>
                      </a:cubicBezTo>
                      <a:cubicBezTo>
                        <a:pt x="1170834" y="2166475"/>
                        <a:pt x="1171750" y="2168558"/>
                        <a:pt x="1172584" y="2170516"/>
                      </a:cubicBezTo>
                      <a:cubicBezTo>
                        <a:pt x="1174042" y="2173890"/>
                        <a:pt x="1175042" y="2175932"/>
                        <a:pt x="1177542" y="2176307"/>
                      </a:cubicBezTo>
                      <a:cubicBezTo>
                        <a:pt x="1178833" y="2176474"/>
                        <a:pt x="1179750" y="2175640"/>
                        <a:pt x="1181541" y="2173599"/>
                      </a:cubicBezTo>
                      <a:cubicBezTo>
                        <a:pt x="1183166" y="2171766"/>
                        <a:pt x="1185166" y="2169516"/>
                        <a:pt x="1188332" y="2169016"/>
                      </a:cubicBezTo>
                      <a:cubicBezTo>
                        <a:pt x="1191166" y="2168558"/>
                        <a:pt x="1193499" y="2169641"/>
                        <a:pt x="1195540" y="2170599"/>
                      </a:cubicBezTo>
                      <a:cubicBezTo>
                        <a:pt x="1197374" y="2171474"/>
                        <a:pt x="1198999" y="2172182"/>
                        <a:pt x="1200915" y="2171891"/>
                      </a:cubicBezTo>
                      <a:cubicBezTo>
                        <a:pt x="1204498" y="2171307"/>
                        <a:pt x="1206915" y="2169183"/>
                        <a:pt x="1209498" y="2166933"/>
                      </a:cubicBezTo>
                      <a:cubicBezTo>
                        <a:pt x="1213497" y="2163433"/>
                        <a:pt x="1218039" y="2159433"/>
                        <a:pt x="1226913" y="2161808"/>
                      </a:cubicBezTo>
                      <a:cubicBezTo>
                        <a:pt x="1229371" y="2162475"/>
                        <a:pt x="1231371" y="2164058"/>
                        <a:pt x="1233121" y="2165475"/>
                      </a:cubicBezTo>
                      <a:cubicBezTo>
                        <a:pt x="1235371" y="2167308"/>
                        <a:pt x="1236829" y="2168391"/>
                        <a:pt x="1238496" y="2168016"/>
                      </a:cubicBezTo>
                      <a:cubicBezTo>
                        <a:pt x="1241579" y="2167349"/>
                        <a:pt x="1242870" y="2165350"/>
                        <a:pt x="1244453" y="2162808"/>
                      </a:cubicBezTo>
                      <a:cubicBezTo>
                        <a:pt x="1247037" y="2158808"/>
                        <a:pt x="1250203" y="2153850"/>
                        <a:pt x="1261202" y="2156933"/>
                      </a:cubicBezTo>
                      <a:cubicBezTo>
                        <a:pt x="1264993" y="2158017"/>
                        <a:pt x="1267993" y="2160433"/>
                        <a:pt x="1270910" y="2162808"/>
                      </a:cubicBezTo>
                      <a:cubicBezTo>
                        <a:pt x="1274784" y="2165933"/>
                        <a:pt x="1278076" y="2168683"/>
                        <a:pt x="1282700" y="2167683"/>
                      </a:cubicBezTo>
                      <a:cubicBezTo>
                        <a:pt x="1283784" y="2167474"/>
                        <a:pt x="1285409" y="2167266"/>
                        <a:pt x="1287200" y="2167099"/>
                      </a:cubicBezTo>
                      <a:cubicBezTo>
                        <a:pt x="1290075" y="2166808"/>
                        <a:pt x="1294908" y="2166308"/>
                        <a:pt x="1296241" y="2165308"/>
                      </a:cubicBezTo>
                      <a:cubicBezTo>
                        <a:pt x="1297241" y="2164516"/>
                        <a:pt x="1297366" y="2163558"/>
                        <a:pt x="1297449" y="2161391"/>
                      </a:cubicBezTo>
                      <a:cubicBezTo>
                        <a:pt x="1297491" y="2158850"/>
                        <a:pt x="1297616" y="2155059"/>
                        <a:pt x="1302157" y="2152892"/>
                      </a:cubicBezTo>
                      <a:cubicBezTo>
                        <a:pt x="1305782" y="2151142"/>
                        <a:pt x="1308449" y="2153184"/>
                        <a:pt x="1310198" y="2154517"/>
                      </a:cubicBezTo>
                      <a:cubicBezTo>
                        <a:pt x="1312073" y="2155975"/>
                        <a:pt x="1312448" y="2156100"/>
                        <a:pt x="1313490" y="2155475"/>
                      </a:cubicBezTo>
                      <a:cubicBezTo>
                        <a:pt x="1315198" y="2154475"/>
                        <a:pt x="1315281" y="2153392"/>
                        <a:pt x="1315031" y="2150559"/>
                      </a:cubicBezTo>
                      <a:cubicBezTo>
                        <a:pt x="1314865" y="2148476"/>
                        <a:pt x="1314657" y="2145893"/>
                        <a:pt x="1316448" y="2143810"/>
                      </a:cubicBezTo>
                      <a:lnTo>
                        <a:pt x="1318531" y="2141351"/>
                      </a:lnTo>
                      <a:lnTo>
                        <a:pt x="1319239" y="2142435"/>
                      </a:lnTo>
                      <a:cubicBezTo>
                        <a:pt x="1319698" y="2142268"/>
                        <a:pt x="1320239" y="2142060"/>
                        <a:pt x="1320781" y="2141851"/>
                      </a:cubicBezTo>
                      <a:cubicBezTo>
                        <a:pt x="1327530" y="2139310"/>
                        <a:pt x="1328822" y="2138852"/>
                        <a:pt x="1329447" y="2138768"/>
                      </a:cubicBezTo>
                      <a:lnTo>
                        <a:pt x="1331822" y="2138393"/>
                      </a:lnTo>
                      <a:cubicBezTo>
                        <a:pt x="1336072" y="2137685"/>
                        <a:pt x="1337405" y="2137602"/>
                        <a:pt x="1342613" y="2139602"/>
                      </a:cubicBezTo>
                      <a:cubicBezTo>
                        <a:pt x="1344904" y="2140477"/>
                        <a:pt x="1346279" y="2142435"/>
                        <a:pt x="1347404" y="2144018"/>
                      </a:cubicBezTo>
                      <a:cubicBezTo>
                        <a:pt x="1349237" y="2146601"/>
                        <a:pt x="1349529" y="2146726"/>
                        <a:pt x="1351195" y="2145851"/>
                      </a:cubicBezTo>
                      <a:cubicBezTo>
                        <a:pt x="1352987" y="2144893"/>
                        <a:pt x="1352987" y="2143893"/>
                        <a:pt x="1352237" y="2140518"/>
                      </a:cubicBezTo>
                      <a:cubicBezTo>
                        <a:pt x="1351695" y="2138143"/>
                        <a:pt x="1351029" y="2135185"/>
                        <a:pt x="1352737" y="2132560"/>
                      </a:cubicBezTo>
                      <a:cubicBezTo>
                        <a:pt x="1356486" y="2126811"/>
                        <a:pt x="1362028" y="2127602"/>
                        <a:pt x="1366902" y="2128311"/>
                      </a:cubicBezTo>
                      <a:cubicBezTo>
                        <a:pt x="1370902" y="2128894"/>
                        <a:pt x="1374652" y="2129436"/>
                        <a:pt x="1378152" y="2127144"/>
                      </a:cubicBezTo>
                      <a:cubicBezTo>
                        <a:pt x="1381443" y="2125019"/>
                        <a:pt x="1383234" y="2122603"/>
                        <a:pt x="1384818" y="2120478"/>
                      </a:cubicBezTo>
                      <a:cubicBezTo>
                        <a:pt x="1388693" y="2115312"/>
                        <a:pt x="1391776" y="2112562"/>
                        <a:pt x="1402274" y="2117770"/>
                      </a:cubicBezTo>
                      <a:cubicBezTo>
                        <a:pt x="1404233" y="2118728"/>
                        <a:pt x="1405941" y="2119645"/>
                        <a:pt x="1407482" y="2120478"/>
                      </a:cubicBezTo>
                      <a:cubicBezTo>
                        <a:pt x="1414774" y="2124394"/>
                        <a:pt x="1417774" y="2126019"/>
                        <a:pt x="1428523" y="2123519"/>
                      </a:cubicBezTo>
                      <a:cubicBezTo>
                        <a:pt x="1434522" y="2122144"/>
                        <a:pt x="1437730" y="2120645"/>
                        <a:pt x="1438897" y="2118686"/>
                      </a:cubicBezTo>
                      <a:cubicBezTo>
                        <a:pt x="1440189" y="2116478"/>
                        <a:pt x="1439564" y="2112770"/>
                        <a:pt x="1438105" y="2107437"/>
                      </a:cubicBezTo>
                      <a:cubicBezTo>
                        <a:pt x="1437647" y="2105687"/>
                        <a:pt x="1436939" y="2104896"/>
                        <a:pt x="1436230" y="2104146"/>
                      </a:cubicBezTo>
                      <a:cubicBezTo>
                        <a:pt x="1433689" y="2101313"/>
                        <a:pt x="1433939" y="2099104"/>
                        <a:pt x="1437314" y="2093896"/>
                      </a:cubicBezTo>
                      <a:cubicBezTo>
                        <a:pt x="1439064" y="2091188"/>
                        <a:pt x="1442605" y="2088938"/>
                        <a:pt x="1446021" y="2086814"/>
                      </a:cubicBezTo>
                      <a:cubicBezTo>
                        <a:pt x="1448021" y="2085564"/>
                        <a:pt x="1449938" y="2084356"/>
                        <a:pt x="1451188" y="2083231"/>
                      </a:cubicBezTo>
                      <a:cubicBezTo>
                        <a:pt x="1460103" y="2075273"/>
                        <a:pt x="1464853" y="2074481"/>
                        <a:pt x="1473519" y="2073023"/>
                      </a:cubicBezTo>
                      <a:cubicBezTo>
                        <a:pt x="1475103" y="2072773"/>
                        <a:pt x="1476852" y="2072440"/>
                        <a:pt x="1478810" y="2072107"/>
                      </a:cubicBezTo>
                      <a:cubicBezTo>
                        <a:pt x="1487352" y="2070482"/>
                        <a:pt x="1494726" y="2067732"/>
                        <a:pt x="1503517" y="2062940"/>
                      </a:cubicBezTo>
                      <a:cubicBezTo>
                        <a:pt x="1505059" y="2062107"/>
                        <a:pt x="1506767" y="2060941"/>
                        <a:pt x="1508516" y="2059774"/>
                      </a:cubicBezTo>
                      <a:cubicBezTo>
                        <a:pt x="1511517" y="2057774"/>
                        <a:pt x="1514600" y="2055691"/>
                        <a:pt x="1517224" y="2054775"/>
                      </a:cubicBezTo>
                      <a:cubicBezTo>
                        <a:pt x="1519974" y="2053858"/>
                        <a:pt x="1522474" y="2053816"/>
                        <a:pt x="1524516" y="2053858"/>
                      </a:cubicBezTo>
                      <a:cubicBezTo>
                        <a:pt x="1527348" y="2053858"/>
                        <a:pt x="1528932" y="2053858"/>
                        <a:pt x="1530307" y="2051858"/>
                      </a:cubicBezTo>
                      <a:cubicBezTo>
                        <a:pt x="1524682" y="2048442"/>
                        <a:pt x="1519891" y="2043900"/>
                        <a:pt x="1518016" y="2039234"/>
                      </a:cubicBezTo>
                      <a:cubicBezTo>
                        <a:pt x="1516849" y="2036318"/>
                        <a:pt x="1517266" y="2032443"/>
                        <a:pt x="1517683" y="2028652"/>
                      </a:cubicBezTo>
                      <a:cubicBezTo>
                        <a:pt x="1517932" y="2026360"/>
                        <a:pt x="1518183" y="2023944"/>
                        <a:pt x="1518016" y="2022277"/>
                      </a:cubicBezTo>
                      <a:cubicBezTo>
                        <a:pt x="1517808" y="2020319"/>
                        <a:pt x="1517516" y="2018861"/>
                        <a:pt x="1517308" y="2017569"/>
                      </a:cubicBezTo>
                      <a:cubicBezTo>
                        <a:pt x="1516808" y="2014903"/>
                        <a:pt x="1516391" y="2012611"/>
                        <a:pt x="1516641" y="2008028"/>
                      </a:cubicBezTo>
                      <a:cubicBezTo>
                        <a:pt x="1516725" y="2006153"/>
                        <a:pt x="1517016" y="2004445"/>
                        <a:pt x="1517308" y="2002778"/>
                      </a:cubicBezTo>
                      <a:cubicBezTo>
                        <a:pt x="1517808" y="1999904"/>
                        <a:pt x="1518266" y="1997404"/>
                        <a:pt x="1517474" y="1994113"/>
                      </a:cubicBezTo>
                      <a:cubicBezTo>
                        <a:pt x="1516933" y="1991821"/>
                        <a:pt x="1515683" y="1989238"/>
                        <a:pt x="1514433" y="1986530"/>
                      </a:cubicBezTo>
                      <a:cubicBezTo>
                        <a:pt x="1510892" y="1978989"/>
                        <a:pt x="1506058" y="1968656"/>
                        <a:pt x="1516766" y="1961865"/>
                      </a:cubicBezTo>
                      <a:cubicBezTo>
                        <a:pt x="1519057" y="1960407"/>
                        <a:pt x="1520849" y="1962698"/>
                        <a:pt x="1521766" y="1963948"/>
                      </a:cubicBezTo>
                      <a:cubicBezTo>
                        <a:pt x="1522057" y="1964323"/>
                        <a:pt x="1522474" y="1964906"/>
                        <a:pt x="1522849" y="1965281"/>
                      </a:cubicBezTo>
                      <a:cubicBezTo>
                        <a:pt x="1523140" y="1964740"/>
                        <a:pt x="1523391" y="1963948"/>
                        <a:pt x="1523599" y="1963240"/>
                      </a:cubicBezTo>
                      <a:cubicBezTo>
                        <a:pt x="1523807" y="1962448"/>
                        <a:pt x="1524057" y="1961657"/>
                        <a:pt x="1524432" y="1960907"/>
                      </a:cubicBezTo>
                      <a:cubicBezTo>
                        <a:pt x="1524516" y="1958323"/>
                        <a:pt x="1526015" y="1954865"/>
                        <a:pt x="1526599" y="1953574"/>
                      </a:cubicBezTo>
                      <a:cubicBezTo>
                        <a:pt x="1526723" y="1953241"/>
                        <a:pt x="1526890" y="1952949"/>
                        <a:pt x="1527057" y="1952699"/>
                      </a:cubicBezTo>
                      <a:lnTo>
                        <a:pt x="1527973" y="1951199"/>
                      </a:lnTo>
                      <a:lnTo>
                        <a:pt x="1528557" y="1951491"/>
                      </a:lnTo>
                      <a:cubicBezTo>
                        <a:pt x="1528973" y="1951282"/>
                        <a:pt x="1529390" y="1951116"/>
                        <a:pt x="1529765" y="1950949"/>
                      </a:cubicBezTo>
                      <a:cubicBezTo>
                        <a:pt x="1531015" y="1950449"/>
                        <a:pt x="1531807" y="1950074"/>
                        <a:pt x="1531973" y="1949407"/>
                      </a:cubicBezTo>
                      <a:cubicBezTo>
                        <a:pt x="1532681" y="1946491"/>
                        <a:pt x="1531890" y="1942866"/>
                        <a:pt x="1531057" y="1939033"/>
                      </a:cubicBezTo>
                      <a:cubicBezTo>
                        <a:pt x="1530223" y="1935159"/>
                        <a:pt x="1529265" y="1930867"/>
                        <a:pt x="1529765" y="1926576"/>
                      </a:cubicBezTo>
                      <a:cubicBezTo>
                        <a:pt x="1521974" y="1922243"/>
                        <a:pt x="1512266" y="1917743"/>
                        <a:pt x="1503975" y="1914619"/>
                      </a:cubicBezTo>
                      <a:cubicBezTo>
                        <a:pt x="1501601" y="1913702"/>
                        <a:pt x="1497767" y="1913577"/>
                        <a:pt x="1493726" y="1913452"/>
                      </a:cubicBezTo>
                      <a:cubicBezTo>
                        <a:pt x="1485227" y="1913160"/>
                        <a:pt x="1475561" y="1912827"/>
                        <a:pt x="1472061" y="1905203"/>
                      </a:cubicBezTo>
                      <a:cubicBezTo>
                        <a:pt x="1469895" y="1900411"/>
                        <a:pt x="1469645" y="1896870"/>
                        <a:pt x="1471269" y="1894370"/>
                      </a:cubicBezTo>
                      <a:cubicBezTo>
                        <a:pt x="1473769" y="1890537"/>
                        <a:pt x="1479435" y="1890662"/>
                        <a:pt x="1484935" y="1890787"/>
                      </a:cubicBezTo>
                      <a:cubicBezTo>
                        <a:pt x="1488185" y="1890870"/>
                        <a:pt x="1492643" y="1890954"/>
                        <a:pt x="1493601" y="1889745"/>
                      </a:cubicBezTo>
                      <a:cubicBezTo>
                        <a:pt x="1496768" y="1885829"/>
                        <a:pt x="1493643" y="1879371"/>
                        <a:pt x="1490643" y="1873163"/>
                      </a:cubicBezTo>
                      <a:cubicBezTo>
                        <a:pt x="1488310" y="1868289"/>
                        <a:pt x="1486060" y="1863706"/>
                        <a:pt x="1486518" y="1859706"/>
                      </a:cubicBezTo>
                      <a:cubicBezTo>
                        <a:pt x="1487185" y="1853623"/>
                        <a:pt x="1491434" y="1850207"/>
                        <a:pt x="1494851" y="1847457"/>
                      </a:cubicBezTo>
                      <a:cubicBezTo>
                        <a:pt x="1499226" y="1843957"/>
                        <a:pt x="1501850" y="1841832"/>
                        <a:pt x="1498726" y="1835624"/>
                      </a:cubicBezTo>
                      <a:cubicBezTo>
                        <a:pt x="1495893" y="1830042"/>
                        <a:pt x="1488851" y="1828167"/>
                        <a:pt x="1482018" y="1826375"/>
                      </a:cubicBezTo>
                      <a:cubicBezTo>
                        <a:pt x="1478519" y="1825458"/>
                        <a:pt x="1475227" y="1824584"/>
                        <a:pt x="1472311" y="1823250"/>
                      </a:cubicBezTo>
                      <a:cubicBezTo>
                        <a:pt x="1459437" y="1817251"/>
                        <a:pt x="1452604" y="1811710"/>
                        <a:pt x="1451438" y="1806293"/>
                      </a:cubicBezTo>
                      <a:cubicBezTo>
                        <a:pt x="1450896" y="1803793"/>
                        <a:pt x="1451563" y="1801335"/>
                        <a:pt x="1453354" y="1799252"/>
                      </a:cubicBezTo>
                      <a:cubicBezTo>
                        <a:pt x="1456896" y="1795044"/>
                        <a:pt x="1465020" y="1795711"/>
                        <a:pt x="1472811" y="1796336"/>
                      </a:cubicBezTo>
                      <a:cubicBezTo>
                        <a:pt x="1476352" y="1796627"/>
                        <a:pt x="1482227" y="1797086"/>
                        <a:pt x="1483269" y="1796211"/>
                      </a:cubicBezTo>
                      <a:lnTo>
                        <a:pt x="1483269" y="1796211"/>
                      </a:lnTo>
                      <a:cubicBezTo>
                        <a:pt x="1483143" y="1796211"/>
                        <a:pt x="1482935" y="1794128"/>
                        <a:pt x="1475852" y="1787170"/>
                      </a:cubicBezTo>
                      <a:cubicBezTo>
                        <a:pt x="1474936" y="1786253"/>
                        <a:pt x="1474478" y="1785128"/>
                        <a:pt x="1474519" y="1783920"/>
                      </a:cubicBezTo>
                      <a:cubicBezTo>
                        <a:pt x="1474603" y="1781045"/>
                        <a:pt x="1477477" y="1778504"/>
                        <a:pt x="1479769" y="1776504"/>
                      </a:cubicBezTo>
                      <a:cubicBezTo>
                        <a:pt x="1480227" y="1776129"/>
                        <a:pt x="1480769" y="1775629"/>
                        <a:pt x="1481102" y="1775296"/>
                      </a:cubicBezTo>
                      <a:cubicBezTo>
                        <a:pt x="1481227" y="1772129"/>
                        <a:pt x="1479519" y="1769713"/>
                        <a:pt x="1477186" y="1766380"/>
                      </a:cubicBezTo>
                      <a:cubicBezTo>
                        <a:pt x="1475769" y="1764380"/>
                        <a:pt x="1474727" y="1763171"/>
                        <a:pt x="1473978" y="1762338"/>
                      </a:cubicBezTo>
                      <a:cubicBezTo>
                        <a:pt x="1471519" y="1759505"/>
                        <a:pt x="1471561" y="1758630"/>
                        <a:pt x="1472311" y="1754006"/>
                      </a:cubicBezTo>
                      <a:lnTo>
                        <a:pt x="1472644" y="1752047"/>
                      </a:lnTo>
                      <a:cubicBezTo>
                        <a:pt x="1473020" y="1749631"/>
                        <a:pt x="1474644" y="1748381"/>
                        <a:pt x="1475727" y="1747589"/>
                      </a:cubicBezTo>
                      <a:cubicBezTo>
                        <a:pt x="1476186" y="1747215"/>
                        <a:pt x="1476644" y="1746881"/>
                        <a:pt x="1476811" y="1746589"/>
                      </a:cubicBezTo>
                      <a:cubicBezTo>
                        <a:pt x="1477477" y="1745256"/>
                        <a:pt x="1477269" y="1744465"/>
                        <a:pt x="1476977" y="1743173"/>
                      </a:cubicBezTo>
                      <a:cubicBezTo>
                        <a:pt x="1476686" y="1741965"/>
                        <a:pt x="1476352" y="1740465"/>
                        <a:pt x="1476811" y="1738674"/>
                      </a:cubicBezTo>
                      <a:lnTo>
                        <a:pt x="1477102" y="1737590"/>
                      </a:lnTo>
                      <a:cubicBezTo>
                        <a:pt x="1478894" y="1731257"/>
                        <a:pt x="1479602" y="1728549"/>
                        <a:pt x="1479852" y="1727424"/>
                      </a:cubicBezTo>
                      <a:cubicBezTo>
                        <a:pt x="1479560" y="1727091"/>
                        <a:pt x="1479061" y="1726716"/>
                        <a:pt x="1478644" y="1726383"/>
                      </a:cubicBezTo>
                      <a:cubicBezTo>
                        <a:pt x="1477769" y="1725674"/>
                        <a:pt x="1476727" y="1724883"/>
                        <a:pt x="1476269" y="1723675"/>
                      </a:cubicBezTo>
                      <a:cubicBezTo>
                        <a:pt x="1475936" y="1722800"/>
                        <a:pt x="1474852" y="1721925"/>
                        <a:pt x="1473644" y="1720967"/>
                      </a:cubicBezTo>
                      <a:cubicBezTo>
                        <a:pt x="1471519" y="1719217"/>
                        <a:pt x="1468561" y="1716883"/>
                        <a:pt x="1468936" y="1712717"/>
                      </a:cubicBezTo>
                      <a:cubicBezTo>
                        <a:pt x="1469686" y="1704634"/>
                        <a:pt x="1475811" y="1704718"/>
                        <a:pt x="1479102" y="1704759"/>
                      </a:cubicBezTo>
                      <a:cubicBezTo>
                        <a:pt x="1480019" y="1704801"/>
                        <a:pt x="1481644" y="1704801"/>
                        <a:pt x="1481977" y="1704509"/>
                      </a:cubicBezTo>
                      <a:cubicBezTo>
                        <a:pt x="1483060" y="1702509"/>
                        <a:pt x="1482644" y="1701843"/>
                        <a:pt x="1480769" y="1699593"/>
                      </a:cubicBezTo>
                      <a:cubicBezTo>
                        <a:pt x="1479519" y="1698093"/>
                        <a:pt x="1477936" y="1696218"/>
                        <a:pt x="1477352" y="1693469"/>
                      </a:cubicBezTo>
                      <a:cubicBezTo>
                        <a:pt x="1475269" y="1684011"/>
                        <a:pt x="1482269" y="1664012"/>
                        <a:pt x="1487935" y="1655180"/>
                      </a:cubicBezTo>
                      <a:cubicBezTo>
                        <a:pt x="1493101" y="1647139"/>
                        <a:pt x="1499226" y="1647264"/>
                        <a:pt x="1504559" y="1647389"/>
                      </a:cubicBezTo>
                      <a:cubicBezTo>
                        <a:pt x="1508267" y="1647472"/>
                        <a:pt x="1511808" y="1647555"/>
                        <a:pt x="1515308" y="1645014"/>
                      </a:cubicBezTo>
                      <a:cubicBezTo>
                        <a:pt x="1517016" y="1643764"/>
                        <a:pt x="1517932" y="1642389"/>
                        <a:pt x="1518974" y="1640931"/>
                      </a:cubicBezTo>
                      <a:cubicBezTo>
                        <a:pt x="1520641" y="1638473"/>
                        <a:pt x="1522557" y="1635681"/>
                        <a:pt x="1527682" y="1634348"/>
                      </a:cubicBezTo>
                      <a:cubicBezTo>
                        <a:pt x="1531640" y="1633306"/>
                        <a:pt x="1535181" y="1634640"/>
                        <a:pt x="1538015" y="1635681"/>
                      </a:cubicBezTo>
                      <a:cubicBezTo>
                        <a:pt x="1539764" y="1636306"/>
                        <a:pt x="1541347" y="1636973"/>
                        <a:pt x="1542681" y="1636848"/>
                      </a:cubicBezTo>
                      <a:cubicBezTo>
                        <a:pt x="1547597" y="1636598"/>
                        <a:pt x="1548305" y="1635181"/>
                        <a:pt x="1549555" y="1632890"/>
                      </a:cubicBezTo>
                      <a:cubicBezTo>
                        <a:pt x="1550472" y="1631182"/>
                        <a:pt x="1551555" y="1629057"/>
                        <a:pt x="1554263" y="1627349"/>
                      </a:cubicBezTo>
                      <a:cubicBezTo>
                        <a:pt x="1558471" y="1624682"/>
                        <a:pt x="1560471" y="1624807"/>
                        <a:pt x="1562846" y="1626057"/>
                      </a:cubicBezTo>
                      <a:cubicBezTo>
                        <a:pt x="1563721" y="1626515"/>
                        <a:pt x="1564429" y="1626890"/>
                        <a:pt x="1566596" y="1626474"/>
                      </a:cubicBezTo>
                      <a:cubicBezTo>
                        <a:pt x="1567512" y="1626307"/>
                        <a:pt x="1568928" y="1625265"/>
                        <a:pt x="1570095" y="1624474"/>
                      </a:cubicBezTo>
                      <a:cubicBezTo>
                        <a:pt x="1571720" y="1623307"/>
                        <a:pt x="1573137" y="1622307"/>
                        <a:pt x="1574678" y="1622182"/>
                      </a:cubicBezTo>
                      <a:cubicBezTo>
                        <a:pt x="1575886" y="1622016"/>
                        <a:pt x="1577803" y="1622432"/>
                        <a:pt x="1580678" y="1623016"/>
                      </a:cubicBezTo>
                      <a:cubicBezTo>
                        <a:pt x="1581386" y="1623182"/>
                        <a:pt x="1582011" y="1623307"/>
                        <a:pt x="1582428" y="1623349"/>
                      </a:cubicBezTo>
                      <a:cubicBezTo>
                        <a:pt x="1588177" y="1621057"/>
                        <a:pt x="1588177" y="1620932"/>
                        <a:pt x="1587886" y="1616891"/>
                      </a:cubicBezTo>
                      <a:lnTo>
                        <a:pt x="1587760" y="1614933"/>
                      </a:lnTo>
                      <a:cubicBezTo>
                        <a:pt x="1587511" y="1610517"/>
                        <a:pt x="1586719" y="1606683"/>
                        <a:pt x="1585969" y="1602976"/>
                      </a:cubicBezTo>
                      <a:cubicBezTo>
                        <a:pt x="1583969" y="1593143"/>
                        <a:pt x="1582219" y="1584643"/>
                        <a:pt x="1592802" y="1574269"/>
                      </a:cubicBezTo>
                      <a:cubicBezTo>
                        <a:pt x="1600968" y="1566270"/>
                        <a:pt x="1606467" y="1567312"/>
                        <a:pt x="1612300" y="1568436"/>
                      </a:cubicBezTo>
                      <a:cubicBezTo>
                        <a:pt x="1615842" y="1569145"/>
                        <a:pt x="1619508" y="1569853"/>
                        <a:pt x="1624758" y="1568936"/>
                      </a:cubicBezTo>
                      <a:cubicBezTo>
                        <a:pt x="1625133" y="1568811"/>
                        <a:pt x="1626841" y="1567811"/>
                        <a:pt x="1628091" y="1567103"/>
                      </a:cubicBezTo>
                      <a:cubicBezTo>
                        <a:pt x="1630549" y="1565728"/>
                        <a:pt x="1633341" y="1564145"/>
                        <a:pt x="1635299" y="1563520"/>
                      </a:cubicBezTo>
                      <a:cubicBezTo>
                        <a:pt x="1638423" y="1562562"/>
                        <a:pt x="1640382" y="1562645"/>
                        <a:pt x="1641632" y="1562687"/>
                      </a:cubicBezTo>
                      <a:cubicBezTo>
                        <a:pt x="1643048" y="1562728"/>
                        <a:pt x="1643381" y="1562728"/>
                        <a:pt x="1645631" y="1560062"/>
                      </a:cubicBezTo>
                      <a:cubicBezTo>
                        <a:pt x="1646798" y="1558645"/>
                        <a:pt x="1647881" y="1556396"/>
                        <a:pt x="1648964" y="1554229"/>
                      </a:cubicBezTo>
                      <a:cubicBezTo>
                        <a:pt x="1650131" y="1551813"/>
                        <a:pt x="1651339" y="1549313"/>
                        <a:pt x="1652881" y="1547438"/>
                      </a:cubicBezTo>
                      <a:cubicBezTo>
                        <a:pt x="1656672" y="1542772"/>
                        <a:pt x="1657839" y="1541063"/>
                        <a:pt x="1660630" y="1536230"/>
                      </a:cubicBezTo>
                      <a:cubicBezTo>
                        <a:pt x="1661047" y="1535564"/>
                        <a:pt x="1661963" y="1534147"/>
                        <a:pt x="1663005" y="1532522"/>
                      </a:cubicBezTo>
                      <a:cubicBezTo>
                        <a:pt x="1664588" y="1530106"/>
                        <a:pt x="1667463" y="1525731"/>
                        <a:pt x="1668046" y="1524440"/>
                      </a:cubicBezTo>
                      <a:cubicBezTo>
                        <a:pt x="1667963" y="1522898"/>
                        <a:pt x="1667171" y="1522106"/>
                        <a:pt x="1665630" y="1520690"/>
                      </a:cubicBezTo>
                      <a:cubicBezTo>
                        <a:pt x="1663921" y="1519149"/>
                        <a:pt x="1661797" y="1517232"/>
                        <a:pt x="1661297" y="1513607"/>
                      </a:cubicBezTo>
                      <a:cubicBezTo>
                        <a:pt x="1659880" y="1503275"/>
                        <a:pt x="1673754" y="1491151"/>
                        <a:pt x="1681587" y="1487568"/>
                      </a:cubicBezTo>
                      <a:lnTo>
                        <a:pt x="1684337" y="1486318"/>
                      </a:lnTo>
                      <a:lnTo>
                        <a:pt x="1684962" y="1489276"/>
                      </a:lnTo>
                      <a:cubicBezTo>
                        <a:pt x="1685837" y="1493359"/>
                        <a:pt x="1688045" y="1495859"/>
                        <a:pt x="1690753" y="1495567"/>
                      </a:cubicBezTo>
                      <a:cubicBezTo>
                        <a:pt x="1692961" y="1495359"/>
                        <a:pt x="1695378" y="1493150"/>
                        <a:pt x="1695711" y="1488734"/>
                      </a:cubicBezTo>
                      <a:cubicBezTo>
                        <a:pt x="1694169" y="1486568"/>
                        <a:pt x="1692669" y="1484318"/>
                        <a:pt x="1691170" y="1482110"/>
                      </a:cubicBezTo>
                      <a:cubicBezTo>
                        <a:pt x="1689503" y="1479610"/>
                        <a:pt x="1687836" y="1477110"/>
                        <a:pt x="1686045" y="1474652"/>
                      </a:cubicBezTo>
                      <a:cubicBezTo>
                        <a:pt x="1683379" y="1470986"/>
                        <a:pt x="1681962" y="1467819"/>
                        <a:pt x="1680587" y="1464777"/>
                      </a:cubicBezTo>
                      <a:cubicBezTo>
                        <a:pt x="1679796" y="1463069"/>
                        <a:pt x="1679004" y="1461320"/>
                        <a:pt x="1678004" y="1459403"/>
                      </a:cubicBezTo>
                      <a:cubicBezTo>
                        <a:pt x="1676504" y="1456653"/>
                        <a:pt x="1675004" y="1454445"/>
                        <a:pt x="1673546" y="1452320"/>
                      </a:cubicBezTo>
                      <a:cubicBezTo>
                        <a:pt x="1669088" y="1445821"/>
                        <a:pt x="1665546" y="1440654"/>
                        <a:pt x="1668838" y="1428322"/>
                      </a:cubicBezTo>
                      <a:cubicBezTo>
                        <a:pt x="1658839" y="1419739"/>
                        <a:pt x="1658214" y="1417406"/>
                        <a:pt x="1654880" y="1404782"/>
                      </a:cubicBezTo>
                      <a:cubicBezTo>
                        <a:pt x="1652755" y="1396699"/>
                        <a:pt x="1650172" y="1396033"/>
                        <a:pt x="1645881" y="1394950"/>
                      </a:cubicBezTo>
                      <a:cubicBezTo>
                        <a:pt x="1642506" y="1394116"/>
                        <a:pt x="1638298" y="1393033"/>
                        <a:pt x="1633799" y="1388575"/>
                      </a:cubicBezTo>
                      <a:cubicBezTo>
                        <a:pt x="1629216" y="1384075"/>
                        <a:pt x="1629049" y="1382034"/>
                        <a:pt x="1629716" y="1378784"/>
                      </a:cubicBezTo>
                      <a:cubicBezTo>
                        <a:pt x="1629924" y="1377743"/>
                        <a:pt x="1630174" y="1376701"/>
                        <a:pt x="1630049" y="1375034"/>
                      </a:cubicBezTo>
                      <a:cubicBezTo>
                        <a:pt x="1629924" y="1373035"/>
                        <a:pt x="1631549" y="1371951"/>
                        <a:pt x="1632507" y="1371326"/>
                      </a:cubicBezTo>
                      <a:cubicBezTo>
                        <a:pt x="1632841" y="1371076"/>
                        <a:pt x="1633507" y="1370660"/>
                        <a:pt x="1633590" y="1370451"/>
                      </a:cubicBezTo>
                      <a:cubicBezTo>
                        <a:pt x="1633507" y="1369826"/>
                        <a:pt x="1633132" y="1369535"/>
                        <a:pt x="1632216" y="1368868"/>
                      </a:cubicBezTo>
                      <a:cubicBezTo>
                        <a:pt x="1631216" y="1368118"/>
                        <a:pt x="1629799" y="1367118"/>
                        <a:pt x="1629258" y="1365244"/>
                      </a:cubicBezTo>
                      <a:cubicBezTo>
                        <a:pt x="1628799" y="1363702"/>
                        <a:pt x="1628216" y="1363244"/>
                        <a:pt x="1627549" y="1362660"/>
                      </a:cubicBezTo>
                      <a:cubicBezTo>
                        <a:pt x="1624550" y="1360160"/>
                        <a:pt x="1625174" y="1357619"/>
                        <a:pt x="1627757" y="1352536"/>
                      </a:cubicBezTo>
                      <a:cubicBezTo>
                        <a:pt x="1628633" y="1350870"/>
                        <a:pt x="1630382" y="1349870"/>
                        <a:pt x="1632257" y="1348870"/>
                      </a:cubicBezTo>
                      <a:cubicBezTo>
                        <a:pt x="1635382" y="1347161"/>
                        <a:pt x="1636840" y="1346120"/>
                        <a:pt x="1636590" y="1344162"/>
                      </a:cubicBezTo>
                      <a:cubicBezTo>
                        <a:pt x="1636257" y="1341662"/>
                        <a:pt x="1635090" y="1341078"/>
                        <a:pt x="1632882" y="1340245"/>
                      </a:cubicBezTo>
                      <a:cubicBezTo>
                        <a:pt x="1631299" y="1339620"/>
                        <a:pt x="1629382" y="1338870"/>
                        <a:pt x="1628674" y="1336746"/>
                      </a:cubicBezTo>
                      <a:cubicBezTo>
                        <a:pt x="1628008" y="1334746"/>
                        <a:pt x="1628716" y="1332371"/>
                        <a:pt x="1631007" y="1328705"/>
                      </a:cubicBezTo>
                      <a:cubicBezTo>
                        <a:pt x="1632341" y="1326538"/>
                        <a:pt x="1634674" y="1326163"/>
                        <a:pt x="1636549" y="1325830"/>
                      </a:cubicBezTo>
                      <a:cubicBezTo>
                        <a:pt x="1638298" y="1325538"/>
                        <a:pt x="1639382" y="1325330"/>
                        <a:pt x="1640007" y="1324413"/>
                      </a:cubicBezTo>
                      <a:cubicBezTo>
                        <a:pt x="1640757" y="1323330"/>
                        <a:pt x="1640632" y="1321747"/>
                        <a:pt x="1640465" y="1319914"/>
                      </a:cubicBezTo>
                      <a:cubicBezTo>
                        <a:pt x="1640298" y="1318039"/>
                        <a:pt x="1640090" y="1315956"/>
                        <a:pt x="1640923" y="1313956"/>
                      </a:cubicBezTo>
                      <a:cubicBezTo>
                        <a:pt x="1642965" y="1308998"/>
                        <a:pt x="1646714" y="1305748"/>
                        <a:pt x="1650339" y="1302581"/>
                      </a:cubicBezTo>
                      <a:cubicBezTo>
                        <a:pt x="1654756" y="1298748"/>
                        <a:pt x="1658588" y="1295415"/>
                        <a:pt x="1658964" y="1289541"/>
                      </a:cubicBezTo>
                      <a:cubicBezTo>
                        <a:pt x="1659172" y="1286541"/>
                        <a:pt x="1657880" y="1283250"/>
                        <a:pt x="1656505" y="1279792"/>
                      </a:cubicBezTo>
                      <a:cubicBezTo>
                        <a:pt x="1655422" y="1277083"/>
                        <a:pt x="1654339" y="1274292"/>
                        <a:pt x="1653922" y="1271459"/>
                      </a:cubicBezTo>
                      <a:cubicBezTo>
                        <a:pt x="1653464" y="1268334"/>
                        <a:pt x="1653547" y="1265168"/>
                        <a:pt x="1653672" y="1262126"/>
                      </a:cubicBezTo>
                      <a:cubicBezTo>
                        <a:pt x="1653839" y="1257918"/>
                        <a:pt x="1653964" y="1253918"/>
                        <a:pt x="1652589" y="1250252"/>
                      </a:cubicBezTo>
                      <a:cubicBezTo>
                        <a:pt x="1651714" y="1247877"/>
                        <a:pt x="1651006" y="1247127"/>
                        <a:pt x="1650506" y="1246586"/>
                      </a:cubicBezTo>
                      <a:cubicBezTo>
                        <a:pt x="1648631" y="1244586"/>
                        <a:pt x="1648839" y="1243128"/>
                        <a:pt x="1650006" y="1239045"/>
                      </a:cubicBezTo>
                      <a:cubicBezTo>
                        <a:pt x="1650797" y="1236337"/>
                        <a:pt x="1652173" y="1234795"/>
                        <a:pt x="1653256" y="1233545"/>
                      </a:cubicBezTo>
                      <a:cubicBezTo>
                        <a:pt x="1654714" y="1231920"/>
                        <a:pt x="1655672" y="1230837"/>
                        <a:pt x="1655214" y="1226837"/>
                      </a:cubicBezTo>
                      <a:cubicBezTo>
                        <a:pt x="1654631" y="1221838"/>
                        <a:pt x="1651464" y="1218088"/>
                        <a:pt x="1648131" y="1214130"/>
                      </a:cubicBezTo>
                      <a:cubicBezTo>
                        <a:pt x="1645006" y="1210463"/>
                        <a:pt x="1641798" y="1206672"/>
                        <a:pt x="1640465" y="1201673"/>
                      </a:cubicBezTo>
                      <a:cubicBezTo>
                        <a:pt x="1638590" y="1194506"/>
                        <a:pt x="1640382" y="1192381"/>
                        <a:pt x="1642965" y="1190298"/>
                      </a:cubicBezTo>
                      <a:cubicBezTo>
                        <a:pt x="1643882" y="1189548"/>
                        <a:pt x="1644673" y="1188924"/>
                        <a:pt x="1645298" y="1187549"/>
                      </a:cubicBezTo>
                      <a:cubicBezTo>
                        <a:pt x="1646089" y="1185715"/>
                        <a:pt x="1647506" y="1184924"/>
                        <a:pt x="1648464" y="1184382"/>
                      </a:cubicBezTo>
                      <a:cubicBezTo>
                        <a:pt x="1649381" y="1183882"/>
                        <a:pt x="1649423" y="1183840"/>
                        <a:pt x="1649506" y="1183257"/>
                      </a:cubicBezTo>
                      <a:cubicBezTo>
                        <a:pt x="1649589" y="1182674"/>
                        <a:pt x="1648589" y="1181549"/>
                        <a:pt x="1647798" y="1180633"/>
                      </a:cubicBezTo>
                      <a:cubicBezTo>
                        <a:pt x="1646589" y="1179216"/>
                        <a:pt x="1645173" y="1177633"/>
                        <a:pt x="1644964" y="1175508"/>
                      </a:cubicBezTo>
                      <a:cubicBezTo>
                        <a:pt x="1644881" y="1174716"/>
                        <a:pt x="1644798" y="1173966"/>
                        <a:pt x="1644715" y="1173300"/>
                      </a:cubicBezTo>
                      <a:cubicBezTo>
                        <a:pt x="1644340" y="1170508"/>
                        <a:pt x="1644048" y="1168092"/>
                        <a:pt x="1645673" y="1166133"/>
                      </a:cubicBezTo>
                      <a:cubicBezTo>
                        <a:pt x="1647381" y="1164134"/>
                        <a:pt x="1650506" y="1163634"/>
                        <a:pt x="1654672" y="1163467"/>
                      </a:cubicBezTo>
                      <a:cubicBezTo>
                        <a:pt x="1658755" y="1163384"/>
                        <a:pt x="1663213" y="1164467"/>
                        <a:pt x="1667504" y="1165592"/>
                      </a:cubicBezTo>
                      <a:cubicBezTo>
                        <a:pt x="1669921" y="1166217"/>
                        <a:pt x="1672212" y="1166800"/>
                        <a:pt x="1674129" y="1167092"/>
                      </a:cubicBezTo>
                      <a:cubicBezTo>
                        <a:pt x="1675879" y="1167342"/>
                        <a:pt x="1677295" y="1167342"/>
                        <a:pt x="1678629" y="1167383"/>
                      </a:cubicBezTo>
                      <a:cubicBezTo>
                        <a:pt x="1681462" y="1167425"/>
                        <a:pt x="1684378" y="1167467"/>
                        <a:pt x="1689336" y="1169258"/>
                      </a:cubicBezTo>
                      <a:cubicBezTo>
                        <a:pt x="1690294" y="1169633"/>
                        <a:pt x="1691753" y="1169842"/>
                        <a:pt x="1693294" y="1170133"/>
                      </a:cubicBezTo>
                      <a:cubicBezTo>
                        <a:pt x="1697169" y="1170800"/>
                        <a:pt x="1701544" y="1171508"/>
                        <a:pt x="1703418" y="1174674"/>
                      </a:cubicBezTo>
                      <a:cubicBezTo>
                        <a:pt x="1704794" y="1176924"/>
                        <a:pt x="1703835" y="1179382"/>
                        <a:pt x="1703044" y="1181341"/>
                      </a:cubicBezTo>
                      <a:cubicBezTo>
                        <a:pt x="1702293" y="1183216"/>
                        <a:pt x="1702044" y="1184132"/>
                        <a:pt x="1702460" y="1184632"/>
                      </a:cubicBezTo>
                      <a:cubicBezTo>
                        <a:pt x="1704335" y="1186840"/>
                        <a:pt x="1706210" y="1187924"/>
                        <a:pt x="1708252" y="1188007"/>
                      </a:cubicBezTo>
                      <a:cubicBezTo>
                        <a:pt x="1712918" y="1188049"/>
                        <a:pt x="1718584" y="1182632"/>
                        <a:pt x="1723542" y="1177758"/>
                      </a:cubicBezTo>
                      <a:cubicBezTo>
                        <a:pt x="1728708" y="1172633"/>
                        <a:pt x="1733166" y="1168217"/>
                        <a:pt x="1737874" y="1168217"/>
                      </a:cubicBezTo>
                      <a:lnTo>
                        <a:pt x="1737916" y="1168217"/>
                      </a:lnTo>
                      <a:cubicBezTo>
                        <a:pt x="1742207" y="1168258"/>
                        <a:pt x="1745998" y="1172258"/>
                        <a:pt x="1749957" y="1176508"/>
                      </a:cubicBezTo>
                      <a:cubicBezTo>
                        <a:pt x="1752915" y="1179632"/>
                        <a:pt x="1756414" y="1183507"/>
                        <a:pt x="1758789" y="1183257"/>
                      </a:cubicBezTo>
                      <a:cubicBezTo>
                        <a:pt x="1759873" y="1183132"/>
                        <a:pt x="1760873" y="1181716"/>
                        <a:pt x="1761498" y="1180591"/>
                      </a:cubicBezTo>
                      <a:cubicBezTo>
                        <a:pt x="1761664" y="1180174"/>
                        <a:pt x="1761414" y="1178674"/>
                        <a:pt x="1761289" y="1177674"/>
                      </a:cubicBezTo>
                      <a:cubicBezTo>
                        <a:pt x="1760831" y="1174841"/>
                        <a:pt x="1760247" y="1171008"/>
                        <a:pt x="1762664" y="1167634"/>
                      </a:cubicBezTo>
                      <a:cubicBezTo>
                        <a:pt x="1764497" y="1165092"/>
                        <a:pt x="1767205" y="1164592"/>
                        <a:pt x="1769413" y="1164175"/>
                      </a:cubicBezTo>
                      <a:cubicBezTo>
                        <a:pt x="1771538" y="1163759"/>
                        <a:pt x="1772705" y="1163509"/>
                        <a:pt x="1773413" y="1162259"/>
                      </a:cubicBezTo>
                      <a:cubicBezTo>
                        <a:pt x="1774830" y="1159801"/>
                        <a:pt x="1773621" y="1156717"/>
                        <a:pt x="1772247" y="1153134"/>
                      </a:cubicBezTo>
                      <a:cubicBezTo>
                        <a:pt x="1770788" y="1149385"/>
                        <a:pt x="1769164" y="1145135"/>
                        <a:pt x="1770414" y="1140719"/>
                      </a:cubicBezTo>
                      <a:lnTo>
                        <a:pt x="1770996" y="1138677"/>
                      </a:lnTo>
                      <a:lnTo>
                        <a:pt x="1773080" y="1138969"/>
                      </a:lnTo>
                      <a:cubicBezTo>
                        <a:pt x="1774705" y="1139177"/>
                        <a:pt x="1776621" y="1140135"/>
                        <a:pt x="1778663" y="1141135"/>
                      </a:cubicBezTo>
                      <a:cubicBezTo>
                        <a:pt x="1779663" y="1141635"/>
                        <a:pt x="1781079" y="1142302"/>
                        <a:pt x="1781788" y="1142510"/>
                      </a:cubicBezTo>
                      <a:cubicBezTo>
                        <a:pt x="1782579" y="1141969"/>
                        <a:pt x="1783496" y="1140385"/>
                        <a:pt x="1784204" y="1139094"/>
                      </a:cubicBezTo>
                      <a:cubicBezTo>
                        <a:pt x="1785579" y="1136594"/>
                        <a:pt x="1787329" y="1133511"/>
                        <a:pt x="1790620" y="1133344"/>
                      </a:cubicBezTo>
                      <a:cubicBezTo>
                        <a:pt x="1796536" y="1133011"/>
                        <a:pt x="1798328" y="1138802"/>
                        <a:pt x="1799744" y="1142969"/>
                      </a:cubicBezTo>
                      <a:cubicBezTo>
                        <a:pt x="1800453" y="1145093"/>
                        <a:pt x="1801411" y="1147968"/>
                        <a:pt x="1802411" y="1148302"/>
                      </a:cubicBezTo>
                      <a:cubicBezTo>
                        <a:pt x="1802827" y="1148468"/>
                        <a:pt x="1803911" y="1148176"/>
                        <a:pt x="1805619" y="1147010"/>
                      </a:cubicBezTo>
                      <a:cubicBezTo>
                        <a:pt x="1806202" y="1146593"/>
                        <a:pt x="1806036" y="1144802"/>
                        <a:pt x="1805911" y="1143260"/>
                      </a:cubicBezTo>
                      <a:cubicBezTo>
                        <a:pt x="1805661" y="1140385"/>
                        <a:pt x="1805369" y="1136511"/>
                        <a:pt x="1808827" y="1134344"/>
                      </a:cubicBezTo>
                      <a:cubicBezTo>
                        <a:pt x="1811369" y="1132761"/>
                        <a:pt x="1813285" y="1132261"/>
                        <a:pt x="1814993" y="1132719"/>
                      </a:cubicBezTo>
                      <a:cubicBezTo>
                        <a:pt x="1817077" y="1133261"/>
                        <a:pt x="1818035" y="1135011"/>
                        <a:pt x="1818910" y="1136552"/>
                      </a:cubicBezTo>
                      <a:cubicBezTo>
                        <a:pt x="1819451" y="1137552"/>
                        <a:pt x="1820035" y="1138636"/>
                        <a:pt x="1820952" y="1139427"/>
                      </a:cubicBezTo>
                      <a:cubicBezTo>
                        <a:pt x="1822784" y="1141094"/>
                        <a:pt x="1823284" y="1143094"/>
                        <a:pt x="1823701" y="1144719"/>
                      </a:cubicBezTo>
                      <a:cubicBezTo>
                        <a:pt x="1824201" y="1146635"/>
                        <a:pt x="1824368" y="1147177"/>
                        <a:pt x="1825784" y="1147510"/>
                      </a:cubicBezTo>
                      <a:cubicBezTo>
                        <a:pt x="1827201" y="1147885"/>
                        <a:pt x="1828743" y="1147385"/>
                        <a:pt x="1830409" y="1145968"/>
                      </a:cubicBezTo>
                      <a:cubicBezTo>
                        <a:pt x="1835867" y="1141469"/>
                        <a:pt x="1840200" y="1129636"/>
                        <a:pt x="1839908" y="1124887"/>
                      </a:cubicBezTo>
                      <a:cubicBezTo>
                        <a:pt x="1839866" y="1124053"/>
                        <a:pt x="1838908" y="1122553"/>
                        <a:pt x="1838033" y="1121220"/>
                      </a:cubicBezTo>
                      <a:cubicBezTo>
                        <a:pt x="1836575" y="1118970"/>
                        <a:pt x="1834950" y="1116429"/>
                        <a:pt x="1834867" y="1113471"/>
                      </a:cubicBezTo>
                      <a:cubicBezTo>
                        <a:pt x="1834784" y="1110513"/>
                        <a:pt x="1836117" y="1108263"/>
                        <a:pt x="1837283" y="1106305"/>
                      </a:cubicBezTo>
                      <a:cubicBezTo>
                        <a:pt x="1838117" y="1104930"/>
                        <a:pt x="1838783" y="1103722"/>
                        <a:pt x="1838992" y="1102430"/>
                      </a:cubicBezTo>
                      <a:cubicBezTo>
                        <a:pt x="1839283" y="1100347"/>
                        <a:pt x="1838741" y="1098014"/>
                        <a:pt x="1838200" y="1095514"/>
                      </a:cubicBezTo>
                      <a:cubicBezTo>
                        <a:pt x="1837742" y="1093389"/>
                        <a:pt x="1837242" y="1091181"/>
                        <a:pt x="1837242" y="1088973"/>
                      </a:cubicBezTo>
                      <a:cubicBezTo>
                        <a:pt x="1837242" y="1086181"/>
                        <a:pt x="1837534" y="1083681"/>
                        <a:pt x="1837783" y="1081515"/>
                      </a:cubicBezTo>
                      <a:cubicBezTo>
                        <a:pt x="1838450" y="1075807"/>
                        <a:pt x="1838908" y="1072016"/>
                        <a:pt x="1834159" y="1066808"/>
                      </a:cubicBezTo>
                      <a:cubicBezTo>
                        <a:pt x="1833367" y="1065933"/>
                        <a:pt x="1832200" y="1065183"/>
                        <a:pt x="1830950" y="1064350"/>
                      </a:cubicBezTo>
                      <a:cubicBezTo>
                        <a:pt x="1827784" y="1062308"/>
                        <a:pt x="1823493" y="1059475"/>
                        <a:pt x="1824617" y="1053225"/>
                      </a:cubicBezTo>
                      <a:cubicBezTo>
                        <a:pt x="1825659" y="1047601"/>
                        <a:pt x="1829950" y="1047184"/>
                        <a:pt x="1832534" y="1046934"/>
                      </a:cubicBezTo>
                      <a:cubicBezTo>
                        <a:pt x="1835117" y="1046684"/>
                        <a:pt x="1835742" y="1046476"/>
                        <a:pt x="1836200" y="1045018"/>
                      </a:cubicBezTo>
                      <a:cubicBezTo>
                        <a:pt x="1835992" y="1042685"/>
                        <a:pt x="1826659" y="1034435"/>
                        <a:pt x="1822159" y="1030435"/>
                      </a:cubicBezTo>
                      <a:cubicBezTo>
                        <a:pt x="1818368" y="1027102"/>
                        <a:pt x="1815368" y="1024436"/>
                        <a:pt x="1814160" y="1022769"/>
                      </a:cubicBezTo>
                      <a:cubicBezTo>
                        <a:pt x="1810244" y="1017353"/>
                        <a:pt x="1805828" y="1012145"/>
                        <a:pt x="1801578" y="1007062"/>
                      </a:cubicBezTo>
                      <a:cubicBezTo>
                        <a:pt x="1789704" y="992980"/>
                        <a:pt x="1777413" y="978398"/>
                        <a:pt x="1773997" y="957733"/>
                      </a:cubicBezTo>
                      <a:cubicBezTo>
                        <a:pt x="1773580" y="955191"/>
                        <a:pt x="1774038" y="952441"/>
                        <a:pt x="1774538" y="949817"/>
                      </a:cubicBezTo>
                      <a:cubicBezTo>
                        <a:pt x="1775163" y="946275"/>
                        <a:pt x="1775746" y="942942"/>
                        <a:pt x="1774288" y="940442"/>
                      </a:cubicBezTo>
                      <a:cubicBezTo>
                        <a:pt x="1773246" y="938651"/>
                        <a:pt x="1771747" y="938234"/>
                        <a:pt x="1769247" y="937692"/>
                      </a:cubicBezTo>
                      <a:cubicBezTo>
                        <a:pt x="1766997" y="937193"/>
                        <a:pt x="1764456" y="936609"/>
                        <a:pt x="1762289" y="934443"/>
                      </a:cubicBezTo>
                      <a:cubicBezTo>
                        <a:pt x="1759706" y="931860"/>
                        <a:pt x="1758497" y="929360"/>
                        <a:pt x="1758539" y="926818"/>
                      </a:cubicBezTo>
                      <a:cubicBezTo>
                        <a:pt x="1758623" y="922902"/>
                        <a:pt x="1761706" y="920110"/>
                        <a:pt x="1764914" y="917152"/>
                      </a:cubicBezTo>
                      <a:cubicBezTo>
                        <a:pt x="1767622" y="914653"/>
                        <a:pt x="1770414" y="912111"/>
                        <a:pt x="1771496" y="908861"/>
                      </a:cubicBezTo>
                      <a:cubicBezTo>
                        <a:pt x="1773038" y="904320"/>
                        <a:pt x="1772621" y="895821"/>
                        <a:pt x="1771330" y="891029"/>
                      </a:cubicBezTo>
                      <a:cubicBezTo>
                        <a:pt x="1771080" y="890154"/>
                        <a:pt x="1769497" y="887738"/>
                        <a:pt x="1768330" y="885988"/>
                      </a:cubicBezTo>
                      <a:cubicBezTo>
                        <a:pt x="1765539" y="881780"/>
                        <a:pt x="1763830" y="879072"/>
                        <a:pt x="1763914" y="876864"/>
                      </a:cubicBezTo>
                      <a:cubicBezTo>
                        <a:pt x="1764539" y="865240"/>
                        <a:pt x="1786287" y="858324"/>
                        <a:pt x="1795870" y="858324"/>
                      </a:cubicBezTo>
                      <a:lnTo>
                        <a:pt x="1796036" y="858324"/>
                      </a:lnTo>
                      <a:cubicBezTo>
                        <a:pt x="1799411" y="858365"/>
                        <a:pt x="1801161" y="860615"/>
                        <a:pt x="1802244" y="861948"/>
                      </a:cubicBezTo>
                      <a:cubicBezTo>
                        <a:pt x="1802411" y="862156"/>
                        <a:pt x="1802619" y="862448"/>
                        <a:pt x="1802827" y="862656"/>
                      </a:cubicBezTo>
                      <a:cubicBezTo>
                        <a:pt x="1803119" y="862448"/>
                        <a:pt x="1803703" y="861948"/>
                        <a:pt x="1804619" y="860907"/>
                      </a:cubicBezTo>
                      <a:cubicBezTo>
                        <a:pt x="1805619" y="859740"/>
                        <a:pt x="1805119" y="857282"/>
                        <a:pt x="1804619" y="854657"/>
                      </a:cubicBezTo>
                      <a:cubicBezTo>
                        <a:pt x="1803994" y="851366"/>
                        <a:pt x="1803245" y="847658"/>
                        <a:pt x="1805077" y="844450"/>
                      </a:cubicBezTo>
                      <a:cubicBezTo>
                        <a:pt x="1807036" y="840991"/>
                        <a:pt x="1810660" y="838575"/>
                        <a:pt x="1814535" y="838158"/>
                      </a:cubicBezTo>
                      <a:cubicBezTo>
                        <a:pt x="1817951" y="837742"/>
                        <a:pt x="1821076" y="838908"/>
                        <a:pt x="1823326" y="841325"/>
                      </a:cubicBezTo>
                      <a:cubicBezTo>
                        <a:pt x="1825576" y="843741"/>
                        <a:pt x="1824993" y="847158"/>
                        <a:pt x="1824535" y="849866"/>
                      </a:cubicBezTo>
                      <a:cubicBezTo>
                        <a:pt x="1824201" y="851782"/>
                        <a:pt x="1823826" y="853782"/>
                        <a:pt x="1824576" y="854532"/>
                      </a:cubicBezTo>
                      <a:cubicBezTo>
                        <a:pt x="1828284" y="858157"/>
                        <a:pt x="1832242" y="857115"/>
                        <a:pt x="1834909" y="855615"/>
                      </a:cubicBezTo>
                      <a:cubicBezTo>
                        <a:pt x="1840366" y="852532"/>
                        <a:pt x="1844491" y="845283"/>
                        <a:pt x="1843408" y="840617"/>
                      </a:cubicBezTo>
                      <a:cubicBezTo>
                        <a:pt x="1841158" y="830951"/>
                        <a:pt x="1835534" y="820201"/>
                        <a:pt x="1829201" y="818327"/>
                      </a:cubicBezTo>
                      <a:cubicBezTo>
                        <a:pt x="1827076" y="817702"/>
                        <a:pt x="1824451" y="817452"/>
                        <a:pt x="1821910" y="817160"/>
                      </a:cubicBezTo>
                      <a:cubicBezTo>
                        <a:pt x="1816285" y="816577"/>
                        <a:pt x="1810494" y="815993"/>
                        <a:pt x="1807827" y="811577"/>
                      </a:cubicBezTo>
                      <a:cubicBezTo>
                        <a:pt x="1805869" y="808369"/>
                        <a:pt x="1806119" y="803786"/>
                        <a:pt x="1808577" y="797536"/>
                      </a:cubicBezTo>
                      <a:cubicBezTo>
                        <a:pt x="1810369" y="792953"/>
                        <a:pt x="1812660" y="790162"/>
                        <a:pt x="1815577" y="788954"/>
                      </a:cubicBezTo>
                      <a:cubicBezTo>
                        <a:pt x="1819576" y="787287"/>
                        <a:pt x="1823701" y="789120"/>
                        <a:pt x="1827326" y="790704"/>
                      </a:cubicBezTo>
                      <a:cubicBezTo>
                        <a:pt x="1830326" y="791995"/>
                        <a:pt x="1833117" y="793245"/>
                        <a:pt x="1835242" y="792454"/>
                      </a:cubicBezTo>
                      <a:cubicBezTo>
                        <a:pt x="1838325" y="791120"/>
                        <a:pt x="1856740" y="772705"/>
                        <a:pt x="1858115" y="769539"/>
                      </a:cubicBezTo>
                      <a:cubicBezTo>
                        <a:pt x="1859449" y="766497"/>
                        <a:pt x="1859240" y="763289"/>
                        <a:pt x="1859032" y="759873"/>
                      </a:cubicBezTo>
                      <a:cubicBezTo>
                        <a:pt x="1858657" y="753790"/>
                        <a:pt x="1858198" y="746915"/>
                        <a:pt x="1867864" y="742832"/>
                      </a:cubicBezTo>
                      <a:cubicBezTo>
                        <a:pt x="1872947" y="740707"/>
                        <a:pt x="1876572" y="740332"/>
                        <a:pt x="1879197" y="741666"/>
                      </a:cubicBezTo>
                      <a:cubicBezTo>
                        <a:pt x="1882363" y="743291"/>
                        <a:pt x="1883155" y="746707"/>
                        <a:pt x="1883947" y="749998"/>
                      </a:cubicBezTo>
                      <a:cubicBezTo>
                        <a:pt x="1884530" y="752540"/>
                        <a:pt x="1885155" y="755165"/>
                        <a:pt x="1886821" y="756831"/>
                      </a:cubicBezTo>
                      <a:cubicBezTo>
                        <a:pt x="1891321" y="761331"/>
                        <a:pt x="1905361" y="761456"/>
                        <a:pt x="1911278" y="758998"/>
                      </a:cubicBezTo>
                      <a:cubicBezTo>
                        <a:pt x="1916778" y="756706"/>
                        <a:pt x="1917360" y="755373"/>
                        <a:pt x="1917402" y="755165"/>
                      </a:cubicBezTo>
                      <a:cubicBezTo>
                        <a:pt x="1917527" y="754623"/>
                        <a:pt x="1916319" y="753081"/>
                        <a:pt x="1915444" y="751998"/>
                      </a:cubicBezTo>
                      <a:cubicBezTo>
                        <a:pt x="1913694" y="749832"/>
                        <a:pt x="1911570" y="747165"/>
                        <a:pt x="1911111" y="743457"/>
                      </a:cubicBezTo>
                      <a:cubicBezTo>
                        <a:pt x="1909986" y="734083"/>
                        <a:pt x="1918027" y="728292"/>
                        <a:pt x="1925110" y="723167"/>
                      </a:cubicBezTo>
                      <a:cubicBezTo>
                        <a:pt x="1927110" y="721751"/>
                        <a:pt x="1929068" y="720334"/>
                        <a:pt x="1930735" y="718876"/>
                      </a:cubicBezTo>
                      <a:cubicBezTo>
                        <a:pt x="1932109" y="717709"/>
                        <a:pt x="1933109" y="717084"/>
                        <a:pt x="1933818" y="716709"/>
                      </a:cubicBezTo>
                      <a:cubicBezTo>
                        <a:pt x="1933734" y="715793"/>
                        <a:pt x="1933609" y="714334"/>
                        <a:pt x="1933526" y="712043"/>
                      </a:cubicBezTo>
                      <a:cubicBezTo>
                        <a:pt x="1933526" y="711835"/>
                        <a:pt x="1932901" y="711251"/>
                        <a:pt x="1932484" y="710835"/>
                      </a:cubicBezTo>
                      <a:cubicBezTo>
                        <a:pt x="1931151" y="709543"/>
                        <a:pt x="1928860" y="707377"/>
                        <a:pt x="1929735" y="703418"/>
                      </a:cubicBezTo>
                      <a:cubicBezTo>
                        <a:pt x="1930568" y="699669"/>
                        <a:pt x="1933693" y="697336"/>
                        <a:pt x="1936734" y="695044"/>
                      </a:cubicBezTo>
                      <a:cubicBezTo>
                        <a:pt x="1938942" y="693419"/>
                        <a:pt x="1941026" y="691836"/>
                        <a:pt x="1942109" y="689920"/>
                      </a:cubicBezTo>
                      <a:cubicBezTo>
                        <a:pt x="1939734" y="686212"/>
                        <a:pt x="1940734" y="683962"/>
                        <a:pt x="1941609" y="682878"/>
                      </a:cubicBezTo>
                      <a:cubicBezTo>
                        <a:pt x="1943442" y="680587"/>
                        <a:pt x="1947442" y="680420"/>
                        <a:pt x="1951483" y="682420"/>
                      </a:cubicBezTo>
                      <a:cubicBezTo>
                        <a:pt x="1954358" y="683837"/>
                        <a:pt x="1955524" y="686670"/>
                        <a:pt x="1956441" y="688920"/>
                      </a:cubicBezTo>
                      <a:cubicBezTo>
                        <a:pt x="1957774" y="692169"/>
                        <a:pt x="1958274" y="692919"/>
                        <a:pt x="1960399" y="692669"/>
                      </a:cubicBezTo>
                      <a:cubicBezTo>
                        <a:pt x="1962315" y="692419"/>
                        <a:pt x="1964732" y="691878"/>
                        <a:pt x="1965399" y="690461"/>
                      </a:cubicBezTo>
                      <a:cubicBezTo>
                        <a:pt x="1966690" y="687628"/>
                        <a:pt x="1962107" y="681004"/>
                        <a:pt x="1959399" y="677046"/>
                      </a:cubicBezTo>
                      <a:cubicBezTo>
                        <a:pt x="1957399" y="674129"/>
                        <a:pt x="1955816" y="671796"/>
                        <a:pt x="1955358" y="670004"/>
                      </a:cubicBezTo>
                      <a:cubicBezTo>
                        <a:pt x="1953899" y="664297"/>
                        <a:pt x="1954233" y="660005"/>
                        <a:pt x="1954524" y="656547"/>
                      </a:cubicBezTo>
                      <a:cubicBezTo>
                        <a:pt x="1954983" y="650881"/>
                        <a:pt x="1955149" y="648756"/>
                        <a:pt x="1945942" y="645173"/>
                      </a:cubicBezTo>
                      <a:cubicBezTo>
                        <a:pt x="1944567" y="644631"/>
                        <a:pt x="1943234" y="644465"/>
                        <a:pt x="1941776" y="644298"/>
                      </a:cubicBezTo>
                      <a:cubicBezTo>
                        <a:pt x="1938609" y="643923"/>
                        <a:pt x="1934985" y="643506"/>
                        <a:pt x="1931943" y="638798"/>
                      </a:cubicBezTo>
                      <a:cubicBezTo>
                        <a:pt x="1930110" y="635965"/>
                        <a:pt x="1930277" y="632757"/>
                        <a:pt x="1930443" y="629966"/>
                      </a:cubicBezTo>
                      <a:cubicBezTo>
                        <a:pt x="1930610" y="626924"/>
                        <a:pt x="1930651" y="624966"/>
                        <a:pt x="1929277" y="623550"/>
                      </a:cubicBezTo>
                      <a:cubicBezTo>
                        <a:pt x="1928401" y="622633"/>
                        <a:pt x="1927235" y="622675"/>
                        <a:pt x="1925110" y="622758"/>
                      </a:cubicBezTo>
                      <a:cubicBezTo>
                        <a:pt x="1922027" y="622925"/>
                        <a:pt x="1917819" y="623133"/>
                        <a:pt x="1914444" y="618258"/>
                      </a:cubicBezTo>
                      <a:cubicBezTo>
                        <a:pt x="1909028" y="610342"/>
                        <a:pt x="1913903" y="604384"/>
                        <a:pt x="1917860" y="599593"/>
                      </a:cubicBezTo>
                      <a:lnTo>
                        <a:pt x="1918319" y="599010"/>
                      </a:lnTo>
                      <a:cubicBezTo>
                        <a:pt x="1919736" y="597302"/>
                        <a:pt x="1920944" y="595885"/>
                        <a:pt x="1922027" y="594593"/>
                      </a:cubicBezTo>
                      <a:cubicBezTo>
                        <a:pt x="1925193" y="590927"/>
                        <a:pt x="1927152" y="588677"/>
                        <a:pt x="1929318" y="583803"/>
                      </a:cubicBezTo>
                      <a:cubicBezTo>
                        <a:pt x="1930068" y="582094"/>
                        <a:pt x="1930943" y="579803"/>
                        <a:pt x="1931860" y="577345"/>
                      </a:cubicBezTo>
                      <a:cubicBezTo>
                        <a:pt x="1932693" y="575137"/>
                        <a:pt x="1933609" y="572762"/>
                        <a:pt x="1934526" y="570512"/>
                      </a:cubicBezTo>
                      <a:cubicBezTo>
                        <a:pt x="1933151" y="569720"/>
                        <a:pt x="1931735" y="569512"/>
                        <a:pt x="1930026" y="569262"/>
                      </a:cubicBezTo>
                      <a:cubicBezTo>
                        <a:pt x="1928152" y="569012"/>
                        <a:pt x="1926027" y="568679"/>
                        <a:pt x="1923860" y="567471"/>
                      </a:cubicBezTo>
                      <a:cubicBezTo>
                        <a:pt x="1919069" y="564804"/>
                        <a:pt x="1918194" y="563554"/>
                        <a:pt x="1917152" y="560929"/>
                      </a:cubicBezTo>
                      <a:cubicBezTo>
                        <a:pt x="1916736" y="559888"/>
                        <a:pt x="1916194" y="558596"/>
                        <a:pt x="1914736" y="556471"/>
                      </a:cubicBezTo>
                      <a:cubicBezTo>
                        <a:pt x="1913028" y="554013"/>
                        <a:pt x="1910236" y="552138"/>
                        <a:pt x="1907236" y="550139"/>
                      </a:cubicBezTo>
                      <a:cubicBezTo>
                        <a:pt x="1900653" y="545722"/>
                        <a:pt x="1892487" y="540264"/>
                        <a:pt x="1899237" y="526890"/>
                      </a:cubicBezTo>
                      <a:cubicBezTo>
                        <a:pt x="1904986" y="515516"/>
                        <a:pt x="1912986" y="518308"/>
                        <a:pt x="1918277" y="520141"/>
                      </a:cubicBezTo>
                      <a:cubicBezTo>
                        <a:pt x="1920402" y="520891"/>
                        <a:pt x="1922652" y="521682"/>
                        <a:pt x="1923652" y="521099"/>
                      </a:cubicBezTo>
                      <a:cubicBezTo>
                        <a:pt x="1924152" y="520807"/>
                        <a:pt x="1925110" y="519724"/>
                        <a:pt x="1925693" y="515974"/>
                      </a:cubicBezTo>
                      <a:cubicBezTo>
                        <a:pt x="1926818" y="508892"/>
                        <a:pt x="1923485" y="506975"/>
                        <a:pt x="1917069" y="503934"/>
                      </a:cubicBezTo>
                      <a:cubicBezTo>
                        <a:pt x="1913944" y="502434"/>
                        <a:pt x="1910403" y="500767"/>
                        <a:pt x="1907736" y="497934"/>
                      </a:cubicBezTo>
                      <a:cubicBezTo>
                        <a:pt x="1905361" y="495434"/>
                        <a:pt x="1898779" y="482519"/>
                        <a:pt x="1899695" y="478352"/>
                      </a:cubicBezTo>
                      <a:cubicBezTo>
                        <a:pt x="1900487" y="474728"/>
                        <a:pt x="1901903" y="472353"/>
                        <a:pt x="1903987" y="471186"/>
                      </a:cubicBezTo>
                      <a:cubicBezTo>
                        <a:pt x="1906820" y="469561"/>
                        <a:pt x="1909986" y="470644"/>
                        <a:pt x="1912278" y="471436"/>
                      </a:cubicBezTo>
                      <a:cubicBezTo>
                        <a:pt x="1913194" y="471728"/>
                        <a:pt x="1914236" y="472103"/>
                        <a:pt x="1914694" y="472103"/>
                      </a:cubicBezTo>
                      <a:cubicBezTo>
                        <a:pt x="1917527" y="472061"/>
                        <a:pt x="1919152" y="472353"/>
                        <a:pt x="1920194" y="472561"/>
                      </a:cubicBezTo>
                      <a:cubicBezTo>
                        <a:pt x="1920277" y="472436"/>
                        <a:pt x="1920319" y="472269"/>
                        <a:pt x="1920402" y="472103"/>
                      </a:cubicBezTo>
                      <a:cubicBezTo>
                        <a:pt x="1920902" y="471061"/>
                        <a:pt x="1921694" y="469561"/>
                        <a:pt x="1922944" y="467353"/>
                      </a:cubicBezTo>
                      <a:cubicBezTo>
                        <a:pt x="1923360" y="466687"/>
                        <a:pt x="1923360" y="466020"/>
                        <a:pt x="1923402" y="464937"/>
                      </a:cubicBezTo>
                      <a:cubicBezTo>
                        <a:pt x="1923485" y="463103"/>
                        <a:pt x="1923568" y="460562"/>
                        <a:pt x="1926527" y="458187"/>
                      </a:cubicBezTo>
                      <a:cubicBezTo>
                        <a:pt x="1930359" y="455104"/>
                        <a:pt x="1933068" y="457104"/>
                        <a:pt x="1934234" y="457937"/>
                      </a:cubicBezTo>
                      <a:cubicBezTo>
                        <a:pt x="1934443" y="458062"/>
                        <a:pt x="1934734" y="458312"/>
                        <a:pt x="1934859" y="458354"/>
                      </a:cubicBezTo>
                      <a:cubicBezTo>
                        <a:pt x="1939359" y="456396"/>
                        <a:pt x="1940151" y="455187"/>
                        <a:pt x="1941900" y="452563"/>
                      </a:cubicBezTo>
                      <a:cubicBezTo>
                        <a:pt x="1942776" y="451229"/>
                        <a:pt x="1943900" y="449563"/>
                        <a:pt x="1945775" y="447480"/>
                      </a:cubicBezTo>
                      <a:cubicBezTo>
                        <a:pt x="1950441" y="442230"/>
                        <a:pt x="1952025" y="441647"/>
                        <a:pt x="1955857" y="440647"/>
                      </a:cubicBezTo>
                      <a:cubicBezTo>
                        <a:pt x="1957108" y="440313"/>
                        <a:pt x="1958732" y="439897"/>
                        <a:pt x="1960982" y="439064"/>
                      </a:cubicBezTo>
                      <a:cubicBezTo>
                        <a:pt x="1961732" y="438772"/>
                        <a:pt x="1962524" y="438522"/>
                        <a:pt x="1963315" y="438230"/>
                      </a:cubicBezTo>
                      <a:cubicBezTo>
                        <a:pt x="1969065" y="436231"/>
                        <a:pt x="1974523" y="434356"/>
                        <a:pt x="1975356" y="427689"/>
                      </a:cubicBezTo>
                      <a:cubicBezTo>
                        <a:pt x="1975648" y="425231"/>
                        <a:pt x="1974606" y="423981"/>
                        <a:pt x="1973356" y="422523"/>
                      </a:cubicBezTo>
                      <a:cubicBezTo>
                        <a:pt x="1972315" y="421273"/>
                        <a:pt x="1971023" y="419732"/>
                        <a:pt x="1971357" y="417565"/>
                      </a:cubicBezTo>
                      <a:cubicBezTo>
                        <a:pt x="1971690" y="415482"/>
                        <a:pt x="1973482" y="413649"/>
                        <a:pt x="1977523" y="411232"/>
                      </a:cubicBezTo>
                      <a:cubicBezTo>
                        <a:pt x="1987397" y="405316"/>
                        <a:pt x="1991355" y="410941"/>
                        <a:pt x="1994230" y="415024"/>
                      </a:cubicBezTo>
                      <a:cubicBezTo>
                        <a:pt x="1995605" y="416982"/>
                        <a:pt x="1996938" y="418857"/>
                        <a:pt x="1998771" y="419815"/>
                      </a:cubicBezTo>
                      <a:cubicBezTo>
                        <a:pt x="2002063" y="421565"/>
                        <a:pt x="2004562" y="422065"/>
                        <a:pt x="2005812" y="421232"/>
                      </a:cubicBezTo>
                      <a:cubicBezTo>
                        <a:pt x="2008604" y="419398"/>
                        <a:pt x="2007812" y="410982"/>
                        <a:pt x="2007396" y="406441"/>
                      </a:cubicBezTo>
                      <a:lnTo>
                        <a:pt x="2007229" y="404400"/>
                      </a:lnTo>
                      <a:cubicBezTo>
                        <a:pt x="2005979" y="388359"/>
                        <a:pt x="2010187" y="375943"/>
                        <a:pt x="2019686" y="367527"/>
                      </a:cubicBezTo>
                      <a:cubicBezTo>
                        <a:pt x="2022311" y="365236"/>
                        <a:pt x="2024102" y="363944"/>
                        <a:pt x="2025311" y="363111"/>
                      </a:cubicBezTo>
                      <a:cubicBezTo>
                        <a:pt x="2025436" y="363028"/>
                        <a:pt x="2025561" y="362944"/>
                        <a:pt x="2025644" y="362861"/>
                      </a:cubicBezTo>
                      <a:cubicBezTo>
                        <a:pt x="2025561" y="362736"/>
                        <a:pt x="2025478" y="362611"/>
                        <a:pt x="2025394" y="362444"/>
                      </a:cubicBezTo>
                      <a:cubicBezTo>
                        <a:pt x="2024894" y="361569"/>
                        <a:pt x="2024227" y="360403"/>
                        <a:pt x="2023436" y="358778"/>
                      </a:cubicBezTo>
                      <a:cubicBezTo>
                        <a:pt x="2022602" y="357111"/>
                        <a:pt x="2021519" y="355487"/>
                        <a:pt x="2020478" y="353903"/>
                      </a:cubicBezTo>
                      <a:cubicBezTo>
                        <a:pt x="2019186" y="351987"/>
                        <a:pt x="2018020" y="350154"/>
                        <a:pt x="2017228" y="348279"/>
                      </a:cubicBezTo>
                      <a:cubicBezTo>
                        <a:pt x="2015103" y="348820"/>
                        <a:pt x="2012978" y="349029"/>
                        <a:pt x="2010937" y="348779"/>
                      </a:cubicBezTo>
                      <a:cubicBezTo>
                        <a:pt x="1999438" y="347237"/>
                        <a:pt x="1996813" y="337321"/>
                        <a:pt x="1994521" y="328572"/>
                      </a:cubicBezTo>
                      <a:cubicBezTo>
                        <a:pt x="1993980" y="326530"/>
                        <a:pt x="1993438" y="324447"/>
                        <a:pt x="1992772" y="322531"/>
                      </a:cubicBezTo>
                      <a:cubicBezTo>
                        <a:pt x="1986063" y="302491"/>
                        <a:pt x="1977523" y="290408"/>
                        <a:pt x="1957691" y="296658"/>
                      </a:cubicBezTo>
                      <a:cubicBezTo>
                        <a:pt x="1956816" y="296949"/>
                        <a:pt x="1955691" y="297283"/>
                        <a:pt x="1954441" y="297699"/>
                      </a:cubicBezTo>
                      <a:cubicBezTo>
                        <a:pt x="1940442" y="302366"/>
                        <a:pt x="1924902" y="306949"/>
                        <a:pt x="1918111" y="301866"/>
                      </a:cubicBezTo>
                      <a:cubicBezTo>
                        <a:pt x="1914736" y="299366"/>
                        <a:pt x="1914861" y="296116"/>
                        <a:pt x="1914944" y="293783"/>
                      </a:cubicBezTo>
                      <a:cubicBezTo>
                        <a:pt x="1915028" y="291783"/>
                        <a:pt x="1914986" y="290950"/>
                        <a:pt x="1914153" y="290158"/>
                      </a:cubicBezTo>
                      <a:cubicBezTo>
                        <a:pt x="1913194" y="289242"/>
                        <a:pt x="1911069" y="288950"/>
                        <a:pt x="1909028" y="288658"/>
                      </a:cubicBezTo>
                      <a:cubicBezTo>
                        <a:pt x="1906778" y="288367"/>
                        <a:pt x="1904403" y="288033"/>
                        <a:pt x="1902487" y="286825"/>
                      </a:cubicBezTo>
                      <a:cubicBezTo>
                        <a:pt x="1891946" y="280451"/>
                        <a:pt x="1888821" y="271493"/>
                        <a:pt x="1893696" y="261619"/>
                      </a:cubicBezTo>
                      <a:cubicBezTo>
                        <a:pt x="1894696" y="259619"/>
                        <a:pt x="1896654" y="258536"/>
                        <a:pt x="1898446" y="257619"/>
                      </a:cubicBezTo>
                      <a:cubicBezTo>
                        <a:pt x="1899362" y="257119"/>
                        <a:pt x="1900862" y="256327"/>
                        <a:pt x="1900987" y="255827"/>
                      </a:cubicBezTo>
                      <a:cubicBezTo>
                        <a:pt x="1901029" y="255661"/>
                        <a:pt x="1900904" y="255036"/>
                        <a:pt x="1900153" y="253953"/>
                      </a:cubicBezTo>
                      <a:cubicBezTo>
                        <a:pt x="1899029" y="252369"/>
                        <a:pt x="1896654" y="252828"/>
                        <a:pt x="1893196" y="253744"/>
                      </a:cubicBezTo>
                      <a:cubicBezTo>
                        <a:pt x="1890988" y="254328"/>
                        <a:pt x="1888946" y="254869"/>
                        <a:pt x="1887071" y="254453"/>
                      </a:cubicBezTo>
                      <a:cubicBezTo>
                        <a:pt x="1884571" y="253869"/>
                        <a:pt x="1883405" y="253744"/>
                        <a:pt x="1882905" y="253703"/>
                      </a:cubicBezTo>
                      <a:lnTo>
                        <a:pt x="1881155" y="253494"/>
                      </a:lnTo>
                      <a:lnTo>
                        <a:pt x="1880488" y="251744"/>
                      </a:lnTo>
                      <a:lnTo>
                        <a:pt x="1880113" y="250036"/>
                      </a:lnTo>
                      <a:lnTo>
                        <a:pt x="1881613" y="249120"/>
                      </a:lnTo>
                      <a:cubicBezTo>
                        <a:pt x="1881530" y="249036"/>
                        <a:pt x="1881488" y="248245"/>
                        <a:pt x="1880697" y="246453"/>
                      </a:cubicBezTo>
                      <a:cubicBezTo>
                        <a:pt x="1880322" y="245578"/>
                        <a:pt x="1879655" y="244537"/>
                        <a:pt x="1878905" y="243370"/>
                      </a:cubicBezTo>
                      <a:cubicBezTo>
                        <a:pt x="1877280" y="240745"/>
                        <a:pt x="1875405" y="237745"/>
                        <a:pt x="1874864" y="234829"/>
                      </a:cubicBezTo>
                      <a:cubicBezTo>
                        <a:pt x="1873114" y="224746"/>
                        <a:pt x="1878822" y="218414"/>
                        <a:pt x="1883863" y="212789"/>
                      </a:cubicBezTo>
                      <a:cubicBezTo>
                        <a:pt x="1886405" y="209956"/>
                        <a:pt x="1888779" y="207331"/>
                        <a:pt x="1890279" y="204290"/>
                      </a:cubicBezTo>
                      <a:cubicBezTo>
                        <a:pt x="1890988" y="202873"/>
                        <a:pt x="1891196" y="200998"/>
                        <a:pt x="1891404" y="198998"/>
                      </a:cubicBezTo>
                      <a:cubicBezTo>
                        <a:pt x="1891654" y="196624"/>
                        <a:pt x="1891946" y="193957"/>
                        <a:pt x="1893154" y="191457"/>
                      </a:cubicBezTo>
                      <a:cubicBezTo>
                        <a:pt x="1894821" y="188083"/>
                        <a:pt x="1896570" y="185083"/>
                        <a:pt x="1898279" y="182208"/>
                      </a:cubicBezTo>
                      <a:cubicBezTo>
                        <a:pt x="1900945" y="177708"/>
                        <a:pt x="1903445" y="173459"/>
                        <a:pt x="1905403" y="167959"/>
                      </a:cubicBezTo>
                      <a:cubicBezTo>
                        <a:pt x="1907778" y="161335"/>
                        <a:pt x="1910945" y="154710"/>
                        <a:pt x="1915694" y="146419"/>
                      </a:cubicBezTo>
                      <a:lnTo>
                        <a:pt x="1917694" y="142919"/>
                      </a:lnTo>
                      <a:cubicBezTo>
                        <a:pt x="1923944" y="131920"/>
                        <a:pt x="1931068" y="119504"/>
                        <a:pt x="1940484" y="111547"/>
                      </a:cubicBezTo>
                      <a:cubicBezTo>
                        <a:pt x="1942067" y="110214"/>
                        <a:pt x="1944483" y="108505"/>
                        <a:pt x="1947317" y="106505"/>
                      </a:cubicBezTo>
                      <a:cubicBezTo>
                        <a:pt x="1954608" y="101339"/>
                        <a:pt x="1966857" y="92673"/>
                        <a:pt x="1967940" y="87299"/>
                      </a:cubicBezTo>
                      <a:cubicBezTo>
                        <a:pt x="1968315" y="83715"/>
                        <a:pt x="1955358" y="64842"/>
                        <a:pt x="1950691" y="60551"/>
                      </a:cubicBezTo>
                      <a:cubicBezTo>
                        <a:pt x="1949025" y="59009"/>
                        <a:pt x="1946817" y="58384"/>
                        <a:pt x="1944525" y="57717"/>
                      </a:cubicBezTo>
                      <a:cubicBezTo>
                        <a:pt x="1941484" y="56843"/>
                        <a:pt x="1938026" y="55843"/>
                        <a:pt x="1935484" y="52593"/>
                      </a:cubicBezTo>
                      <a:cubicBezTo>
                        <a:pt x="1932943" y="49343"/>
                        <a:pt x="1933151" y="46385"/>
                        <a:pt x="1933318" y="44177"/>
                      </a:cubicBezTo>
                      <a:cubicBezTo>
                        <a:pt x="1933484" y="41760"/>
                        <a:pt x="1933568" y="40552"/>
                        <a:pt x="1930693" y="38594"/>
                      </a:cubicBezTo>
                      <a:cubicBezTo>
                        <a:pt x="1928610" y="37219"/>
                        <a:pt x="1926568" y="37677"/>
                        <a:pt x="1923402" y="38594"/>
                      </a:cubicBezTo>
                      <a:cubicBezTo>
                        <a:pt x="1921110" y="39261"/>
                        <a:pt x="1918527" y="40010"/>
                        <a:pt x="1915861" y="39427"/>
                      </a:cubicBezTo>
                      <a:cubicBezTo>
                        <a:pt x="1911611" y="38511"/>
                        <a:pt x="1908986" y="37052"/>
                        <a:pt x="1907611" y="34803"/>
                      </a:cubicBezTo>
                      <a:cubicBezTo>
                        <a:pt x="1905903" y="32053"/>
                        <a:pt x="1906653" y="28928"/>
                        <a:pt x="1907362" y="26178"/>
                      </a:cubicBezTo>
                      <a:cubicBezTo>
                        <a:pt x="1908320" y="22387"/>
                        <a:pt x="1908695" y="19929"/>
                        <a:pt x="1906403" y="17429"/>
                      </a:cubicBezTo>
                      <a:cubicBezTo>
                        <a:pt x="1903945" y="14762"/>
                        <a:pt x="1894321" y="14387"/>
                        <a:pt x="1886572" y="14096"/>
                      </a:cubicBezTo>
                      <a:cubicBezTo>
                        <a:pt x="1879988" y="13846"/>
                        <a:pt x="1873781" y="13637"/>
                        <a:pt x="1869906" y="12221"/>
                      </a:cubicBezTo>
                      <a:cubicBezTo>
                        <a:pt x="1865239" y="10513"/>
                        <a:pt x="1861532" y="8513"/>
                        <a:pt x="1858740" y="6221"/>
                      </a:cubicBezTo>
                      <a:cubicBezTo>
                        <a:pt x="1860282" y="14262"/>
                        <a:pt x="1862490" y="27553"/>
                        <a:pt x="1854365" y="25512"/>
                      </a:cubicBezTo>
                      <a:cubicBezTo>
                        <a:pt x="1850449" y="24512"/>
                        <a:pt x="1847532" y="17096"/>
                        <a:pt x="1842866" y="18845"/>
                      </a:cubicBezTo>
                      <a:cubicBezTo>
                        <a:pt x="1835284" y="21637"/>
                        <a:pt x="1842908" y="28970"/>
                        <a:pt x="1844408" y="32178"/>
                      </a:cubicBezTo>
                      <a:cubicBezTo>
                        <a:pt x="1846241" y="36094"/>
                        <a:pt x="1845908" y="40760"/>
                        <a:pt x="1844658" y="44843"/>
                      </a:cubicBezTo>
                      <a:cubicBezTo>
                        <a:pt x="1835950" y="46760"/>
                        <a:pt x="1835492" y="38302"/>
                        <a:pt x="1827701" y="38219"/>
                      </a:cubicBezTo>
                      <a:cubicBezTo>
                        <a:pt x="1818576" y="38136"/>
                        <a:pt x="1812994" y="50426"/>
                        <a:pt x="1804703" y="53134"/>
                      </a:cubicBezTo>
                      <a:cubicBezTo>
                        <a:pt x="1801328" y="54218"/>
                        <a:pt x="1797953" y="53843"/>
                        <a:pt x="1794495" y="54884"/>
                      </a:cubicBezTo>
                      <a:cubicBezTo>
                        <a:pt x="1790579" y="56051"/>
                        <a:pt x="1786829" y="58717"/>
                        <a:pt x="1782621" y="57676"/>
                      </a:cubicBezTo>
                      <a:cubicBezTo>
                        <a:pt x="1773788" y="55551"/>
                        <a:pt x="1773788" y="47010"/>
                        <a:pt x="1769413" y="41552"/>
                      </a:cubicBezTo>
                      <a:cubicBezTo>
                        <a:pt x="1764497" y="35469"/>
                        <a:pt x="1760122" y="42177"/>
                        <a:pt x="1759331" y="32553"/>
                      </a:cubicBezTo>
                      <a:cubicBezTo>
                        <a:pt x="1757998" y="15554"/>
                        <a:pt x="1733875" y="6096"/>
                        <a:pt x="1719751" y="3138"/>
                      </a:cubicBezTo>
                      <a:cubicBezTo>
                        <a:pt x="1711043" y="1305"/>
                        <a:pt x="1702335" y="3138"/>
                        <a:pt x="1693461" y="3722"/>
                      </a:cubicBezTo>
                      <a:cubicBezTo>
                        <a:pt x="1674421" y="5013"/>
                        <a:pt x="1653047" y="15762"/>
                        <a:pt x="1637132" y="26095"/>
                      </a:cubicBezTo>
                      <a:cubicBezTo>
                        <a:pt x="1627424" y="32386"/>
                        <a:pt x="1620008" y="41344"/>
                        <a:pt x="1612259" y="49760"/>
                      </a:cubicBezTo>
                      <a:cubicBezTo>
                        <a:pt x="1606426" y="56093"/>
                        <a:pt x="1598552" y="61176"/>
                        <a:pt x="1593344" y="67842"/>
                      </a:cubicBezTo>
                      <a:cubicBezTo>
                        <a:pt x="1591635" y="70008"/>
                        <a:pt x="1588427" y="72883"/>
                        <a:pt x="1587386" y="75424"/>
                      </a:cubicBezTo>
                      <a:cubicBezTo>
                        <a:pt x="1585553" y="79799"/>
                        <a:pt x="1587219" y="78716"/>
                        <a:pt x="1588177" y="82882"/>
                      </a:cubicBezTo>
                      <a:cubicBezTo>
                        <a:pt x="1590552" y="93340"/>
                        <a:pt x="1583344" y="86799"/>
                        <a:pt x="1577137" y="88340"/>
                      </a:cubicBezTo>
                      <a:cubicBezTo>
                        <a:pt x="1569970" y="90132"/>
                        <a:pt x="1565637" y="102131"/>
                        <a:pt x="1563221" y="108380"/>
                      </a:cubicBezTo>
                      <a:cubicBezTo>
                        <a:pt x="1560388" y="115671"/>
                        <a:pt x="1555971" y="122838"/>
                        <a:pt x="1554680" y="130462"/>
                      </a:cubicBezTo>
                      <a:cubicBezTo>
                        <a:pt x="1553013" y="140128"/>
                        <a:pt x="1549389" y="141544"/>
                        <a:pt x="1542597" y="147627"/>
                      </a:cubicBezTo>
                      <a:cubicBezTo>
                        <a:pt x="1537098" y="152585"/>
                        <a:pt x="1534723" y="159126"/>
                        <a:pt x="1530515" y="164959"/>
                      </a:cubicBezTo>
                      <a:cubicBezTo>
                        <a:pt x="1526182" y="170917"/>
                        <a:pt x="1517766" y="175459"/>
                        <a:pt x="1511391" y="179250"/>
                      </a:cubicBezTo>
                      <a:cubicBezTo>
                        <a:pt x="1506892" y="181916"/>
                        <a:pt x="1490685" y="188083"/>
                        <a:pt x="1486310" y="183125"/>
                      </a:cubicBezTo>
                      <a:cubicBezTo>
                        <a:pt x="1488268" y="179833"/>
                        <a:pt x="1496101" y="174500"/>
                        <a:pt x="1494059" y="171376"/>
                      </a:cubicBezTo>
                      <a:cubicBezTo>
                        <a:pt x="1491351" y="167167"/>
                        <a:pt x="1480727" y="166876"/>
                        <a:pt x="1476311" y="166251"/>
                      </a:cubicBezTo>
                      <a:cubicBezTo>
                        <a:pt x="1470311" y="165376"/>
                        <a:pt x="1461645" y="161710"/>
                        <a:pt x="1455771" y="163668"/>
                      </a:cubicBezTo>
                      <a:cubicBezTo>
                        <a:pt x="1451729" y="165001"/>
                        <a:pt x="1440480" y="167751"/>
                        <a:pt x="1438147" y="171292"/>
                      </a:cubicBezTo>
                      <a:cubicBezTo>
                        <a:pt x="1435689" y="175084"/>
                        <a:pt x="1440147" y="189166"/>
                        <a:pt x="1429815" y="184333"/>
                      </a:cubicBezTo>
                      <a:cubicBezTo>
                        <a:pt x="1423898" y="181583"/>
                        <a:pt x="1427106" y="170834"/>
                        <a:pt x="1420607" y="168667"/>
                      </a:cubicBezTo>
                      <a:cubicBezTo>
                        <a:pt x="1416357" y="167251"/>
                        <a:pt x="1410191" y="174334"/>
                        <a:pt x="1408483" y="177958"/>
                      </a:cubicBezTo>
                      <a:cubicBezTo>
                        <a:pt x="1407233" y="180667"/>
                        <a:pt x="1408649" y="187333"/>
                        <a:pt x="1404858" y="188333"/>
                      </a:cubicBezTo>
                      <a:cubicBezTo>
                        <a:pt x="1399983" y="189624"/>
                        <a:pt x="1400775" y="182708"/>
                        <a:pt x="1399691" y="180000"/>
                      </a:cubicBezTo>
                      <a:cubicBezTo>
                        <a:pt x="1392109" y="160835"/>
                        <a:pt x="1375152" y="189624"/>
                        <a:pt x="1365944" y="193999"/>
                      </a:cubicBezTo>
                      <a:cubicBezTo>
                        <a:pt x="1363819" y="194999"/>
                        <a:pt x="1362111" y="195832"/>
                        <a:pt x="1359861" y="195207"/>
                      </a:cubicBezTo>
                      <a:cubicBezTo>
                        <a:pt x="1360361" y="193499"/>
                        <a:pt x="1359903" y="191999"/>
                        <a:pt x="1361236" y="190374"/>
                      </a:cubicBezTo>
                      <a:cubicBezTo>
                        <a:pt x="1355195" y="189541"/>
                        <a:pt x="1347029" y="187333"/>
                        <a:pt x="1355528" y="181625"/>
                      </a:cubicBezTo>
                      <a:cubicBezTo>
                        <a:pt x="1358778" y="179458"/>
                        <a:pt x="1362778" y="181000"/>
                        <a:pt x="1362236" y="175792"/>
                      </a:cubicBezTo>
                      <a:cubicBezTo>
                        <a:pt x="1361861" y="171834"/>
                        <a:pt x="1355570" y="170959"/>
                        <a:pt x="1359736" y="167167"/>
                      </a:cubicBezTo>
                      <a:cubicBezTo>
                        <a:pt x="1365944" y="161501"/>
                        <a:pt x="1376776" y="175084"/>
                        <a:pt x="1380485" y="161043"/>
                      </a:cubicBezTo>
                      <a:cubicBezTo>
                        <a:pt x="1382484" y="153544"/>
                        <a:pt x="1377985" y="146919"/>
                        <a:pt x="1371402" y="143794"/>
                      </a:cubicBezTo>
                      <a:cubicBezTo>
                        <a:pt x="1364569" y="140545"/>
                        <a:pt x="1355070" y="139586"/>
                        <a:pt x="1347654" y="140378"/>
                      </a:cubicBezTo>
                      <a:cubicBezTo>
                        <a:pt x="1336988" y="141544"/>
                        <a:pt x="1344154" y="148586"/>
                        <a:pt x="1349487" y="154002"/>
                      </a:cubicBezTo>
                      <a:cubicBezTo>
                        <a:pt x="1354237" y="158793"/>
                        <a:pt x="1361778" y="166668"/>
                        <a:pt x="1352487" y="171626"/>
                      </a:cubicBezTo>
                      <a:cubicBezTo>
                        <a:pt x="1341321" y="177583"/>
                        <a:pt x="1338613" y="161085"/>
                        <a:pt x="1337738" y="154002"/>
                      </a:cubicBezTo>
                      <a:cubicBezTo>
                        <a:pt x="1337238" y="150210"/>
                        <a:pt x="1337821" y="146502"/>
                        <a:pt x="1333822" y="144877"/>
                      </a:cubicBezTo>
                      <a:cubicBezTo>
                        <a:pt x="1328114" y="142586"/>
                        <a:pt x="1320406" y="149294"/>
                        <a:pt x="1315698" y="151752"/>
                      </a:cubicBezTo>
                      <a:cubicBezTo>
                        <a:pt x="1307449" y="156043"/>
                        <a:pt x="1299408" y="160335"/>
                        <a:pt x="1291450" y="165251"/>
                      </a:cubicBezTo>
                      <a:cubicBezTo>
                        <a:pt x="1286325" y="168417"/>
                        <a:pt x="1277492" y="172459"/>
                        <a:pt x="1275618" y="178542"/>
                      </a:cubicBezTo>
                      <a:cubicBezTo>
                        <a:pt x="1273535" y="185291"/>
                        <a:pt x="1278284" y="193874"/>
                        <a:pt x="1279326" y="200540"/>
                      </a:cubicBezTo>
                      <a:cubicBezTo>
                        <a:pt x="1280659" y="209081"/>
                        <a:pt x="1281784" y="218289"/>
                        <a:pt x="1281450" y="226996"/>
                      </a:cubicBezTo>
                      <a:cubicBezTo>
                        <a:pt x="1281075" y="235537"/>
                        <a:pt x="1279617" y="248536"/>
                        <a:pt x="1274576" y="255619"/>
                      </a:cubicBezTo>
                      <a:cubicBezTo>
                        <a:pt x="1272535" y="258452"/>
                        <a:pt x="1270660" y="259202"/>
                        <a:pt x="1269368" y="262577"/>
                      </a:cubicBezTo>
                      <a:cubicBezTo>
                        <a:pt x="1267868" y="266452"/>
                        <a:pt x="1268743" y="268993"/>
                        <a:pt x="1265202" y="272576"/>
                      </a:cubicBezTo>
                      <a:cubicBezTo>
                        <a:pt x="1262994" y="274826"/>
                        <a:pt x="1256994" y="280451"/>
                        <a:pt x="1254328" y="280492"/>
                      </a:cubicBezTo>
                      <a:cubicBezTo>
                        <a:pt x="1248661" y="280576"/>
                        <a:pt x="1247578" y="274159"/>
                        <a:pt x="1248203" y="270243"/>
                      </a:cubicBezTo>
                      <a:cubicBezTo>
                        <a:pt x="1248828" y="266368"/>
                        <a:pt x="1251994" y="267785"/>
                        <a:pt x="1247828" y="264535"/>
                      </a:cubicBezTo>
                      <a:cubicBezTo>
                        <a:pt x="1244745" y="262160"/>
                        <a:pt x="1239121" y="263660"/>
                        <a:pt x="1236162" y="260827"/>
                      </a:cubicBezTo>
                      <a:cubicBezTo>
                        <a:pt x="1228496" y="253453"/>
                        <a:pt x="1247786" y="254369"/>
                        <a:pt x="1251828" y="251119"/>
                      </a:cubicBezTo>
                      <a:cubicBezTo>
                        <a:pt x="1258494" y="245745"/>
                        <a:pt x="1259035" y="240245"/>
                        <a:pt x="1251578" y="236204"/>
                      </a:cubicBezTo>
                      <a:cubicBezTo>
                        <a:pt x="1248370" y="234454"/>
                        <a:pt x="1245662" y="234912"/>
                        <a:pt x="1243953" y="231454"/>
                      </a:cubicBezTo>
                      <a:cubicBezTo>
                        <a:pt x="1242745" y="228996"/>
                        <a:pt x="1244578" y="226788"/>
                        <a:pt x="1242953" y="224205"/>
                      </a:cubicBezTo>
                      <a:cubicBezTo>
                        <a:pt x="1240704" y="220622"/>
                        <a:pt x="1235579" y="219664"/>
                        <a:pt x="1231538" y="221080"/>
                      </a:cubicBezTo>
                      <a:cubicBezTo>
                        <a:pt x="1223830" y="223747"/>
                        <a:pt x="1216831" y="235496"/>
                        <a:pt x="1213706" y="242578"/>
                      </a:cubicBezTo>
                      <a:cubicBezTo>
                        <a:pt x="1212081" y="246287"/>
                        <a:pt x="1212956" y="250203"/>
                        <a:pt x="1209414" y="252619"/>
                      </a:cubicBezTo>
                      <a:cubicBezTo>
                        <a:pt x="1205040" y="255619"/>
                        <a:pt x="1193916" y="252869"/>
                        <a:pt x="1191624" y="248078"/>
                      </a:cubicBezTo>
                      <a:cubicBezTo>
                        <a:pt x="1188916" y="242412"/>
                        <a:pt x="1195957" y="239995"/>
                        <a:pt x="1200748" y="237579"/>
                      </a:cubicBezTo>
                      <a:cubicBezTo>
                        <a:pt x="1205748" y="235037"/>
                        <a:pt x="1206456" y="235787"/>
                        <a:pt x="1205790" y="229080"/>
                      </a:cubicBezTo>
                      <a:cubicBezTo>
                        <a:pt x="1204581" y="216497"/>
                        <a:pt x="1207664" y="214914"/>
                        <a:pt x="1219538" y="211831"/>
                      </a:cubicBezTo>
                      <a:cubicBezTo>
                        <a:pt x="1226246" y="210081"/>
                        <a:pt x="1226122" y="208373"/>
                        <a:pt x="1230954" y="204248"/>
                      </a:cubicBezTo>
                      <a:cubicBezTo>
                        <a:pt x="1236745" y="199290"/>
                        <a:pt x="1244078" y="198582"/>
                        <a:pt x="1249120" y="192124"/>
                      </a:cubicBezTo>
                      <a:cubicBezTo>
                        <a:pt x="1254703" y="184999"/>
                        <a:pt x="1252745" y="181708"/>
                        <a:pt x="1243370" y="183750"/>
                      </a:cubicBezTo>
                      <a:cubicBezTo>
                        <a:pt x="1236787" y="185166"/>
                        <a:pt x="1230704" y="187916"/>
                        <a:pt x="1224705" y="190874"/>
                      </a:cubicBezTo>
                      <a:cubicBezTo>
                        <a:pt x="1209206" y="198499"/>
                        <a:pt x="1194082" y="207581"/>
                        <a:pt x="1178209" y="214414"/>
                      </a:cubicBezTo>
                      <a:cubicBezTo>
                        <a:pt x="1159460" y="222497"/>
                        <a:pt x="1138836" y="226663"/>
                        <a:pt x="1121671" y="238120"/>
                      </a:cubicBezTo>
                      <a:cubicBezTo>
                        <a:pt x="1110880" y="245328"/>
                        <a:pt x="1104880" y="246703"/>
                        <a:pt x="1092715" y="246620"/>
                      </a:cubicBezTo>
                      <a:cubicBezTo>
                        <a:pt x="1085882" y="246578"/>
                        <a:pt x="1070300" y="244578"/>
                        <a:pt x="1063676" y="250703"/>
                      </a:cubicBezTo>
                      <a:cubicBezTo>
                        <a:pt x="1047218" y="265868"/>
                        <a:pt x="1101256" y="269451"/>
                        <a:pt x="1081257" y="293783"/>
                      </a:cubicBezTo>
                      <a:cubicBezTo>
                        <a:pt x="1074008" y="302616"/>
                        <a:pt x="1061092" y="303324"/>
                        <a:pt x="1052843" y="310157"/>
                      </a:cubicBezTo>
                      <a:cubicBezTo>
                        <a:pt x="1046469" y="315448"/>
                        <a:pt x="1043760" y="342821"/>
                        <a:pt x="1048593" y="349487"/>
                      </a:cubicBezTo>
                      <a:cubicBezTo>
                        <a:pt x="1054468" y="347904"/>
                        <a:pt x="1062092" y="348737"/>
                        <a:pt x="1066842" y="344237"/>
                      </a:cubicBezTo>
                      <a:cubicBezTo>
                        <a:pt x="1069758" y="341446"/>
                        <a:pt x="1069258" y="334780"/>
                        <a:pt x="1072050" y="331280"/>
                      </a:cubicBezTo>
                      <a:cubicBezTo>
                        <a:pt x="1075299" y="327280"/>
                        <a:pt x="1083590" y="320406"/>
                        <a:pt x="1087507" y="325822"/>
                      </a:cubicBezTo>
                      <a:cubicBezTo>
                        <a:pt x="1091673" y="331613"/>
                        <a:pt x="1083715" y="335405"/>
                        <a:pt x="1082216" y="339904"/>
                      </a:cubicBezTo>
                      <a:cubicBezTo>
                        <a:pt x="1080341" y="345529"/>
                        <a:pt x="1082841" y="350112"/>
                        <a:pt x="1081424" y="355487"/>
                      </a:cubicBezTo>
                      <a:cubicBezTo>
                        <a:pt x="1081132" y="356611"/>
                        <a:pt x="1078258" y="360403"/>
                        <a:pt x="1078258" y="360445"/>
                      </a:cubicBezTo>
                      <a:cubicBezTo>
                        <a:pt x="1077091" y="367361"/>
                        <a:pt x="1070050" y="366236"/>
                        <a:pt x="1080674" y="369860"/>
                      </a:cubicBezTo>
                      <a:cubicBezTo>
                        <a:pt x="1086799" y="371944"/>
                        <a:pt x="1086507" y="366944"/>
                        <a:pt x="1094090" y="371819"/>
                      </a:cubicBezTo>
                      <a:cubicBezTo>
                        <a:pt x="1097340" y="373902"/>
                        <a:pt x="1100756" y="378568"/>
                        <a:pt x="1104089" y="381026"/>
                      </a:cubicBezTo>
                      <a:cubicBezTo>
                        <a:pt x="1110755" y="385943"/>
                        <a:pt x="1126213" y="388067"/>
                        <a:pt x="1120588" y="397067"/>
                      </a:cubicBezTo>
                      <a:cubicBezTo>
                        <a:pt x="1118088" y="401066"/>
                        <a:pt x="1110297" y="400275"/>
                        <a:pt x="1107297" y="402691"/>
                      </a:cubicBezTo>
                      <a:cubicBezTo>
                        <a:pt x="1106130" y="403650"/>
                        <a:pt x="1103798" y="403441"/>
                        <a:pt x="1102256" y="404941"/>
                      </a:cubicBezTo>
                      <a:cubicBezTo>
                        <a:pt x="1100881" y="406274"/>
                        <a:pt x="1103047" y="411524"/>
                        <a:pt x="1101673" y="412357"/>
                      </a:cubicBezTo>
                      <a:cubicBezTo>
                        <a:pt x="1101089" y="412732"/>
                        <a:pt x="1099339" y="414815"/>
                        <a:pt x="1098756" y="415440"/>
                      </a:cubicBezTo>
                      <a:cubicBezTo>
                        <a:pt x="1089007" y="410816"/>
                        <a:pt x="1087507" y="397108"/>
                        <a:pt x="1074633" y="402775"/>
                      </a:cubicBezTo>
                      <a:cubicBezTo>
                        <a:pt x="1074550" y="407524"/>
                        <a:pt x="1078799" y="415399"/>
                        <a:pt x="1073925" y="417815"/>
                      </a:cubicBezTo>
                      <a:cubicBezTo>
                        <a:pt x="1067425" y="421023"/>
                        <a:pt x="1068092" y="411191"/>
                        <a:pt x="1062300" y="413399"/>
                      </a:cubicBezTo>
                      <a:cubicBezTo>
                        <a:pt x="1056801" y="415482"/>
                        <a:pt x="1057843" y="422190"/>
                        <a:pt x="1058051" y="425690"/>
                      </a:cubicBezTo>
                      <a:cubicBezTo>
                        <a:pt x="1058092" y="426481"/>
                        <a:pt x="1061967" y="439814"/>
                        <a:pt x="1061800" y="439564"/>
                      </a:cubicBezTo>
                      <a:cubicBezTo>
                        <a:pt x="1070591" y="450354"/>
                        <a:pt x="1078133" y="428064"/>
                        <a:pt x="1078758" y="447438"/>
                      </a:cubicBezTo>
                      <a:cubicBezTo>
                        <a:pt x="1078841" y="450063"/>
                        <a:pt x="1076050" y="452146"/>
                        <a:pt x="1076216" y="454687"/>
                      </a:cubicBezTo>
                      <a:cubicBezTo>
                        <a:pt x="1076258" y="455729"/>
                        <a:pt x="1079799" y="461437"/>
                        <a:pt x="1080007" y="459937"/>
                      </a:cubicBezTo>
                      <a:cubicBezTo>
                        <a:pt x="1078924" y="467145"/>
                        <a:pt x="1080007" y="467520"/>
                        <a:pt x="1071508" y="468103"/>
                      </a:cubicBezTo>
                      <a:cubicBezTo>
                        <a:pt x="1064842" y="468561"/>
                        <a:pt x="1050177" y="461562"/>
                        <a:pt x="1049760" y="455354"/>
                      </a:cubicBezTo>
                      <a:cubicBezTo>
                        <a:pt x="1036344" y="454979"/>
                        <a:pt x="1029053" y="458270"/>
                        <a:pt x="1017637" y="448855"/>
                      </a:cubicBezTo>
                      <a:cubicBezTo>
                        <a:pt x="1009263" y="455187"/>
                        <a:pt x="999222" y="449438"/>
                        <a:pt x="989806" y="452354"/>
                      </a:cubicBezTo>
                      <a:cubicBezTo>
                        <a:pt x="977557" y="456146"/>
                        <a:pt x="976682" y="466312"/>
                        <a:pt x="969849" y="474436"/>
                      </a:cubicBezTo>
                      <a:cubicBezTo>
                        <a:pt x="967224" y="477561"/>
                        <a:pt x="961558" y="479186"/>
                        <a:pt x="960141" y="483060"/>
                      </a:cubicBezTo>
                      <a:cubicBezTo>
                        <a:pt x="958642" y="487185"/>
                        <a:pt x="962808" y="492476"/>
                        <a:pt x="961391" y="497018"/>
                      </a:cubicBezTo>
                      <a:cubicBezTo>
                        <a:pt x="954684" y="518433"/>
                        <a:pt x="921895" y="513808"/>
                        <a:pt x="907145" y="505808"/>
                      </a:cubicBezTo>
                      <a:cubicBezTo>
                        <a:pt x="900354" y="502101"/>
                        <a:pt x="892563" y="500434"/>
                        <a:pt x="885772" y="496518"/>
                      </a:cubicBezTo>
                      <a:cubicBezTo>
                        <a:pt x="881231" y="493893"/>
                        <a:pt x="880481" y="491976"/>
                        <a:pt x="878523" y="487685"/>
                      </a:cubicBezTo>
                      <a:cubicBezTo>
                        <a:pt x="877398" y="485185"/>
                        <a:pt x="878773" y="479394"/>
                        <a:pt x="874107" y="478852"/>
                      </a:cubicBezTo>
                      <a:cubicBezTo>
                        <a:pt x="864815" y="477769"/>
                        <a:pt x="868857" y="502600"/>
                        <a:pt x="869565" y="507517"/>
                      </a:cubicBezTo>
                      <a:cubicBezTo>
                        <a:pt x="870982" y="517266"/>
                        <a:pt x="872106" y="527474"/>
                        <a:pt x="874898" y="536931"/>
                      </a:cubicBezTo>
                      <a:cubicBezTo>
                        <a:pt x="875940" y="540431"/>
                        <a:pt x="877065" y="545389"/>
                        <a:pt x="879231" y="548264"/>
                      </a:cubicBezTo>
                      <a:cubicBezTo>
                        <a:pt x="881856" y="551680"/>
                        <a:pt x="886481" y="552305"/>
                        <a:pt x="888564" y="555888"/>
                      </a:cubicBezTo>
                      <a:cubicBezTo>
                        <a:pt x="882439" y="564387"/>
                        <a:pt x="881898" y="564387"/>
                        <a:pt x="883272" y="574845"/>
                      </a:cubicBezTo>
                      <a:cubicBezTo>
                        <a:pt x="884314" y="582928"/>
                        <a:pt x="883147" y="592177"/>
                        <a:pt x="882522" y="600260"/>
                      </a:cubicBezTo>
                      <a:cubicBezTo>
                        <a:pt x="881981" y="607467"/>
                        <a:pt x="880689" y="617008"/>
                        <a:pt x="871232" y="616383"/>
                      </a:cubicBezTo>
                      <a:cubicBezTo>
                        <a:pt x="863815" y="615925"/>
                        <a:pt x="862941" y="602051"/>
                        <a:pt x="855900" y="603968"/>
                      </a:cubicBezTo>
                      <a:cubicBezTo>
                        <a:pt x="850025" y="605593"/>
                        <a:pt x="855566" y="611009"/>
                        <a:pt x="852692" y="613259"/>
                      </a:cubicBezTo>
                      <a:cubicBezTo>
                        <a:pt x="849650" y="615592"/>
                        <a:pt x="845942" y="611467"/>
                        <a:pt x="842984" y="610842"/>
                      </a:cubicBezTo>
                      <a:cubicBezTo>
                        <a:pt x="838068" y="609759"/>
                        <a:pt x="837776" y="611509"/>
                        <a:pt x="833818" y="608467"/>
                      </a:cubicBezTo>
                      <a:cubicBezTo>
                        <a:pt x="830193" y="605676"/>
                        <a:pt x="833151" y="602593"/>
                        <a:pt x="826860" y="601593"/>
                      </a:cubicBezTo>
                      <a:cubicBezTo>
                        <a:pt x="818236" y="600176"/>
                        <a:pt x="814819" y="609717"/>
                        <a:pt x="810403" y="599093"/>
                      </a:cubicBezTo>
                      <a:cubicBezTo>
                        <a:pt x="809028" y="595843"/>
                        <a:pt x="810611" y="590510"/>
                        <a:pt x="807528" y="587802"/>
                      </a:cubicBezTo>
                      <a:cubicBezTo>
                        <a:pt x="804737" y="585386"/>
                        <a:pt x="801195" y="587511"/>
                        <a:pt x="797904" y="586511"/>
                      </a:cubicBezTo>
                      <a:cubicBezTo>
                        <a:pt x="791904" y="584677"/>
                        <a:pt x="788696" y="578886"/>
                        <a:pt x="785405" y="573678"/>
                      </a:cubicBezTo>
                      <a:cubicBezTo>
                        <a:pt x="783988" y="571470"/>
                        <a:pt x="783197" y="567512"/>
                        <a:pt x="780780" y="566096"/>
                      </a:cubicBezTo>
                      <a:cubicBezTo>
                        <a:pt x="776156" y="563429"/>
                        <a:pt x="776531" y="567262"/>
                        <a:pt x="773197" y="566929"/>
                      </a:cubicBezTo>
                      <a:cubicBezTo>
                        <a:pt x="761990" y="565679"/>
                        <a:pt x="767865" y="559554"/>
                        <a:pt x="764323" y="551472"/>
                      </a:cubicBezTo>
                      <a:cubicBezTo>
                        <a:pt x="761781" y="545639"/>
                        <a:pt x="751241" y="542514"/>
                        <a:pt x="746241" y="538514"/>
                      </a:cubicBezTo>
                      <a:cubicBezTo>
                        <a:pt x="738617" y="532390"/>
                        <a:pt x="731951" y="524099"/>
                        <a:pt x="723201" y="519558"/>
                      </a:cubicBezTo>
                      <a:cubicBezTo>
                        <a:pt x="715952" y="515808"/>
                        <a:pt x="697286" y="518016"/>
                        <a:pt x="697870" y="505975"/>
                      </a:cubicBezTo>
                      <a:cubicBezTo>
                        <a:pt x="706577" y="503809"/>
                        <a:pt x="723951" y="506058"/>
                        <a:pt x="731617" y="510766"/>
                      </a:cubicBezTo>
                      <a:cubicBezTo>
                        <a:pt x="739033" y="515308"/>
                        <a:pt x="743825" y="519891"/>
                        <a:pt x="753074" y="515891"/>
                      </a:cubicBezTo>
                      <a:cubicBezTo>
                        <a:pt x="764240" y="511058"/>
                        <a:pt x="758865" y="504642"/>
                        <a:pt x="755782" y="495851"/>
                      </a:cubicBezTo>
                      <a:cubicBezTo>
                        <a:pt x="753199" y="488476"/>
                        <a:pt x="754532" y="480185"/>
                        <a:pt x="744700" y="477394"/>
                      </a:cubicBezTo>
                      <a:cubicBezTo>
                        <a:pt x="739617" y="475936"/>
                        <a:pt x="733909" y="478227"/>
                        <a:pt x="733659" y="484477"/>
                      </a:cubicBezTo>
                      <a:cubicBezTo>
                        <a:pt x="726576" y="487060"/>
                        <a:pt x="722701" y="485977"/>
                        <a:pt x="723618" y="479727"/>
                      </a:cubicBezTo>
                      <a:cubicBezTo>
                        <a:pt x="724160" y="476019"/>
                        <a:pt x="727367" y="475269"/>
                        <a:pt x="726534" y="470811"/>
                      </a:cubicBezTo>
                      <a:cubicBezTo>
                        <a:pt x="726201" y="468936"/>
                        <a:pt x="722784" y="467061"/>
                        <a:pt x="722077" y="464853"/>
                      </a:cubicBezTo>
                      <a:cubicBezTo>
                        <a:pt x="724326" y="463478"/>
                        <a:pt x="729826" y="462645"/>
                        <a:pt x="731201" y="460729"/>
                      </a:cubicBezTo>
                      <a:cubicBezTo>
                        <a:pt x="734617" y="456104"/>
                        <a:pt x="731159" y="456312"/>
                        <a:pt x="729992" y="452979"/>
                      </a:cubicBezTo>
                      <a:cubicBezTo>
                        <a:pt x="729826" y="452521"/>
                        <a:pt x="727701" y="449938"/>
                        <a:pt x="727284" y="449146"/>
                      </a:cubicBezTo>
                      <a:cubicBezTo>
                        <a:pt x="726493" y="447646"/>
                        <a:pt x="728576" y="445605"/>
                        <a:pt x="727701" y="444188"/>
                      </a:cubicBezTo>
                      <a:cubicBezTo>
                        <a:pt x="725660" y="440938"/>
                        <a:pt x="722951" y="440063"/>
                        <a:pt x="719201" y="440647"/>
                      </a:cubicBezTo>
                      <a:cubicBezTo>
                        <a:pt x="714202" y="441397"/>
                        <a:pt x="699286" y="452771"/>
                        <a:pt x="705494" y="437730"/>
                      </a:cubicBezTo>
                      <a:cubicBezTo>
                        <a:pt x="707411" y="433064"/>
                        <a:pt x="712410" y="431189"/>
                        <a:pt x="713452" y="425981"/>
                      </a:cubicBezTo>
                      <a:cubicBezTo>
                        <a:pt x="714910" y="418649"/>
                        <a:pt x="713160" y="421107"/>
                        <a:pt x="708327" y="418898"/>
                      </a:cubicBezTo>
                      <a:cubicBezTo>
                        <a:pt x="707327" y="418440"/>
                        <a:pt x="705328" y="420357"/>
                        <a:pt x="703869" y="419523"/>
                      </a:cubicBezTo>
                      <a:cubicBezTo>
                        <a:pt x="701786" y="418315"/>
                        <a:pt x="703203" y="415732"/>
                        <a:pt x="701786" y="414315"/>
                      </a:cubicBezTo>
                      <a:cubicBezTo>
                        <a:pt x="699286" y="411899"/>
                        <a:pt x="696870" y="408774"/>
                        <a:pt x="692995" y="408691"/>
                      </a:cubicBezTo>
                      <a:cubicBezTo>
                        <a:pt x="689204" y="408608"/>
                        <a:pt x="687870" y="412399"/>
                        <a:pt x="683829" y="412357"/>
                      </a:cubicBezTo>
                      <a:cubicBezTo>
                        <a:pt x="678330" y="412274"/>
                        <a:pt x="678830" y="408274"/>
                        <a:pt x="675371" y="406691"/>
                      </a:cubicBezTo>
                      <a:cubicBezTo>
                        <a:pt x="671414" y="404858"/>
                        <a:pt x="670163" y="406983"/>
                        <a:pt x="667622" y="406691"/>
                      </a:cubicBezTo>
                      <a:cubicBezTo>
                        <a:pt x="662581" y="406149"/>
                        <a:pt x="663039" y="403775"/>
                        <a:pt x="657956" y="400567"/>
                      </a:cubicBezTo>
                      <a:cubicBezTo>
                        <a:pt x="651457" y="396442"/>
                        <a:pt x="637374" y="398483"/>
                        <a:pt x="631333" y="403108"/>
                      </a:cubicBezTo>
                      <a:cubicBezTo>
                        <a:pt x="631250" y="403150"/>
                        <a:pt x="628792" y="402816"/>
                        <a:pt x="628583" y="402733"/>
                      </a:cubicBezTo>
                      <a:cubicBezTo>
                        <a:pt x="627583" y="411566"/>
                        <a:pt x="637041" y="421190"/>
                        <a:pt x="627709" y="428523"/>
                      </a:cubicBezTo>
                      <a:cubicBezTo>
                        <a:pt x="618751" y="435564"/>
                        <a:pt x="616709" y="424106"/>
                        <a:pt x="614418" y="417982"/>
                      </a:cubicBezTo>
                      <a:cubicBezTo>
                        <a:pt x="609710" y="405441"/>
                        <a:pt x="604085" y="415774"/>
                        <a:pt x="598628" y="421107"/>
                      </a:cubicBezTo>
                      <a:cubicBezTo>
                        <a:pt x="595627" y="424023"/>
                        <a:pt x="593878" y="426731"/>
                        <a:pt x="589420" y="425690"/>
                      </a:cubicBezTo>
                      <a:cubicBezTo>
                        <a:pt x="586670" y="425065"/>
                        <a:pt x="585711" y="420732"/>
                        <a:pt x="583170" y="419648"/>
                      </a:cubicBezTo>
                      <a:cubicBezTo>
                        <a:pt x="579296" y="417982"/>
                        <a:pt x="575004" y="420232"/>
                        <a:pt x="570838" y="418524"/>
                      </a:cubicBezTo>
                      <a:cubicBezTo>
                        <a:pt x="567588" y="417190"/>
                        <a:pt x="565505" y="414274"/>
                        <a:pt x="561963" y="413107"/>
                      </a:cubicBezTo>
                      <a:cubicBezTo>
                        <a:pt x="559006" y="412107"/>
                        <a:pt x="545256" y="409441"/>
                        <a:pt x="542173" y="411149"/>
                      </a:cubicBezTo>
                      <a:cubicBezTo>
                        <a:pt x="539465" y="412691"/>
                        <a:pt x="539507" y="418315"/>
                        <a:pt x="537424" y="420857"/>
                      </a:cubicBezTo>
                      <a:cubicBezTo>
                        <a:pt x="536465" y="422065"/>
                        <a:pt x="534299" y="423648"/>
                        <a:pt x="533590" y="424565"/>
                      </a:cubicBezTo>
                      <a:cubicBezTo>
                        <a:pt x="533424" y="424773"/>
                        <a:pt x="530174" y="428814"/>
                        <a:pt x="529966" y="429023"/>
                      </a:cubicBezTo>
                      <a:cubicBezTo>
                        <a:pt x="521175" y="436689"/>
                        <a:pt x="516383" y="436314"/>
                        <a:pt x="519883" y="450188"/>
                      </a:cubicBezTo>
                      <a:cubicBezTo>
                        <a:pt x="522758" y="461604"/>
                        <a:pt x="527008" y="463853"/>
                        <a:pt x="534507" y="472186"/>
                      </a:cubicBezTo>
                      <a:cubicBezTo>
                        <a:pt x="540757" y="479144"/>
                        <a:pt x="535507" y="487477"/>
                        <a:pt x="536049" y="497476"/>
                      </a:cubicBezTo>
                      <a:cubicBezTo>
                        <a:pt x="536799" y="511975"/>
                        <a:pt x="530299" y="508308"/>
                        <a:pt x="520425" y="503642"/>
                      </a:cubicBezTo>
                      <a:cubicBezTo>
                        <a:pt x="505676" y="496643"/>
                        <a:pt x="512800" y="509642"/>
                        <a:pt x="508426" y="516974"/>
                      </a:cubicBezTo>
                      <a:cubicBezTo>
                        <a:pt x="501177" y="529182"/>
                        <a:pt x="489052" y="515891"/>
                        <a:pt x="480053" y="519683"/>
                      </a:cubicBezTo>
                      <a:cubicBezTo>
                        <a:pt x="469095" y="524307"/>
                        <a:pt x="465596" y="532682"/>
                        <a:pt x="452264" y="533806"/>
                      </a:cubicBezTo>
                      <a:cubicBezTo>
                        <a:pt x="449805" y="534015"/>
                        <a:pt x="439514" y="535015"/>
                        <a:pt x="437723" y="533848"/>
                      </a:cubicBezTo>
                      <a:cubicBezTo>
                        <a:pt x="432807" y="530598"/>
                        <a:pt x="436806" y="527599"/>
                        <a:pt x="436848" y="523224"/>
                      </a:cubicBezTo>
                      <a:cubicBezTo>
                        <a:pt x="436931" y="511975"/>
                        <a:pt x="420516" y="510558"/>
                        <a:pt x="415433" y="520516"/>
                      </a:cubicBezTo>
                      <a:cubicBezTo>
                        <a:pt x="411308" y="528640"/>
                        <a:pt x="418891" y="532973"/>
                        <a:pt x="405434" y="533306"/>
                      </a:cubicBezTo>
                      <a:cubicBezTo>
                        <a:pt x="397226" y="533473"/>
                        <a:pt x="388351" y="530348"/>
                        <a:pt x="380852" y="527307"/>
                      </a:cubicBezTo>
                      <a:cubicBezTo>
                        <a:pt x="372103" y="523724"/>
                        <a:pt x="370020" y="517224"/>
                        <a:pt x="369186" y="508433"/>
                      </a:cubicBezTo>
                      <a:cubicBezTo>
                        <a:pt x="367686" y="492976"/>
                        <a:pt x="376352" y="505684"/>
                        <a:pt x="382519" y="497476"/>
                      </a:cubicBezTo>
                      <a:cubicBezTo>
                        <a:pt x="389893" y="487602"/>
                        <a:pt x="369020" y="486018"/>
                        <a:pt x="364229" y="486227"/>
                      </a:cubicBezTo>
                      <a:cubicBezTo>
                        <a:pt x="354771" y="486685"/>
                        <a:pt x="347355" y="494351"/>
                        <a:pt x="338106" y="494726"/>
                      </a:cubicBezTo>
                      <a:cubicBezTo>
                        <a:pt x="328898" y="495101"/>
                        <a:pt x="319648" y="491310"/>
                        <a:pt x="310399" y="492018"/>
                      </a:cubicBezTo>
                      <a:cubicBezTo>
                        <a:pt x="305858" y="492351"/>
                        <a:pt x="302066" y="494434"/>
                        <a:pt x="297609" y="495059"/>
                      </a:cubicBezTo>
                      <a:cubicBezTo>
                        <a:pt x="291734" y="495893"/>
                        <a:pt x="285901" y="493684"/>
                        <a:pt x="280026" y="494434"/>
                      </a:cubicBezTo>
                      <a:cubicBezTo>
                        <a:pt x="272111" y="495476"/>
                        <a:pt x="263111" y="499767"/>
                        <a:pt x="257736" y="504934"/>
                      </a:cubicBezTo>
                      <a:cubicBezTo>
                        <a:pt x="254279" y="508267"/>
                        <a:pt x="252112" y="512766"/>
                        <a:pt x="247029" y="514433"/>
                      </a:cubicBezTo>
                      <a:cubicBezTo>
                        <a:pt x="242446" y="515933"/>
                        <a:pt x="238655" y="513891"/>
                        <a:pt x="234030" y="514516"/>
                      </a:cubicBezTo>
                      <a:cubicBezTo>
                        <a:pt x="229406" y="515141"/>
                        <a:pt x="228405" y="516974"/>
                        <a:pt x="225198" y="519766"/>
                      </a:cubicBezTo>
                      <a:cubicBezTo>
                        <a:pt x="222697" y="521932"/>
                        <a:pt x="215490" y="525682"/>
                        <a:pt x="213865" y="528223"/>
                      </a:cubicBezTo>
                      <a:cubicBezTo>
                        <a:pt x="206157" y="540473"/>
                        <a:pt x="223781" y="535306"/>
                        <a:pt x="226905" y="541514"/>
                      </a:cubicBezTo>
                      <a:cubicBezTo>
                        <a:pt x="232197" y="552138"/>
                        <a:pt x="206991" y="545014"/>
                        <a:pt x="203074" y="539098"/>
                      </a:cubicBezTo>
                      <a:cubicBezTo>
                        <a:pt x="197616" y="530848"/>
                        <a:pt x="207949" y="524557"/>
                        <a:pt x="203907" y="514933"/>
                      </a:cubicBezTo>
                      <a:cubicBezTo>
                        <a:pt x="201116" y="508267"/>
                        <a:pt x="194574" y="493351"/>
                        <a:pt x="187992" y="489935"/>
                      </a:cubicBezTo>
                      <a:cubicBezTo>
                        <a:pt x="178659" y="485102"/>
                        <a:pt x="184284" y="497476"/>
                        <a:pt x="182909" y="503100"/>
                      </a:cubicBezTo>
                      <a:close/>
                    </a:path>
                  </a:pathLst>
                </a:custGeom>
                <a:noFill/>
                <a:ln w="7144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61" name="Полилиния: фигура 160">
                  <a:extLst>
                    <a:ext uri="{FF2B5EF4-FFF2-40B4-BE49-F238E27FC236}">
                      <a16:creationId xmlns:a16="http://schemas.microsoft.com/office/drawing/2014/main" id="{ED22522F-E10B-4C7C-B7F7-87BA3545EB15}"/>
                    </a:ext>
                  </a:extLst>
                </p:cNvPr>
                <p:cNvSpPr/>
                <p:nvPr/>
              </p:nvSpPr>
              <p:spPr>
                <a:xfrm>
                  <a:off x="6858304" y="2413367"/>
                  <a:ext cx="224983" cy="191652"/>
                </a:xfrm>
                <a:custGeom>
                  <a:avLst/>
                  <a:gdLst>
                    <a:gd name="connsiteX0" fmla="*/ 20574 w 224982"/>
                    <a:gd name="connsiteY0" fmla="*/ 109164 h 191652"/>
                    <a:gd name="connsiteX1" fmla="*/ 6950 w 224982"/>
                    <a:gd name="connsiteY1" fmla="*/ 116706 h 191652"/>
                    <a:gd name="connsiteX2" fmla="*/ 17615 w 224982"/>
                    <a:gd name="connsiteY2" fmla="*/ 131621 h 191652"/>
                    <a:gd name="connsiteX3" fmla="*/ 20282 w 224982"/>
                    <a:gd name="connsiteY3" fmla="*/ 139620 h 191652"/>
                    <a:gd name="connsiteX4" fmla="*/ 29198 w 224982"/>
                    <a:gd name="connsiteY4" fmla="*/ 145537 h 191652"/>
                    <a:gd name="connsiteX5" fmla="*/ 34573 w 224982"/>
                    <a:gd name="connsiteY5" fmla="*/ 152120 h 191652"/>
                    <a:gd name="connsiteX6" fmla="*/ 26073 w 224982"/>
                    <a:gd name="connsiteY6" fmla="*/ 156578 h 191652"/>
                    <a:gd name="connsiteX7" fmla="*/ 33031 w 224982"/>
                    <a:gd name="connsiteY7" fmla="*/ 171868 h 191652"/>
                    <a:gd name="connsiteX8" fmla="*/ 46030 w 224982"/>
                    <a:gd name="connsiteY8" fmla="*/ 176534 h 191652"/>
                    <a:gd name="connsiteX9" fmla="*/ 56988 w 224982"/>
                    <a:gd name="connsiteY9" fmla="*/ 177826 h 191652"/>
                    <a:gd name="connsiteX10" fmla="*/ 77111 w 224982"/>
                    <a:gd name="connsiteY10" fmla="*/ 190158 h 191652"/>
                    <a:gd name="connsiteX11" fmla="*/ 102609 w 224982"/>
                    <a:gd name="connsiteY11" fmla="*/ 186284 h 191652"/>
                    <a:gd name="connsiteX12" fmla="*/ 119858 w 224982"/>
                    <a:gd name="connsiteY12" fmla="*/ 178409 h 191652"/>
                    <a:gd name="connsiteX13" fmla="*/ 110400 w 224982"/>
                    <a:gd name="connsiteY13" fmla="*/ 159952 h 191652"/>
                    <a:gd name="connsiteX14" fmla="*/ 110442 w 224982"/>
                    <a:gd name="connsiteY14" fmla="*/ 151245 h 191652"/>
                    <a:gd name="connsiteX15" fmla="*/ 121274 w 224982"/>
                    <a:gd name="connsiteY15" fmla="*/ 156078 h 191652"/>
                    <a:gd name="connsiteX16" fmla="*/ 130107 w 224982"/>
                    <a:gd name="connsiteY16" fmla="*/ 152370 h 191652"/>
                    <a:gd name="connsiteX17" fmla="*/ 141356 w 224982"/>
                    <a:gd name="connsiteY17" fmla="*/ 139870 h 191652"/>
                    <a:gd name="connsiteX18" fmla="*/ 180645 w 224982"/>
                    <a:gd name="connsiteY18" fmla="*/ 109706 h 191652"/>
                    <a:gd name="connsiteX19" fmla="*/ 174853 w 224982"/>
                    <a:gd name="connsiteY19" fmla="*/ 114831 h 191652"/>
                    <a:gd name="connsiteX20" fmla="*/ 185103 w 224982"/>
                    <a:gd name="connsiteY20" fmla="*/ 117872 h 191652"/>
                    <a:gd name="connsiteX21" fmla="*/ 192060 w 224982"/>
                    <a:gd name="connsiteY21" fmla="*/ 104498 h 191652"/>
                    <a:gd name="connsiteX22" fmla="*/ 210601 w 224982"/>
                    <a:gd name="connsiteY22" fmla="*/ 83416 h 191652"/>
                    <a:gd name="connsiteX23" fmla="*/ 185186 w 224982"/>
                    <a:gd name="connsiteY23" fmla="*/ 90583 h 191652"/>
                    <a:gd name="connsiteX24" fmla="*/ 143356 w 224982"/>
                    <a:gd name="connsiteY24" fmla="*/ 61626 h 191652"/>
                    <a:gd name="connsiteX25" fmla="*/ 138523 w 224982"/>
                    <a:gd name="connsiteY25" fmla="*/ 42045 h 191652"/>
                    <a:gd name="connsiteX26" fmla="*/ 158271 w 224982"/>
                    <a:gd name="connsiteY26" fmla="*/ 41420 h 191652"/>
                    <a:gd name="connsiteX27" fmla="*/ 156146 w 224982"/>
                    <a:gd name="connsiteY27" fmla="*/ 54377 h 191652"/>
                    <a:gd name="connsiteX28" fmla="*/ 159771 w 224982"/>
                    <a:gd name="connsiteY28" fmla="*/ 65626 h 191652"/>
                    <a:gd name="connsiteX29" fmla="*/ 183020 w 224982"/>
                    <a:gd name="connsiteY29" fmla="*/ 80083 h 191652"/>
                    <a:gd name="connsiteX30" fmla="*/ 205851 w 224982"/>
                    <a:gd name="connsiteY30" fmla="*/ 74334 h 191652"/>
                    <a:gd name="connsiteX31" fmla="*/ 216975 w 224982"/>
                    <a:gd name="connsiteY31" fmla="*/ 72501 h 191652"/>
                    <a:gd name="connsiteX32" fmla="*/ 223391 w 224982"/>
                    <a:gd name="connsiteY32" fmla="*/ 60168 h 191652"/>
                    <a:gd name="connsiteX33" fmla="*/ 220017 w 224982"/>
                    <a:gd name="connsiteY33" fmla="*/ 36253 h 191652"/>
                    <a:gd name="connsiteX34" fmla="*/ 210101 w 224982"/>
                    <a:gd name="connsiteY34" fmla="*/ 21671 h 191652"/>
                    <a:gd name="connsiteX35" fmla="*/ 216017 w 224982"/>
                    <a:gd name="connsiteY35" fmla="*/ 5339 h 191652"/>
                    <a:gd name="connsiteX36" fmla="*/ 192519 w 224982"/>
                    <a:gd name="connsiteY36" fmla="*/ 5547 h 191652"/>
                    <a:gd name="connsiteX37" fmla="*/ 166521 w 224982"/>
                    <a:gd name="connsiteY37" fmla="*/ 5631 h 191652"/>
                    <a:gd name="connsiteX38" fmla="*/ 152522 w 224982"/>
                    <a:gd name="connsiteY38" fmla="*/ 15547 h 191652"/>
                    <a:gd name="connsiteX39" fmla="*/ 134107 w 224982"/>
                    <a:gd name="connsiteY39" fmla="*/ 23796 h 191652"/>
                    <a:gd name="connsiteX40" fmla="*/ 115691 w 224982"/>
                    <a:gd name="connsiteY40" fmla="*/ 17671 h 191652"/>
                    <a:gd name="connsiteX41" fmla="*/ 92151 w 224982"/>
                    <a:gd name="connsiteY41" fmla="*/ 16255 h 191652"/>
                    <a:gd name="connsiteX42" fmla="*/ 93609 w 224982"/>
                    <a:gd name="connsiteY42" fmla="*/ 25671 h 191652"/>
                    <a:gd name="connsiteX43" fmla="*/ 87860 w 224982"/>
                    <a:gd name="connsiteY43" fmla="*/ 35045 h 191652"/>
                    <a:gd name="connsiteX44" fmla="*/ 105359 w 224982"/>
                    <a:gd name="connsiteY44" fmla="*/ 67084 h 191652"/>
                    <a:gd name="connsiteX45" fmla="*/ 92776 w 224982"/>
                    <a:gd name="connsiteY45" fmla="*/ 79083 h 191652"/>
                    <a:gd name="connsiteX46" fmla="*/ 83652 w 224982"/>
                    <a:gd name="connsiteY46" fmla="*/ 63918 h 191652"/>
                    <a:gd name="connsiteX47" fmla="*/ 70653 w 224982"/>
                    <a:gd name="connsiteY47" fmla="*/ 70376 h 191652"/>
                    <a:gd name="connsiteX48" fmla="*/ 59529 w 224982"/>
                    <a:gd name="connsiteY48" fmla="*/ 59377 h 191652"/>
                    <a:gd name="connsiteX49" fmla="*/ 45822 w 224982"/>
                    <a:gd name="connsiteY49" fmla="*/ 60960 h 191652"/>
                    <a:gd name="connsiteX50" fmla="*/ 27406 w 224982"/>
                    <a:gd name="connsiteY50" fmla="*/ 55460 h 191652"/>
                    <a:gd name="connsiteX51" fmla="*/ 15574 w 224982"/>
                    <a:gd name="connsiteY51" fmla="*/ 63376 h 191652"/>
                    <a:gd name="connsiteX52" fmla="*/ 19449 w 224982"/>
                    <a:gd name="connsiteY52" fmla="*/ 70084 h 191652"/>
                    <a:gd name="connsiteX53" fmla="*/ 15866 w 224982"/>
                    <a:gd name="connsiteY53" fmla="*/ 73251 h 191652"/>
                    <a:gd name="connsiteX54" fmla="*/ 9199 w 224982"/>
                    <a:gd name="connsiteY54" fmla="*/ 86833 h 191652"/>
                    <a:gd name="connsiteX55" fmla="*/ 4658 w 224982"/>
                    <a:gd name="connsiteY55" fmla="*/ 102373 h 191652"/>
                    <a:gd name="connsiteX56" fmla="*/ 20574 w 224982"/>
                    <a:gd name="connsiteY56" fmla="*/ 109164 h 191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224982" h="191652">
                      <a:moveTo>
                        <a:pt x="20574" y="109164"/>
                      </a:moveTo>
                      <a:cubicBezTo>
                        <a:pt x="21490" y="116497"/>
                        <a:pt x="8866" y="111414"/>
                        <a:pt x="6950" y="116706"/>
                      </a:cubicBezTo>
                      <a:cubicBezTo>
                        <a:pt x="4449" y="123538"/>
                        <a:pt x="14699" y="127413"/>
                        <a:pt x="17615" y="131621"/>
                      </a:cubicBezTo>
                      <a:cubicBezTo>
                        <a:pt x="19324" y="134121"/>
                        <a:pt x="18740" y="136912"/>
                        <a:pt x="20282" y="139620"/>
                      </a:cubicBezTo>
                      <a:cubicBezTo>
                        <a:pt x="22532" y="143662"/>
                        <a:pt x="25365" y="143579"/>
                        <a:pt x="29198" y="145537"/>
                      </a:cubicBezTo>
                      <a:cubicBezTo>
                        <a:pt x="32281" y="147078"/>
                        <a:pt x="35656" y="148370"/>
                        <a:pt x="34573" y="152120"/>
                      </a:cubicBezTo>
                      <a:cubicBezTo>
                        <a:pt x="33322" y="156369"/>
                        <a:pt x="28614" y="155161"/>
                        <a:pt x="26073" y="156578"/>
                      </a:cubicBezTo>
                      <a:cubicBezTo>
                        <a:pt x="17490" y="161411"/>
                        <a:pt x="25782" y="169202"/>
                        <a:pt x="33031" y="171868"/>
                      </a:cubicBezTo>
                      <a:cubicBezTo>
                        <a:pt x="37239" y="173410"/>
                        <a:pt x="41739" y="175326"/>
                        <a:pt x="46030" y="176534"/>
                      </a:cubicBezTo>
                      <a:cubicBezTo>
                        <a:pt x="49863" y="177618"/>
                        <a:pt x="53321" y="176576"/>
                        <a:pt x="56988" y="177826"/>
                      </a:cubicBezTo>
                      <a:cubicBezTo>
                        <a:pt x="65612" y="180659"/>
                        <a:pt x="66737" y="189450"/>
                        <a:pt x="77111" y="190158"/>
                      </a:cubicBezTo>
                      <a:cubicBezTo>
                        <a:pt x="86818" y="190825"/>
                        <a:pt x="92776" y="182367"/>
                        <a:pt x="102609" y="186284"/>
                      </a:cubicBezTo>
                      <a:cubicBezTo>
                        <a:pt x="111108" y="189700"/>
                        <a:pt x="119233" y="190700"/>
                        <a:pt x="119858" y="178409"/>
                      </a:cubicBezTo>
                      <a:cubicBezTo>
                        <a:pt x="120358" y="168827"/>
                        <a:pt x="115191" y="166535"/>
                        <a:pt x="110400" y="159952"/>
                      </a:cubicBezTo>
                      <a:cubicBezTo>
                        <a:pt x="108484" y="157327"/>
                        <a:pt x="106567" y="153495"/>
                        <a:pt x="110442" y="151245"/>
                      </a:cubicBezTo>
                      <a:cubicBezTo>
                        <a:pt x="115275" y="148453"/>
                        <a:pt x="117733" y="154786"/>
                        <a:pt x="121274" y="156078"/>
                      </a:cubicBezTo>
                      <a:cubicBezTo>
                        <a:pt x="125232" y="157494"/>
                        <a:pt x="127357" y="155744"/>
                        <a:pt x="130107" y="152370"/>
                      </a:cubicBezTo>
                      <a:cubicBezTo>
                        <a:pt x="133773" y="147912"/>
                        <a:pt x="137065" y="144037"/>
                        <a:pt x="141356" y="139870"/>
                      </a:cubicBezTo>
                      <a:cubicBezTo>
                        <a:pt x="148855" y="132621"/>
                        <a:pt x="166604" y="98290"/>
                        <a:pt x="180645" y="109706"/>
                      </a:cubicBezTo>
                      <a:cubicBezTo>
                        <a:pt x="179353" y="111248"/>
                        <a:pt x="174562" y="112831"/>
                        <a:pt x="174853" y="114831"/>
                      </a:cubicBezTo>
                      <a:cubicBezTo>
                        <a:pt x="175270" y="117955"/>
                        <a:pt x="182978" y="118122"/>
                        <a:pt x="185103" y="117872"/>
                      </a:cubicBezTo>
                      <a:cubicBezTo>
                        <a:pt x="194852" y="116747"/>
                        <a:pt x="188519" y="110289"/>
                        <a:pt x="192060" y="104498"/>
                      </a:cubicBezTo>
                      <a:cubicBezTo>
                        <a:pt x="195227" y="99249"/>
                        <a:pt x="220517" y="92832"/>
                        <a:pt x="210601" y="83416"/>
                      </a:cubicBezTo>
                      <a:cubicBezTo>
                        <a:pt x="203976" y="77125"/>
                        <a:pt x="191977" y="89041"/>
                        <a:pt x="185186" y="90583"/>
                      </a:cubicBezTo>
                      <a:cubicBezTo>
                        <a:pt x="168271" y="94457"/>
                        <a:pt x="152689" y="73584"/>
                        <a:pt x="143356" y="61626"/>
                      </a:cubicBezTo>
                      <a:cubicBezTo>
                        <a:pt x="137773" y="54460"/>
                        <a:pt x="129607" y="50252"/>
                        <a:pt x="138523" y="42045"/>
                      </a:cubicBezTo>
                      <a:cubicBezTo>
                        <a:pt x="143898" y="37128"/>
                        <a:pt x="155605" y="31254"/>
                        <a:pt x="158271" y="41420"/>
                      </a:cubicBezTo>
                      <a:cubicBezTo>
                        <a:pt x="159355" y="45628"/>
                        <a:pt x="156105" y="50211"/>
                        <a:pt x="156146" y="54377"/>
                      </a:cubicBezTo>
                      <a:cubicBezTo>
                        <a:pt x="156188" y="57877"/>
                        <a:pt x="157938" y="62668"/>
                        <a:pt x="159771" y="65626"/>
                      </a:cubicBezTo>
                      <a:cubicBezTo>
                        <a:pt x="164229" y="72959"/>
                        <a:pt x="174937" y="77917"/>
                        <a:pt x="183020" y="80083"/>
                      </a:cubicBezTo>
                      <a:cubicBezTo>
                        <a:pt x="192519" y="82625"/>
                        <a:pt x="197227" y="75417"/>
                        <a:pt x="205851" y="74334"/>
                      </a:cubicBezTo>
                      <a:cubicBezTo>
                        <a:pt x="210059" y="73792"/>
                        <a:pt x="213434" y="75125"/>
                        <a:pt x="216975" y="72501"/>
                      </a:cubicBezTo>
                      <a:cubicBezTo>
                        <a:pt x="220267" y="70084"/>
                        <a:pt x="222600" y="64001"/>
                        <a:pt x="223391" y="60168"/>
                      </a:cubicBezTo>
                      <a:cubicBezTo>
                        <a:pt x="224850" y="52919"/>
                        <a:pt x="226558" y="41086"/>
                        <a:pt x="220017" y="36253"/>
                      </a:cubicBezTo>
                      <a:cubicBezTo>
                        <a:pt x="214059" y="31879"/>
                        <a:pt x="205559" y="32295"/>
                        <a:pt x="210101" y="21671"/>
                      </a:cubicBezTo>
                      <a:cubicBezTo>
                        <a:pt x="212226" y="16713"/>
                        <a:pt x="220308" y="11089"/>
                        <a:pt x="216017" y="5339"/>
                      </a:cubicBezTo>
                      <a:cubicBezTo>
                        <a:pt x="211184" y="-1119"/>
                        <a:pt x="198602" y="4756"/>
                        <a:pt x="192519" y="5547"/>
                      </a:cubicBezTo>
                      <a:cubicBezTo>
                        <a:pt x="183936" y="6672"/>
                        <a:pt x="175187" y="5672"/>
                        <a:pt x="166521" y="5631"/>
                      </a:cubicBezTo>
                      <a:cubicBezTo>
                        <a:pt x="157646" y="5589"/>
                        <a:pt x="156063" y="8005"/>
                        <a:pt x="152522" y="15547"/>
                      </a:cubicBezTo>
                      <a:cubicBezTo>
                        <a:pt x="148980" y="23129"/>
                        <a:pt x="142064" y="22963"/>
                        <a:pt x="134107" y="23796"/>
                      </a:cubicBezTo>
                      <a:cubicBezTo>
                        <a:pt x="125940" y="24629"/>
                        <a:pt x="122774" y="21171"/>
                        <a:pt x="115691" y="17671"/>
                      </a:cubicBezTo>
                      <a:cubicBezTo>
                        <a:pt x="108942" y="14338"/>
                        <a:pt x="99317" y="14005"/>
                        <a:pt x="92151" y="16255"/>
                      </a:cubicBezTo>
                      <a:cubicBezTo>
                        <a:pt x="83069" y="19088"/>
                        <a:pt x="88485" y="21671"/>
                        <a:pt x="93609" y="25671"/>
                      </a:cubicBezTo>
                      <a:cubicBezTo>
                        <a:pt x="101317" y="31712"/>
                        <a:pt x="93026" y="32462"/>
                        <a:pt x="87860" y="35045"/>
                      </a:cubicBezTo>
                      <a:cubicBezTo>
                        <a:pt x="71320" y="43294"/>
                        <a:pt x="102942" y="60210"/>
                        <a:pt x="105359" y="67084"/>
                      </a:cubicBezTo>
                      <a:cubicBezTo>
                        <a:pt x="108067" y="74834"/>
                        <a:pt x="100734" y="82000"/>
                        <a:pt x="92776" y="79083"/>
                      </a:cubicBezTo>
                      <a:cubicBezTo>
                        <a:pt x="86277" y="76667"/>
                        <a:pt x="89193" y="67751"/>
                        <a:pt x="83652" y="63918"/>
                      </a:cubicBezTo>
                      <a:cubicBezTo>
                        <a:pt x="75319" y="58252"/>
                        <a:pt x="77153" y="69751"/>
                        <a:pt x="70653" y="70376"/>
                      </a:cubicBezTo>
                      <a:cubicBezTo>
                        <a:pt x="62862" y="71167"/>
                        <a:pt x="62987" y="62335"/>
                        <a:pt x="59529" y="59377"/>
                      </a:cubicBezTo>
                      <a:cubicBezTo>
                        <a:pt x="56071" y="56460"/>
                        <a:pt x="50238" y="60293"/>
                        <a:pt x="45822" y="60960"/>
                      </a:cubicBezTo>
                      <a:cubicBezTo>
                        <a:pt x="36239" y="62418"/>
                        <a:pt x="34614" y="59127"/>
                        <a:pt x="27406" y="55460"/>
                      </a:cubicBezTo>
                      <a:cubicBezTo>
                        <a:pt x="20365" y="51877"/>
                        <a:pt x="15282" y="55794"/>
                        <a:pt x="15574" y="63376"/>
                      </a:cubicBezTo>
                      <a:cubicBezTo>
                        <a:pt x="15741" y="66959"/>
                        <a:pt x="18949" y="67334"/>
                        <a:pt x="19449" y="70084"/>
                      </a:cubicBezTo>
                      <a:cubicBezTo>
                        <a:pt x="20323" y="75042"/>
                        <a:pt x="18532" y="70751"/>
                        <a:pt x="15866" y="73251"/>
                      </a:cubicBezTo>
                      <a:cubicBezTo>
                        <a:pt x="12116" y="76792"/>
                        <a:pt x="12491" y="82792"/>
                        <a:pt x="9199" y="86833"/>
                      </a:cubicBezTo>
                      <a:cubicBezTo>
                        <a:pt x="5616" y="91291"/>
                        <a:pt x="-1258" y="95582"/>
                        <a:pt x="4658" y="102373"/>
                      </a:cubicBezTo>
                      <a:cubicBezTo>
                        <a:pt x="8075" y="106540"/>
                        <a:pt x="19949" y="104207"/>
                        <a:pt x="20574" y="109164"/>
                      </a:cubicBezTo>
                      <a:close/>
                    </a:path>
                  </a:pathLst>
                </a:custGeom>
                <a:noFill/>
                <a:ln w="7144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62" name="Полилиния: фигура 161">
                  <a:extLst>
                    <a:ext uri="{FF2B5EF4-FFF2-40B4-BE49-F238E27FC236}">
                      <a16:creationId xmlns:a16="http://schemas.microsoft.com/office/drawing/2014/main" id="{7582B300-D84A-4DA0-887A-18B618A0B74D}"/>
                    </a:ext>
                  </a:extLst>
                </p:cNvPr>
                <p:cNvSpPr/>
                <p:nvPr/>
              </p:nvSpPr>
              <p:spPr>
                <a:xfrm>
                  <a:off x="7092780" y="2343908"/>
                  <a:ext cx="145822" cy="91660"/>
                </a:xfrm>
                <a:custGeom>
                  <a:avLst/>
                  <a:gdLst>
                    <a:gd name="connsiteX0" fmla="*/ 6873 w 145822"/>
                    <a:gd name="connsiteY0" fmla="*/ 62091 h 91659"/>
                    <a:gd name="connsiteX1" fmla="*/ 14372 w 145822"/>
                    <a:gd name="connsiteY1" fmla="*/ 78090 h 91659"/>
                    <a:gd name="connsiteX2" fmla="*/ 26288 w 145822"/>
                    <a:gd name="connsiteY2" fmla="*/ 90006 h 91659"/>
                    <a:gd name="connsiteX3" fmla="*/ 49453 w 145822"/>
                    <a:gd name="connsiteY3" fmla="*/ 89422 h 91659"/>
                    <a:gd name="connsiteX4" fmla="*/ 61952 w 145822"/>
                    <a:gd name="connsiteY4" fmla="*/ 88214 h 91659"/>
                    <a:gd name="connsiteX5" fmla="*/ 67827 w 145822"/>
                    <a:gd name="connsiteY5" fmla="*/ 83131 h 91659"/>
                    <a:gd name="connsiteX6" fmla="*/ 84784 w 145822"/>
                    <a:gd name="connsiteY6" fmla="*/ 83881 h 91659"/>
                    <a:gd name="connsiteX7" fmla="*/ 121031 w 145822"/>
                    <a:gd name="connsiteY7" fmla="*/ 66132 h 91659"/>
                    <a:gd name="connsiteX8" fmla="*/ 131739 w 145822"/>
                    <a:gd name="connsiteY8" fmla="*/ 58258 h 91659"/>
                    <a:gd name="connsiteX9" fmla="*/ 136946 w 145822"/>
                    <a:gd name="connsiteY9" fmla="*/ 50259 h 91659"/>
                    <a:gd name="connsiteX10" fmla="*/ 145821 w 145822"/>
                    <a:gd name="connsiteY10" fmla="*/ 35801 h 91659"/>
                    <a:gd name="connsiteX11" fmla="*/ 144612 w 145822"/>
                    <a:gd name="connsiteY11" fmla="*/ 23886 h 91659"/>
                    <a:gd name="connsiteX12" fmla="*/ 140321 w 145822"/>
                    <a:gd name="connsiteY12" fmla="*/ 11470 h 91659"/>
                    <a:gd name="connsiteX13" fmla="*/ 133697 w 145822"/>
                    <a:gd name="connsiteY13" fmla="*/ 4262 h 91659"/>
                    <a:gd name="connsiteX14" fmla="*/ 121364 w 145822"/>
                    <a:gd name="connsiteY14" fmla="*/ 14720 h 91659"/>
                    <a:gd name="connsiteX15" fmla="*/ 110657 w 145822"/>
                    <a:gd name="connsiteY15" fmla="*/ 14053 h 91659"/>
                    <a:gd name="connsiteX16" fmla="*/ 102240 w 145822"/>
                    <a:gd name="connsiteY16" fmla="*/ 19011 h 91659"/>
                    <a:gd name="connsiteX17" fmla="*/ 87534 w 145822"/>
                    <a:gd name="connsiteY17" fmla="*/ 32927 h 91659"/>
                    <a:gd name="connsiteX18" fmla="*/ 83451 w 145822"/>
                    <a:gd name="connsiteY18" fmla="*/ 41426 h 91659"/>
                    <a:gd name="connsiteX19" fmla="*/ 73951 w 145822"/>
                    <a:gd name="connsiteY19" fmla="*/ 41926 h 91659"/>
                    <a:gd name="connsiteX20" fmla="*/ 65952 w 145822"/>
                    <a:gd name="connsiteY20" fmla="*/ 30427 h 91659"/>
                    <a:gd name="connsiteX21" fmla="*/ 46328 w 145822"/>
                    <a:gd name="connsiteY21" fmla="*/ 39968 h 91659"/>
                    <a:gd name="connsiteX22" fmla="*/ 39704 w 145822"/>
                    <a:gd name="connsiteY22" fmla="*/ 51092 h 91659"/>
                    <a:gd name="connsiteX23" fmla="*/ 34246 w 145822"/>
                    <a:gd name="connsiteY23" fmla="*/ 62383 h 91659"/>
                    <a:gd name="connsiteX24" fmla="*/ 22163 w 145822"/>
                    <a:gd name="connsiteY24" fmla="*/ 61716 h 91659"/>
                    <a:gd name="connsiteX25" fmla="*/ 10122 w 145822"/>
                    <a:gd name="connsiteY25" fmla="*/ 49467 h 91659"/>
                    <a:gd name="connsiteX26" fmla="*/ 2707 w 145822"/>
                    <a:gd name="connsiteY26" fmla="*/ 53925 h 91659"/>
                    <a:gd name="connsiteX27" fmla="*/ 6873 w 145822"/>
                    <a:gd name="connsiteY27" fmla="*/ 62091 h 91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5822" h="91659">
                      <a:moveTo>
                        <a:pt x="6873" y="62091"/>
                      </a:moveTo>
                      <a:cubicBezTo>
                        <a:pt x="11498" y="67091"/>
                        <a:pt x="12498" y="71840"/>
                        <a:pt x="14372" y="78090"/>
                      </a:cubicBezTo>
                      <a:cubicBezTo>
                        <a:pt x="16206" y="84131"/>
                        <a:pt x="19622" y="89506"/>
                        <a:pt x="26288" y="90006"/>
                      </a:cubicBezTo>
                      <a:cubicBezTo>
                        <a:pt x="33662" y="90547"/>
                        <a:pt x="41995" y="89964"/>
                        <a:pt x="49453" y="89422"/>
                      </a:cubicBezTo>
                      <a:cubicBezTo>
                        <a:pt x="53286" y="89131"/>
                        <a:pt x="58286" y="89506"/>
                        <a:pt x="61952" y="88214"/>
                      </a:cubicBezTo>
                      <a:cubicBezTo>
                        <a:pt x="65035" y="87131"/>
                        <a:pt x="65410" y="84756"/>
                        <a:pt x="67827" y="83131"/>
                      </a:cubicBezTo>
                      <a:cubicBezTo>
                        <a:pt x="72368" y="80048"/>
                        <a:pt x="79826" y="83006"/>
                        <a:pt x="84784" y="83881"/>
                      </a:cubicBezTo>
                      <a:cubicBezTo>
                        <a:pt x="98783" y="86423"/>
                        <a:pt x="110532" y="73715"/>
                        <a:pt x="121031" y="66132"/>
                      </a:cubicBezTo>
                      <a:cubicBezTo>
                        <a:pt x="124697" y="63466"/>
                        <a:pt x="128822" y="61924"/>
                        <a:pt x="131739" y="58258"/>
                      </a:cubicBezTo>
                      <a:cubicBezTo>
                        <a:pt x="133655" y="55842"/>
                        <a:pt x="135280" y="52842"/>
                        <a:pt x="136946" y="50259"/>
                      </a:cubicBezTo>
                      <a:cubicBezTo>
                        <a:pt x="140030" y="45551"/>
                        <a:pt x="142987" y="40676"/>
                        <a:pt x="145821" y="35801"/>
                      </a:cubicBezTo>
                      <a:cubicBezTo>
                        <a:pt x="148404" y="31302"/>
                        <a:pt x="147529" y="28302"/>
                        <a:pt x="144612" y="23886"/>
                      </a:cubicBezTo>
                      <a:cubicBezTo>
                        <a:pt x="141404" y="19053"/>
                        <a:pt x="140363" y="17511"/>
                        <a:pt x="140321" y="11470"/>
                      </a:cubicBezTo>
                      <a:cubicBezTo>
                        <a:pt x="140279" y="6970"/>
                        <a:pt x="138988" y="-1446"/>
                        <a:pt x="133697" y="4262"/>
                      </a:cubicBezTo>
                      <a:cubicBezTo>
                        <a:pt x="129239" y="9095"/>
                        <a:pt x="129530" y="14970"/>
                        <a:pt x="121364" y="14720"/>
                      </a:cubicBezTo>
                      <a:cubicBezTo>
                        <a:pt x="117906" y="14636"/>
                        <a:pt x="114115" y="13345"/>
                        <a:pt x="110657" y="14053"/>
                      </a:cubicBezTo>
                      <a:cubicBezTo>
                        <a:pt x="107532" y="14720"/>
                        <a:pt x="104865" y="17344"/>
                        <a:pt x="102240" y="19011"/>
                      </a:cubicBezTo>
                      <a:cubicBezTo>
                        <a:pt x="96658" y="22511"/>
                        <a:pt x="89866" y="26177"/>
                        <a:pt x="87534" y="32927"/>
                      </a:cubicBezTo>
                      <a:cubicBezTo>
                        <a:pt x="86325" y="36385"/>
                        <a:pt x="86992" y="38926"/>
                        <a:pt x="83451" y="41426"/>
                      </a:cubicBezTo>
                      <a:cubicBezTo>
                        <a:pt x="80868" y="43259"/>
                        <a:pt x="76909" y="43551"/>
                        <a:pt x="73951" y="41926"/>
                      </a:cubicBezTo>
                      <a:cubicBezTo>
                        <a:pt x="69160" y="39301"/>
                        <a:pt x="71534" y="31927"/>
                        <a:pt x="65952" y="30427"/>
                      </a:cubicBezTo>
                      <a:cubicBezTo>
                        <a:pt x="60536" y="28969"/>
                        <a:pt x="50411" y="37051"/>
                        <a:pt x="46328" y="39968"/>
                      </a:cubicBezTo>
                      <a:cubicBezTo>
                        <a:pt x="42204" y="42884"/>
                        <a:pt x="40370" y="46092"/>
                        <a:pt x="39704" y="51092"/>
                      </a:cubicBezTo>
                      <a:cubicBezTo>
                        <a:pt x="39121" y="55467"/>
                        <a:pt x="38870" y="60383"/>
                        <a:pt x="34246" y="62383"/>
                      </a:cubicBezTo>
                      <a:cubicBezTo>
                        <a:pt x="30871" y="63841"/>
                        <a:pt x="25205" y="63674"/>
                        <a:pt x="22163" y="61716"/>
                      </a:cubicBezTo>
                      <a:cubicBezTo>
                        <a:pt x="17080" y="58466"/>
                        <a:pt x="17247" y="49884"/>
                        <a:pt x="10122" y="49467"/>
                      </a:cubicBezTo>
                      <a:cubicBezTo>
                        <a:pt x="7290" y="49300"/>
                        <a:pt x="3748" y="51050"/>
                        <a:pt x="2707" y="53925"/>
                      </a:cubicBezTo>
                      <a:cubicBezTo>
                        <a:pt x="1248" y="57800"/>
                        <a:pt x="4498" y="59550"/>
                        <a:pt x="6873" y="62091"/>
                      </a:cubicBezTo>
                      <a:close/>
                    </a:path>
                  </a:pathLst>
                </a:custGeom>
                <a:noFill/>
                <a:ln w="7144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63" name="Полилиния: фигура 162">
                  <a:extLst>
                    <a:ext uri="{FF2B5EF4-FFF2-40B4-BE49-F238E27FC236}">
                      <a16:creationId xmlns:a16="http://schemas.microsoft.com/office/drawing/2014/main" id="{B5E259F6-9664-49D0-8800-11B8577B9823}"/>
                    </a:ext>
                  </a:extLst>
                </p:cNvPr>
                <p:cNvSpPr/>
                <p:nvPr/>
              </p:nvSpPr>
              <p:spPr>
                <a:xfrm>
                  <a:off x="7053291" y="2611911"/>
                  <a:ext cx="116658" cy="99992"/>
                </a:xfrm>
                <a:custGeom>
                  <a:avLst/>
                  <a:gdLst>
                    <a:gd name="connsiteX0" fmla="*/ 16072 w 116657"/>
                    <a:gd name="connsiteY0" fmla="*/ 34653 h 99992"/>
                    <a:gd name="connsiteX1" fmla="*/ 18114 w 116657"/>
                    <a:gd name="connsiteY1" fmla="*/ 70734 h 99992"/>
                    <a:gd name="connsiteX2" fmla="*/ 2532 w 116657"/>
                    <a:gd name="connsiteY2" fmla="*/ 90982 h 99992"/>
                    <a:gd name="connsiteX3" fmla="*/ 15947 w 116657"/>
                    <a:gd name="connsiteY3" fmla="*/ 97190 h 99992"/>
                    <a:gd name="connsiteX4" fmla="*/ 37112 w 116657"/>
                    <a:gd name="connsiteY4" fmla="*/ 66692 h 99992"/>
                    <a:gd name="connsiteX5" fmla="*/ 70985 w 116657"/>
                    <a:gd name="connsiteY5" fmla="*/ 64109 h 99992"/>
                    <a:gd name="connsiteX6" fmla="*/ 97608 w 116657"/>
                    <a:gd name="connsiteY6" fmla="*/ 47319 h 99992"/>
                    <a:gd name="connsiteX7" fmla="*/ 115023 w 116657"/>
                    <a:gd name="connsiteY7" fmla="*/ 31612 h 99992"/>
                    <a:gd name="connsiteX8" fmla="*/ 106691 w 116657"/>
                    <a:gd name="connsiteY8" fmla="*/ 20112 h 99992"/>
                    <a:gd name="connsiteX9" fmla="*/ 95191 w 116657"/>
                    <a:gd name="connsiteY9" fmla="*/ 9363 h 99992"/>
                    <a:gd name="connsiteX10" fmla="*/ 67402 w 116657"/>
                    <a:gd name="connsiteY10" fmla="*/ 3322 h 99992"/>
                    <a:gd name="connsiteX11" fmla="*/ 36779 w 116657"/>
                    <a:gd name="connsiteY11" fmla="*/ 6697 h 99992"/>
                    <a:gd name="connsiteX12" fmla="*/ 16072 w 116657"/>
                    <a:gd name="connsiteY12" fmla="*/ 34653 h 999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6657" h="99992">
                      <a:moveTo>
                        <a:pt x="16072" y="34653"/>
                      </a:moveTo>
                      <a:cubicBezTo>
                        <a:pt x="17031" y="45360"/>
                        <a:pt x="21280" y="60234"/>
                        <a:pt x="18114" y="70734"/>
                      </a:cubicBezTo>
                      <a:cubicBezTo>
                        <a:pt x="15531" y="79191"/>
                        <a:pt x="4323" y="81983"/>
                        <a:pt x="2532" y="90982"/>
                      </a:cubicBezTo>
                      <a:cubicBezTo>
                        <a:pt x="949" y="99023"/>
                        <a:pt x="9698" y="102315"/>
                        <a:pt x="15947" y="97190"/>
                      </a:cubicBezTo>
                      <a:cubicBezTo>
                        <a:pt x="27072" y="88024"/>
                        <a:pt x="20405" y="72025"/>
                        <a:pt x="37112" y="66692"/>
                      </a:cubicBezTo>
                      <a:cubicBezTo>
                        <a:pt x="48403" y="63109"/>
                        <a:pt x="59819" y="68317"/>
                        <a:pt x="70985" y="64109"/>
                      </a:cubicBezTo>
                      <a:cubicBezTo>
                        <a:pt x="80776" y="60443"/>
                        <a:pt x="89317" y="52318"/>
                        <a:pt x="97608" y="47319"/>
                      </a:cubicBezTo>
                      <a:cubicBezTo>
                        <a:pt x="106565" y="41902"/>
                        <a:pt x="119148" y="43611"/>
                        <a:pt x="115023" y="31612"/>
                      </a:cubicBezTo>
                      <a:cubicBezTo>
                        <a:pt x="114190" y="29195"/>
                        <a:pt x="108274" y="22112"/>
                        <a:pt x="106691" y="20112"/>
                      </a:cubicBezTo>
                      <a:cubicBezTo>
                        <a:pt x="102941" y="15321"/>
                        <a:pt x="102232" y="12280"/>
                        <a:pt x="95191" y="9363"/>
                      </a:cubicBezTo>
                      <a:cubicBezTo>
                        <a:pt x="86567" y="5739"/>
                        <a:pt x="76484" y="5489"/>
                        <a:pt x="67402" y="3322"/>
                      </a:cubicBezTo>
                      <a:cubicBezTo>
                        <a:pt x="58861" y="1280"/>
                        <a:pt x="46945" y="2447"/>
                        <a:pt x="36779" y="6697"/>
                      </a:cubicBezTo>
                      <a:cubicBezTo>
                        <a:pt x="24571" y="11780"/>
                        <a:pt x="14822" y="21196"/>
                        <a:pt x="16072" y="34653"/>
                      </a:cubicBezTo>
                      <a:close/>
                    </a:path>
                  </a:pathLst>
                </a:custGeom>
                <a:noFill/>
                <a:ln w="7144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64" name="Полилиния: фигура 163">
                  <a:extLst>
                    <a:ext uri="{FF2B5EF4-FFF2-40B4-BE49-F238E27FC236}">
                      <a16:creationId xmlns:a16="http://schemas.microsoft.com/office/drawing/2014/main" id="{08D1792F-A2EF-40E8-BD9E-E03F587A3797}"/>
                    </a:ext>
                  </a:extLst>
                </p:cNvPr>
                <p:cNvSpPr/>
                <p:nvPr/>
              </p:nvSpPr>
              <p:spPr>
                <a:xfrm>
                  <a:off x="7022262" y="2601697"/>
                  <a:ext cx="33331" cy="41664"/>
                </a:xfrm>
                <a:custGeom>
                  <a:avLst/>
                  <a:gdLst>
                    <a:gd name="connsiteX0" fmla="*/ 22229 w 33330"/>
                    <a:gd name="connsiteY0" fmla="*/ 2829 h 41663"/>
                    <a:gd name="connsiteX1" fmla="*/ 6522 w 33330"/>
                    <a:gd name="connsiteY1" fmla="*/ 32785 h 41663"/>
                    <a:gd name="connsiteX2" fmla="*/ 29520 w 33330"/>
                    <a:gd name="connsiteY2" fmla="*/ 37618 h 41663"/>
                    <a:gd name="connsiteX3" fmla="*/ 22229 w 33330"/>
                    <a:gd name="connsiteY3" fmla="*/ 2829 h 41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330" h="41663">
                      <a:moveTo>
                        <a:pt x="22229" y="2829"/>
                      </a:moveTo>
                      <a:cubicBezTo>
                        <a:pt x="5855" y="-1254"/>
                        <a:pt x="-3603" y="21452"/>
                        <a:pt x="6522" y="32785"/>
                      </a:cubicBezTo>
                      <a:cubicBezTo>
                        <a:pt x="13979" y="41117"/>
                        <a:pt x="22478" y="44451"/>
                        <a:pt x="29520" y="37618"/>
                      </a:cubicBezTo>
                      <a:cubicBezTo>
                        <a:pt x="38561" y="28868"/>
                        <a:pt x="35894" y="6245"/>
                        <a:pt x="22229" y="2829"/>
                      </a:cubicBezTo>
                      <a:close/>
                    </a:path>
                  </a:pathLst>
                </a:custGeom>
                <a:noFill/>
                <a:ln w="7144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sp>
            <p:nvSpPr>
              <p:cNvPr id="84" name="Полилиния: фигура 83">
                <a:extLst>
                  <a:ext uri="{FF2B5EF4-FFF2-40B4-BE49-F238E27FC236}">
                    <a16:creationId xmlns:a16="http://schemas.microsoft.com/office/drawing/2014/main" id="{AFDEE28C-818F-4B33-9837-2FF897B3BADD}"/>
                  </a:ext>
                </a:extLst>
              </p:cNvPr>
              <p:cNvSpPr/>
              <p:nvPr/>
            </p:nvSpPr>
            <p:spPr>
              <a:xfrm>
                <a:off x="4477491" y="4182907"/>
                <a:ext cx="762442" cy="612454"/>
              </a:xfrm>
              <a:custGeom>
                <a:avLst/>
                <a:gdLst>
                  <a:gd name="connsiteX0" fmla="*/ 380498 w 762442"/>
                  <a:gd name="connsiteY0" fmla="*/ 601870 h 612453"/>
                  <a:gd name="connsiteX1" fmla="*/ 377582 w 762442"/>
                  <a:gd name="connsiteY1" fmla="*/ 607453 h 612453"/>
                  <a:gd name="connsiteX2" fmla="*/ 383373 w 762442"/>
                  <a:gd name="connsiteY2" fmla="*/ 611619 h 612453"/>
                  <a:gd name="connsiteX3" fmla="*/ 399788 w 762442"/>
                  <a:gd name="connsiteY3" fmla="*/ 603370 h 612453"/>
                  <a:gd name="connsiteX4" fmla="*/ 406496 w 762442"/>
                  <a:gd name="connsiteY4" fmla="*/ 597079 h 612453"/>
                  <a:gd name="connsiteX5" fmla="*/ 408496 w 762442"/>
                  <a:gd name="connsiteY5" fmla="*/ 595870 h 612453"/>
                  <a:gd name="connsiteX6" fmla="*/ 411829 w 762442"/>
                  <a:gd name="connsiteY6" fmla="*/ 592787 h 612453"/>
                  <a:gd name="connsiteX7" fmla="*/ 414162 w 762442"/>
                  <a:gd name="connsiteY7" fmla="*/ 590037 h 612453"/>
                  <a:gd name="connsiteX8" fmla="*/ 435744 w 762442"/>
                  <a:gd name="connsiteY8" fmla="*/ 584663 h 612453"/>
                  <a:gd name="connsiteX9" fmla="*/ 440910 w 762442"/>
                  <a:gd name="connsiteY9" fmla="*/ 588621 h 612453"/>
                  <a:gd name="connsiteX10" fmla="*/ 447868 w 762442"/>
                  <a:gd name="connsiteY10" fmla="*/ 589954 h 612453"/>
                  <a:gd name="connsiteX11" fmla="*/ 455576 w 762442"/>
                  <a:gd name="connsiteY11" fmla="*/ 585871 h 612453"/>
                  <a:gd name="connsiteX12" fmla="*/ 463992 w 762442"/>
                  <a:gd name="connsiteY12" fmla="*/ 581413 h 612453"/>
                  <a:gd name="connsiteX13" fmla="*/ 476033 w 762442"/>
                  <a:gd name="connsiteY13" fmla="*/ 583121 h 612453"/>
                  <a:gd name="connsiteX14" fmla="*/ 483824 w 762442"/>
                  <a:gd name="connsiteY14" fmla="*/ 584121 h 612453"/>
                  <a:gd name="connsiteX15" fmla="*/ 485407 w 762442"/>
                  <a:gd name="connsiteY15" fmla="*/ 581621 h 612453"/>
                  <a:gd name="connsiteX16" fmla="*/ 489115 w 762442"/>
                  <a:gd name="connsiteY16" fmla="*/ 576830 h 612453"/>
                  <a:gd name="connsiteX17" fmla="*/ 503572 w 762442"/>
                  <a:gd name="connsiteY17" fmla="*/ 578413 h 612453"/>
                  <a:gd name="connsiteX18" fmla="*/ 506280 w 762442"/>
                  <a:gd name="connsiteY18" fmla="*/ 579913 h 612453"/>
                  <a:gd name="connsiteX19" fmla="*/ 518904 w 762442"/>
                  <a:gd name="connsiteY19" fmla="*/ 584413 h 612453"/>
                  <a:gd name="connsiteX20" fmla="*/ 520237 w 762442"/>
                  <a:gd name="connsiteY20" fmla="*/ 582913 h 612453"/>
                  <a:gd name="connsiteX21" fmla="*/ 519821 w 762442"/>
                  <a:gd name="connsiteY21" fmla="*/ 582538 h 612453"/>
                  <a:gd name="connsiteX22" fmla="*/ 519113 w 762442"/>
                  <a:gd name="connsiteY22" fmla="*/ 575289 h 612453"/>
                  <a:gd name="connsiteX23" fmla="*/ 525945 w 762442"/>
                  <a:gd name="connsiteY23" fmla="*/ 571414 h 612453"/>
                  <a:gd name="connsiteX24" fmla="*/ 528279 w 762442"/>
                  <a:gd name="connsiteY24" fmla="*/ 571039 h 612453"/>
                  <a:gd name="connsiteX25" fmla="*/ 531195 w 762442"/>
                  <a:gd name="connsiteY25" fmla="*/ 570664 h 612453"/>
                  <a:gd name="connsiteX26" fmla="*/ 531987 w 762442"/>
                  <a:gd name="connsiteY26" fmla="*/ 570664 h 612453"/>
                  <a:gd name="connsiteX27" fmla="*/ 532028 w 762442"/>
                  <a:gd name="connsiteY27" fmla="*/ 570289 h 612453"/>
                  <a:gd name="connsiteX28" fmla="*/ 533653 w 762442"/>
                  <a:gd name="connsiteY28" fmla="*/ 566831 h 612453"/>
                  <a:gd name="connsiteX29" fmla="*/ 541569 w 762442"/>
                  <a:gd name="connsiteY29" fmla="*/ 563789 h 612453"/>
                  <a:gd name="connsiteX30" fmla="*/ 548152 w 762442"/>
                  <a:gd name="connsiteY30" fmla="*/ 561331 h 612453"/>
                  <a:gd name="connsiteX31" fmla="*/ 552068 w 762442"/>
                  <a:gd name="connsiteY31" fmla="*/ 557165 h 612453"/>
                  <a:gd name="connsiteX32" fmla="*/ 558360 w 762442"/>
                  <a:gd name="connsiteY32" fmla="*/ 551165 h 612453"/>
                  <a:gd name="connsiteX33" fmla="*/ 566151 w 762442"/>
                  <a:gd name="connsiteY33" fmla="*/ 549540 h 612453"/>
                  <a:gd name="connsiteX34" fmla="*/ 570275 w 762442"/>
                  <a:gd name="connsiteY34" fmla="*/ 554623 h 612453"/>
                  <a:gd name="connsiteX35" fmla="*/ 572692 w 762442"/>
                  <a:gd name="connsiteY35" fmla="*/ 558873 h 612453"/>
                  <a:gd name="connsiteX36" fmla="*/ 579275 w 762442"/>
                  <a:gd name="connsiteY36" fmla="*/ 558540 h 612453"/>
                  <a:gd name="connsiteX37" fmla="*/ 589566 w 762442"/>
                  <a:gd name="connsiteY37" fmla="*/ 555040 h 612453"/>
                  <a:gd name="connsiteX38" fmla="*/ 599398 w 762442"/>
                  <a:gd name="connsiteY38" fmla="*/ 561789 h 612453"/>
                  <a:gd name="connsiteX39" fmla="*/ 607356 w 762442"/>
                  <a:gd name="connsiteY39" fmla="*/ 567206 h 612453"/>
                  <a:gd name="connsiteX40" fmla="*/ 610522 w 762442"/>
                  <a:gd name="connsiteY40" fmla="*/ 566789 h 612453"/>
                  <a:gd name="connsiteX41" fmla="*/ 610856 w 762442"/>
                  <a:gd name="connsiteY41" fmla="*/ 563290 h 612453"/>
                  <a:gd name="connsiteX42" fmla="*/ 615230 w 762442"/>
                  <a:gd name="connsiteY42" fmla="*/ 553540 h 612453"/>
                  <a:gd name="connsiteX43" fmla="*/ 623563 w 762442"/>
                  <a:gd name="connsiteY43" fmla="*/ 556415 h 612453"/>
                  <a:gd name="connsiteX44" fmla="*/ 624688 w 762442"/>
                  <a:gd name="connsiteY44" fmla="*/ 557707 h 612453"/>
                  <a:gd name="connsiteX45" fmla="*/ 631479 w 762442"/>
                  <a:gd name="connsiteY45" fmla="*/ 559790 h 612453"/>
                  <a:gd name="connsiteX46" fmla="*/ 634146 w 762442"/>
                  <a:gd name="connsiteY46" fmla="*/ 559790 h 612453"/>
                  <a:gd name="connsiteX47" fmla="*/ 642978 w 762442"/>
                  <a:gd name="connsiteY47" fmla="*/ 561915 h 612453"/>
                  <a:gd name="connsiteX48" fmla="*/ 646270 w 762442"/>
                  <a:gd name="connsiteY48" fmla="*/ 567123 h 612453"/>
                  <a:gd name="connsiteX49" fmla="*/ 647561 w 762442"/>
                  <a:gd name="connsiteY49" fmla="*/ 569664 h 612453"/>
                  <a:gd name="connsiteX50" fmla="*/ 657061 w 762442"/>
                  <a:gd name="connsiteY50" fmla="*/ 566581 h 612453"/>
                  <a:gd name="connsiteX51" fmla="*/ 660435 w 762442"/>
                  <a:gd name="connsiteY51" fmla="*/ 563664 h 612453"/>
                  <a:gd name="connsiteX52" fmla="*/ 682600 w 762442"/>
                  <a:gd name="connsiteY52" fmla="*/ 552999 h 612453"/>
                  <a:gd name="connsiteX53" fmla="*/ 693224 w 762442"/>
                  <a:gd name="connsiteY53" fmla="*/ 554665 h 612453"/>
                  <a:gd name="connsiteX54" fmla="*/ 700390 w 762442"/>
                  <a:gd name="connsiteY54" fmla="*/ 555623 h 612453"/>
                  <a:gd name="connsiteX55" fmla="*/ 704640 w 762442"/>
                  <a:gd name="connsiteY55" fmla="*/ 547291 h 612453"/>
                  <a:gd name="connsiteX56" fmla="*/ 705807 w 762442"/>
                  <a:gd name="connsiteY56" fmla="*/ 545457 h 612453"/>
                  <a:gd name="connsiteX57" fmla="*/ 708265 w 762442"/>
                  <a:gd name="connsiteY57" fmla="*/ 541749 h 612453"/>
                  <a:gd name="connsiteX58" fmla="*/ 710723 w 762442"/>
                  <a:gd name="connsiteY58" fmla="*/ 530459 h 612453"/>
                  <a:gd name="connsiteX59" fmla="*/ 708307 w 762442"/>
                  <a:gd name="connsiteY59" fmla="*/ 530084 h 612453"/>
                  <a:gd name="connsiteX60" fmla="*/ 701182 w 762442"/>
                  <a:gd name="connsiteY60" fmla="*/ 524459 h 612453"/>
                  <a:gd name="connsiteX61" fmla="*/ 710681 w 762442"/>
                  <a:gd name="connsiteY61" fmla="*/ 513543 h 612453"/>
                  <a:gd name="connsiteX62" fmla="*/ 714806 w 762442"/>
                  <a:gd name="connsiteY62" fmla="*/ 511918 h 612453"/>
                  <a:gd name="connsiteX63" fmla="*/ 720597 w 762442"/>
                  <a:gd name="connsiteY63" fmla="*/ 508419 h 612453"/>
                  <a:gd name="connsiteX64" fmla="*/ 723930 w 762442"/>
                  <a:gd name="connsiteY64" fmla="*/ 502877 h 612453"/>
                  <a:gd name="connsiteX65" fmla="*/ 728847 w 762442"/>
                  <a:gd name="connsiteY65" fmla="*/ 495295 h 612453"/>
                  <a:gd name="connsiteX66" fmla="*/ 750428 w 762442"/>
                  <a:gd name="connsiteY66" fmla="*/ 481129 h 612453"/>
                  <a:gd name="connsiteX67" fmla="*/ 755886 w 762442"/>
                  <a:gd name="connsiteY67" fmla="*/ 474546 h 612453"/>
                  <a:gd name="connsiteX68" fmla="*/ 756428 w 762442"/>
                  <a:gd name="connsiteY68" fmla="*/ 465505 h 612453"/>
                  <a:gd name="connsiteX69" fmla="*/ 759094 w 762442"/>
                  <a:gd name="connsiteY69" fmla="*/ 458464 h 612453"/>
                  <a:gd name="connsiteX70" fmla="*/ 758011 w 762442"/>
                  <a:gd name="connsiteY70" fmla="*/ 448465 h 612453"/>
                  <a:gd name="connsiteX71" fmla="*/ 749053 w 762442"/>
                  <a:gd name="connsiteY71" fmla="*/ 445423 h 612453"/>
                  <a:gd name="connsiteX72" fmla="*/ 739054 w 762442"/>
                  <a:gd name="connsiteY72" fmla="*/ 442590 h 612453"/>
                  <a:gd name="connsiteX73" fmla="*/ 730638 w 762442"/>
                  <a:gd name="connsiteY73" fmla="*/ 436674 h 612453"/>
                  <a:gd name="connsiteX74" fmla="*/ 717764 w 762442"/>
                  <a:gd name="connsiteY74" fmla="*/ 428883 h 612453"/>
                  <a:gd name="connsiteX75" fmla="*/ 711556 w 762442"/>
                  <a:gd name="connsiteY75" fmla="*/ 427008 h 612453"/>
                  <a:gd name="connsiteX76" fmla="*/ 691725 w 762442"/>
                  <a:gd name="connsiteY76" fmla="*/ 410843 h 612453"/>
                  <a:gd name="connsiteX77" fmla="*/ 695808 w 762442"/>
                  <a:gd name="connsiteY77" fmla="*/ 370262 h 612453"/>
                  <a:gd name="connsiteX78" fmla="*/ 708598 w 762442"/>
                  <a:gd name="connsiteY78" fmla="*/ 355972 h 612453"/>
                  <a:gd name="connsiteX79" fmla="*/ 717806 w 762442"/>
                  <a:gd name="connsiteY79" fmla="*/ 347514 h 612453"/>
                  <a:gd name="connsiteX80" fmla="*/ 740221 w 762442"/>
                  <a:gd name="connsiteY80" fmla="*/ 333515 h 612453"/>
                  <a:gd name="connsiteX81" fmla="*/ 748179 w 762442"/>
                  <a:gd name="connsiteY81" fmla="*/ 330307 h 612453"/>
                  <a:gd name="connsiteX82" fmla="*/ 746095 w 762442"/>
                  <a:gd name="connsiteY82" fmla="*/ 323433 h 612453"/>
                  <a:gd name="connsiteX83" fmla="*/ 744679 w 762442"/>
                  <a:gd name="connsiteY83" fmla="*/ 321183 h 612453"/>
                  <a:gd name="connsiteX84" fmla="*/ 741846 w 762442"/>
                  <a:gd name="connsiteY84" fmla="*/ 313308 h 612453"/>
                  <a:gd name="connsiteX85" fmla="*/ 743096 w 762442"/>
                  <a:gd name="connsiteY85" fmla="*/ 307684 h 612453"/>
                  <a:gd name="connsiteX86" fmla="*/ 743845 w 762442"/>
                  <a:gd name="connsiteY86" fmla="*/ 302643 h 612453"/>
                  <a:gd name="connsiteX87" fmla="*/ 730097 w 762442"/>
                  <a:gd name="connsiteY87" fmla="*/ 299309 h 612453"/>
                  <a:gd name="connsiteX88" fmla="*/ 725888 w 762442"/>
                  <a:gd name="connsiteY88" fmla="*/ 299143 h 612453"/>
                  <a:gd name="connsiteX89" fmla="*/ 721014 w 762442"/>
                  <a:gd name="connsiteY89" fmla="*/ 298893 h 612453"/>
                  <a:gd name="connsiteX90" fmla="*/ 701557 w 762442"/>
                  <a:gd name="connsiteY90" fmla="*/ 294310 h 612453"/>
                  <a:gd name="connsiteX91" fmla="*/ 695474 w 762442"/>
                  <a:gd name="connsiteY91" fmla="*/ 274520 h 612453"/>
                  <a:gd name="connsiteX92" fmla="*/ 694433 w 762442"/>
                  <a:gd name="connsiteY92" fmla="*/ 268312 h 612453"/>
                  <a:gd name="connsiteX93" fmla="*/ 693724 w 762442"/>
                  <a:gd name="connsiteY93" fmla="*/ 262187 h 612453"/>
                  <a:gd name="connsiteX94" fmla="*/ 691933 w 762442"/>
                  <a:gd name="connsiteY94" fmla="*/ 254105 h 612453"/>
                  <a:gd name="connsiteX95" fmla="*/ 685683 w 762442"/>
                  <a:gd name="connsiteY95" fmla="*/ 251105 h 612453"/>
                  <a:gd name="connsiteX96" fmla="*/ 678850 w 762442"/>
                  <a:gd name="connsiteY96" fmla="*/ 248480 h 612453"/>
                  <a:gd name="connsiteX97" fmla="*/ 675434 w 762442"/>
                  <a:gd name="connsiteY97" fmla="*/ 237273 h 612453"/>
                  <a:gd name="connsiteX98" fmla="*/ 676184 w 762442"/>
                  <a:gd name="connsiteY98" fmla="*/ 231940 h 612453"/>
                  <a:gd name="connsiteX99" fmla="*/ 605606 w 762442"/>
                  <a:gd name="connsiteY99" fmla="*/ 209566 h 612453"/>
                  <a:gd name="connsiteX100" fmla="*/ 605398 w 762442"/>
                  <a:gd name="connsiteY100" fmla="*/ 209566 h 612453"/>
                  <a:gd name="connsiteX101" fmla="*/ 548444 w 762442"/>
                  <a:gd name="connsiteY101" fmla="*/ 198942 h 612453"/>
                  <a:gd name="connsiteX102" fmla="*/ 540778 w 762442"/>
                  <a:gd name="connsiteY102" fmla="*/ 191568 h 612453"/>
                  <a:gd name="connsiteX103" fmla="*/ 545944 w 762442"/>
                  <a:gd name="connsiteY103" fmla="*/ 182735 h 612453"/>
                  <a:gd name="connsiteX104" fmla="*/ 551069 w 762442"/>
                  <a:gd name="connsiteY104" fmla="*/ 176902 h 612453"/>
                  <a:gd name="connsiteX105" fmla="*/ 552860 w 762442"/>
                  <a:gd name="connsiteY105" fmla="*/ 171903 h 612453"/>
                  <a:gd name="connsiteX106" fmla="*/ 555193 w 762442"/>
                  <a:gd name="connsiteY106" fmla="*/ 165611 h 612453"/>
                  <a:gd name="connsiteX107" fmla="*/ 560235 w 762442"/>
                  <a:gd name="connsiteY107" fmla="*/ 159820 h 612453"/>
                  <a:gd name="connsiteX108" fmla="*/ 564734 w 762442"/>
                  <a:gd name="connsiteY108" fmla="*/ 154529 h 612453"/>
                  <a:gd name="connsiteX109" fmla="*/ 559360 w 762442"/>
                  <a:gd name="connsiteY109" fmla="*/ 125156 h 612453"/>
                  <a:gd name="connsiteX110" fmla="*/ 553193 w 762442"/>
                  <a:gd name="connsiteY110" fmla="*/ 104949 h 612453"/>
                  <a:gd name="connsiteX111" fmla="*/ 553277 w 762442"/>
                  <a:gd name="connsiteY111" fmla="*/ 100741 h 612453"/>
                  <a:gd name="connsiteX112" fmla="*/ 524487 w 762442"/>
                  <a:gd name="connsiteY112" fmla="*/ 83826 h 612453"/>
                  <a:gd name="connsiteX113" fmla="*/ 499406 w 762442"/>
                  <a:gd name="connsiteY113" fmla="*/ 69244 h 612453"/>
                  <a:gd name="connsiteX114" fmla="*/ 466325 w 762442"/>
                  <a:gd name="connsiteY114" fmla="*/ 81743 h 612453"/>
                  <a:gd name="connsiteX115" fmla="*/ 455867 w 762442"/>
                  <a:gd name="connsiteY115" fmla="*/ 92200 h 612453"/>
                  <a:gd name="connsiteX116" fmla="*/ 421995 w 762442"/>
                  <a:gd name="connsiteY116" fmla="*/ 89034 h 612453"/>
                  <a:gd name="connsiteX117" fmla="*/ 408121 w 762442"/>
                  <a:gd name="connsiteY117" fmla="*/ 86451 h 612453"/>
                  <a:gd name="connsiteX118" fmla="*/ 392080 w 762442"/>
                  <a:gd name="connsiteY118" fmla="*/ 83159 h 612453"/>
                  <a:gd name="connsiteX119" fmla="*/ 382373 w 762442"/>
                  <a:gd name="connsiteY119" fmla="*/ 69535 h 612453"/>
                  <a:gd name="connsiteX120" fmla="*/ 363916 w 762442"/>
                  <a:gd name="connsiteY120" fmla="*/ 59578 h 612453"/>
                  <a:gd name="connsiteX121" fmla="*/ 354833 w 762442"/>
                  <a:gd name="connsiteY121" fmla="*/ 63119 h 612453"/>
                  <a:gd name="connsiteX122" fmla="*/ 343543 w 762442"/>
                  <a:gd name="connsiteY122" fmla="*/ 67077 h 612453"/>
                  <a:gd name="connsiteX123" fmla="*/ 328044 w 762442"/>
                  <a:gd name="connsiteY123" fmla="*/ 62327 h 612453"/>
                  <a:gd name="connsiteX124" fmla="*/ 321502 w 762442"/>
                  <a:gd name="connsiteY124" fmla="*/ 59703 h 612453"/>
                  <a:gd name="connsiteX125" fmla="*/ 316794 w 762442"/>
                  <a:gd name="connsiteY125" fmla="*/ 58494 h 612453"/>
                  <a:gd name="connsiteX126" fmla="*/ 301962 w 762442"/>
                  <a:gd name="connsiteY126" fmla="*/ 50912 h 612453"/>
                  <a:gd name="connsiteX127" fmla="*/ 302796 w 762442"/>
                  <a:gd name="connsiteY127" fmla="*/ 40704 h 612453"/>
                  <a:gd name="connsiteX128" fmla="*/ 302296 w 762442"/>
                  <a:gd name="connsiteY128" fmla="*/ 33746 h 612453"/>
                  <a:gd name="connsiteX129" fmla="*/ 280256 w 762442"/>
                  <a:gd name="connsiteY129" fmla="*/ 33538 h 612453"/>
                  <a:gd name="connsiteX130" fmla="*/ 262049 w 762442"/>
                  <a:gd name="connsiteY130" fmla="*/ 34579 h 612453"/>
                  <a:gd name="connsiteX131" fmla="*/ 253924 w 762442"/>
                  <a:gd name="connsiteY131" fmla="*/ 29538 h 612453"/>
                  <a:gd name="connsiteX132" fmla="*/ 246675 w 762442"/>
                  <a:gd name="connsiteY132" fmla="*/ 24830 h 612453"/>
                  <a:gd name="connsiteX133" fmla="*/ 239217 w 762442"/>
                  <a:gd name="connsiteY133" fmla="*/ 22497 h 612453"/>
                  <a:gd name="connsiteX134" fmla="*/ 222635 w 762442"/>
                  <a:gd name="connsiteY134" fmla="*/ 14248 h 612453"/>
                  <a:gd name="connsiteX135" fmla="*/ 217802 w 762442"/>
                  <a:gd name="connsiteY135" fmla="*/ 10373 h 612453"/>
                  <a:gd name="connsiteX136" fmla="*/ 198929 w 762442"/>
                  <a:gd name="connsiteY136" fmla="*/ 3748 h 612453"/>
                  <a:gd name="connsiteX137" fmla="*/ 194137 w 762442"/>
                  <a:gd name="connsiteY137" fmla="*/ 15331 h 612453"/>
                  <a:gd name="connsiteX138" fmla="*/ 190429 w 762442"/>
                  <a:gd name="connsiteY138" fmla="*/ 26538 h 612453"/>
                  <a:gd name="connsiteX139" fmla="*/ 179597 w 762442"/>
                  <a:gd name="connsiteY139" fmla="*/ 31996 h 612453"/>
                  <a:gd name="connsiteX140" fmla="*/ 171056 w 762442"/>
                  <a:gd name="connsiteY140" fmla="*/ 36204 h 612453"/>
                  <a:gd name="connsiteX141" fmla="*/ 167014 w 762442"/>
                  <a:gd name="connsiteY141" fmla="*/ 50162 h 612453"/>
                  <a:gd name="connsiteX142" fmla="*/ 165264 w 762442"/>
                  <a:gd name="connsiteY142" fmla="*/ 59119 h 612453"/>
                  <a:gd name="connsiteX143" fmla="*/ 160681 w 762442"/>
                  <a:gd name="connsiteY143" fmla="*/ 67910 h 612453"/>
                  <a:gd name="connsiteX144" fmla="*/ 155973 w 762442"/>
                  <a:gd name="connsiteY144" fmla="*/ 76701 h 612453"/>
                  <a:gd name="connsiteX145" fmla="*/ 153932 w 762442"/>
                  <a:gd name="connsiteY145" fmla="*/ 81784 h 612453"/>
                  <a:gd name="connsiteX146" fmla="*/ 146599 w 762442"/>
                  <a:gd name="connsiteY146" fmla="*/ 98700 h 612453"/>
                  <a:gd name="connsiteX147" fmla="*/ 123726 w 762442"/>
                  <a:gd name="connsiteY147" fmla="*/ 113324 h 612453"/>
                  <a:gd name="connsiteX148" fmla="*/ 111435 w 762442"/>
                  <a:gd name="connsiteY148" fmla="*/ 112949 h 612453"/>
                  <a:gd name="connsiteX149" fmla="*/ 91770 w 762442"/>
                  <a:gd name="connsiteY149" fmla="*/ 124698 h 612453"/>
                  <a:gd name="connsiteX150" fmla="*/ 82729 w 762442"/>
                  <a:gd name="connsiteY150" fmla="*/ 132697 h 612453"/>
                  <a:gd name="connsiteX151" fmla="*/ 77354 w 762442"/>
                  <a:gd name="connsiteY151" fmla="*/ 132822 h 612453"/>
                  <a:gd name="connsiteX152" fmla="*/ 72563 w 762442"/>
                  <a:gd name="connsiteY152" fmla="*/ 133197 h 612453"/>
                  <a:gd name="connsiteX153" fmla="*/ 71855 w 762442"/>
                  <a:gd name="connsiteY153" fmla="*/ 135572 h 612453"/>
                  <a:gd name="connsiteX154" fmla="*/ 71480 w 762442"/>
                  <a:gd name="connsiteY154" fmla="*/ 140655 h 612453"/>
                  <a:gd name="connsiteX155" fmla="*/ 39524 w 762442"/>
                  <a:gd name="connsiteY155" fmla="*/ 175402 h 612453"/>
                  <a:gd name="connsiteX156" fmla="*/ 32274 w 762442"/>
                  <a:gd name="connsiteY156" fmla="*/ 176485 h 612453"/>
                  <a:gd name="connsiteX157" fmla="*/ 29400 w 762442"/>
                  <a:gd name="connsiteY157" fmla="*/ 176277 h 612453"/>
                  <a:gd name="connsiteX158" fmla="*/ 28150 w 762442"/>
                  <a:gd name="connsiteY158" fmla="*/ 178527 h 612453"/>
                  <a:gd name="connsiteX159" fmla="*/ 23275 w 762442"/>
                  <a:gd name="connsiteY159" fmla="*/ 188818 h 612453"/>
                  <a:gd name="connsiteX160" fmla="*/ 25400 w 762442"/>
                  <a:gd name="connsiteY160" fmla="*/ 193317 h 612453"/>
                  <a:gd name="connsiteX161" fmla="*/ 26650 w 762442"/>
                  <a:gd name="connsiteY161" fmla="*/ 197151 h 612453"/>
                  <a:gd name="connsiteX162" fmla="*/ 22442 w 762442"/>
                  <a:gd name="connsiteY162" fmla="*/ 205566 h 612453"/>
                  <a:gd name="connsiteX163" fmla="*/ 18776 w 762442"/>
                  <a:gd name="connsiteY163" fmla="*/ 209525 h 612453"/>
                  <a:gd name="connsiteX164" fmla="*/ 15567 w 762442"/>
                  <a:gd name="connsiteY164" fmla="*/ 211524 h 612453"/>
                  <a:gd name="connsiteX165" fmla="*/ 12401 w 762442"/>
                  <a:gd name="connsiteY165" fmla="*/ 213483 h 612453"/>
                  <a:gd name="connsiteX166" fmla="*/ 13193 w 762442"/>
                  <a:gd name="connsiteY166" fmla="*/ 217316 h 612453"/>
                  <a:gd name="connsiteX167" fmla="*/ 13984 w 762442"/>
                  <a:gd name="connsiteY167" fmla="*/ 222274 h 612453"/>
                  <a:gd name="connsiteX168" fmla="*/ 5277 w 762442"/>
                  <a:gd name="connsiteY168" fmla="*/ 232023 h 612453"/>
                  <a:gd name="connsiteX169" fmla="*/ 2360 w 762442"/>
                  <a:gd name="connsiteY169" fmla="*/ 235023 h 612453"/>
                  <a:gd name="connsiteX170" fmla="*/ 12234 w 762442"/>
                  <a:gd name="connsiteY170" fmla="*/ 247688 h 612453"/>
                  <a:gd name="connsiteX171" fmla="*/ 24733 w 762442"/>
                  <a:gd name="connsiteY171" fmla="*/ 264395 h 612453"/>
                  <a:gd name="connsiteX172" fmla="*/ 20692 w 762442"/>
                  <a:gd name="connsiteY172" fmla="*/ 272770 h 612453"/>
                  <a:gd name="connsiteX173" fmla="*/ 16151 w 762442"/>
                  <a:gd name="connsiteY173" fmla="*/ 281561 h 612453"/>
                  <a:gd name="connsiteX174" fmla="*/ 19317 w 762442"/>
                  <a:gd name="connsiteY174" fmla="*/ 290268 h 612453"/>
                  <a:gd name="connsiteX175" fmla="*/ 23025 w 762442"/>
                  <a:gd name="connsiteY175" fmla="*/ 297893 h 612453"/>
                  <a:gd name="connsiteX176" fmla="*/ 23025 w 762442"/>
                  <a:gd name="connsiteY176" fmla="*/ 307267 h 612453"/>
                  <a:gd name="connsiteX177" fmla="*/ 22984 w 762442"/>
                  <a:gd name="connsiteY177" fmla="*/ 316683 h 612453"/>
                  <a:gd name="connsiteX178" fmla="*/ 25150 w 762442"/>
                  <a:gd name="connsiteY178" fmla="*/ 323433 h 612453"/>
                  <a:gd name="connsiteX179" fmla="*/ 27442 w 762442"/>
                  <a:gd name="connsiteY179" fmla="*/ 333015 h 612453"/>
                  <a:gd name="connsiteX180" fmla="*/ 27442 w 762442"/>
                  <a:gd name="connsiteY180" fmla="*/ 338973 h 612453"/>
                  <a:gd name="connsiteX181" fmla="*/ 38399 w 762442"/>
                  <a:gd name="connsiteY181" fmla="*/ 345098 h 612453"/>
                  <a:gd name="connsiteX182" fmla="*/ 50231 w 762442"/>
                  <a:gd name="connsiteY182" fmla="*/ 351597 h 612453"/>
                  <a:gd name="connsiteX183" fmla="*/ 72605 w 762442"/>
                  <a:gd name="connsiteY183" fmla="*/ 358763 h 612453"/>
                  <a:gd name="connsiteX184" fmla="*/ 90562 w 762442"/>
                  <a:gd name="connsiteY184" fmla="*/ 364221 h 612453"/>
                  <a:gd name="connsiteX185" fmla="*/ 97603 w 762442"/>
                  <a:gd name="connsiteY185" fmla="*/ 366679 h 612453"/>
                  <a:gd name="connsiteX186" fmla="*/ 120685 w 762442"/>
                  <a:gd name="connsiteY186" fmla="*/ 375804 h 612453"/>
                  <a:gd name="connsiteX187" fmla="*/ 130601 w 762442"/>
                  <a:gd name="connsiteY187" fmla="*/ 379803 h 612453"/>
                  <a:gd name="connsiteX188" fmla="*/ 147682 w 762442"/>
                  <a:gd name="connsiteY188" fmla="*/ 388303 h 612453"/>
                  <a:gd name="connsiteX189" fmla="*/ 172347 w 762442"/>
                  <a:gd name="connsiteY189" fmla="*/ 407218 h 612453"/>
                  <a:gd name="connsiteX190" fmla="*/ 180680 w 762442"/>
                  <a:gd name="connsiteY190" fmla="*/ 413301 h 612453"/>
                  <a:gd name="connsiteX191" fmla="*/ 185180 w 762442"/>
                  <a:gd name="connsiteY191" fmla="*/ 416759 h 612453"/>
                  <a:gd name="connsiteX192" fmla="*/ 195970 w 762442"/>
                  <a:gd name="connsiteY192" fmla="*/ 424342 h 612453"/>
                  <a:gd name="connsiteX193" fmla="*/ 199095 w 762442"/>
                  <a:gd name="connsiteY193" fmla="*/ 425758 h 612453"/>
                  <a:gd name="connsiteX194" fmla="*/ 207220 w 762442"/>
                  <a:gd name="connsiteY194" fmla="*/ 431716 h 612453"/>
                  <a:gd name="connsiteX195" fmla="*/ 211886 w 762442"/>
                  <a:gd name="connsiteY195" fmla="*/ 450506 h 612453"/>
                  <a:gd name="connsiteX196" fmla="*/ 213552 w 762442"/>
                  <a:gd name="connsiteY196" fmla="*/ 460839 h 612453"/>
                  <a:gd name="connsiteX197" fmla="*/ 217177 w 762442"/>
                  <a:gd name="connsiteY197" fmla="*/ 471255 h 612453"/>
                  <a:gd name="connsiteX198" fmla="*/ 219635 w 762442"/>
                  <a:gd name="connsiteY198" fmla="*/ 477796 h 612453"/>
                  <a:gd name="connsiteX199" fmla="*/ 220594 w 762442"/>
                  <a:gd name="connsiteY199" fmla="*/ 481754 h 612453"/>
                  <a:gd name="connsiteX200" fmla="*/ 223052 w 762442"/>
                  <a:gd name="connsiteY200" fmla="*/ 487587 h 612453"/>
                  <a:gd name="connsiteX201" fmla="*/ 241175 w 762442"/>
                  <a:gd name="connsiteY201" fmla="*/ 487962 h 612453"/>
                  <a:gd name="connsiteX202" fmla="*/ 251258 w 762442"/>
                  <a:gd name="connsiteY202" fmla="*/ 487254 h 612453"/>
                  <a:gd name="connsiteX203" fmla="*/ 254674 w 762442"/>
                  <a:gd name="connsiteY203" fmla="*/ 487378 h 612453"/>
                  <a:gd name="connsiteX204" fmla="*/ 278381 w 762442"/>
                  <a:gd name="connsiteY204" fmla="*/ 493128 h 612453"/>
                  <a:gd name="connsiteX205" fmla="*/ 289005 w 762442"/>
                  <a:gd name="connsiteY205" fmla="*/ 511335 h 612453"/>
                  <a:gd name="connsiteX206" fmla="*/ 290547 w 762442"/>
                  <a:gd name="connsiteY206" fmla="*/ 515293 h 612453"/>
                  <a:gd name="connsiteX207" fmla="*/ 305754 w 762442"/>
                  <a:gd name="connsiteY207" fmla="*/ 523917 h 612453"/>
                  <a:gd name="connsiteX208" fmla="*/ 310837 w 762442"/>
                  <a:gd name="connsiteY208" fmla="*/ 523542 h 612453"/>
                  <a:gd name="connsiteX209" fmla="*/ 320086 w 762442"/>
                  <a:gd name="connsiteY209" fmla="*/ 523334 h 612453"/>
                  <a:gd name="connsiteX210" fmla="*/ 326210 w 762442"/>
                  <a:gd name="connsiteY210" fmla="*/ 526042 h 612453"/>
                  <a:gd name="connsiteX211" fmla="*/ 329877 w 762442"/>
                  <a:gd name="connsiteY211" fmla="*/ 527959 h 612453"/>
                  <a:gd name="connsiteX212" fmla="*/ 339709 w 762442"/>
                  <a:gd name="connsiteY212" fmla="*/ 528334 h 612453"/>
                  <a:gd name="connsiteX213" fmla="*/ 346751 w 762442"/>
                  <a:gd name="connsiteY213" fmla="*/ 528000 h 612453"/>
                  <a:gd name="connsiteX214" fmla="*/ 351792 w 762442"/>
                  <a:gd name="connsiteY214" fmla="*/ 529042 h 612453"/>
                  <a:gd name="connsiteX215" fmla="*/ 358208 w 762442"/>
                  <a:gd name="connsiteY215" fmla="*/ 529792 h 612453"/>
                  <a:gd name="connsiteX216" fmla="*/ 363125 w 762442"/>
                  <a:gd name="connsiteY216" fmla="*/ 523876 h 612453"/>
                  <a:gd name="connsiteX217" fmla="*/ 369624 w 762442"/>
                  <a:gd name="connsiteY217" fmla="*/ 516251 h 612453"/>
                  <a:gd name="connsiteX218" fmla="*/ 379290 w 762442"/>
                  <a:gd name="connsiteY218" fmla="*/ 519501 h 612453"/>
                  <a:gd name="connsiteX219" fmla="*/ 381998 w 762442"/>
                  <a:gd name="connsiteY219" fmla="*/ 521834 h 612453"/>
                  <a:gd name="connsiteX220" fmla="*/ 384415 w 762442"/>
                  <a:gd name="connsiteY220" fmla="*/ 522418 h 612453"/>
                  <a:gd name="connsiteX221" fmla="*/ 390622 w 762442"/>
                  <a:gd name="connsiteY221" fmla="*/ 525834 h 612453"/>
                  <a:gd name="connsiteX222" fmla="*/ 392789 w 762442"/>
                  <a:gd name="connsiteY222" fmla="*/ 538958 h 612453"/>
                  <a:gd name="connsiteX223" fmla="*/ 389206 w 762442"/>
                  <a:gd name="connsiteY223" fmla="*/ 542291 h 612453"/>
                  <a:gd name="connsiteX224" fmla="*/ 386289 w 762442"/>
                  <a:gd name="connsiteY224" fmla="*/ 544749 h 612453"/>
                  <a:gd name="connsiteX225" fmla="*/ 384206 w 762442"/>
                  <a:gd name="connsiteY225" fmla="*/ 548624 h 612453"/>
                  <a:gd name="connsiteX226" fmla="*/ 382206 w 762442"/>
                  <a:gd name="connsiteY226" fmla="*/ 552499 h 612453"/>
                  <a:gd name="connsiteX227" fmla="*/ 379498 w 762442"/>
                  <a:gd name="connsiteY227" fmla="*/ 560790 h 612453"/>
                  <a:gd name="connsiteX228" fmla="*/ 381873 w 762442"/>
                  <a:gd name="connsiteY228" fmla="*/ 561248 h 612453"/>
                  <a:gd name="connsiteX229" fmla="*/ 388873 w 762442"/>
                  <a:gd name="connsiteY229" fmla="*/ 564456 h 612453"/>
                  <a:gd name="connsiteX230" fmla="*/ 386831 w 762442"/>
                  <a:gd name="connsiteY230" fmla="*/ 572955 h 612453"/>
                  <a:gd name="connsiteX231" fmla="*/ 384498 w 762442"/>
                  <a:gd name="connsiteY231" fmla="*/ 575372 h 612453"/>
                  <a:gd name="connsiteX232" fmla="*/ 385664 w 762442"/>
                  <a:gd name="connsiteY232" fmla="*/ 579330 h 612453"/>
                  <a:gd name="connsiteX233" fmla="*/ 386748 w 762442"/>
                  <a:gd name="connsiteY233" fmla="*/ 581955 h 612453"/>
                  <a:gd name="connsiteX234" fmla="*/ 381623 w 762442"/>
                  <a:gd name="connsiteY234" fmla="*/ 600787 h 612453"/>
                  <a:gd name="connsiteX235" fmla="*/ 380498 w 762442"/>
                  <a:gd name="connsiteY235" fmla="*/ 601870 h 612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</a:cxnLst>
                <a:rect l="l" t="t" r="r" b="b"/>
                <a:pathLst>
                  <a:path w="762442" h="612453">
                    <a:moveTo>
                      <a:pt x="380498" y="601870"/>
                    </a:moveTo>
                    <a:cubicBezTo>
                      <a:pt x="378290" y="604245"/>
                      <a:pt x="377290" y="606161"/>
                      <a:pt x="377582" y="607453"/>
                    </a:cubicBezTo>
                    <a:cubicBezTo>
                      <a:pt x="377832" y="608453"/>
                      <a:pt x="378998" y="609952"/>
                      <a:pt x="383373" y="611619"/>
                    </a:cubicBezTo>
                    <a:cubicBezTo>
                      <a:pt x="390747" y="614411"/>
                      <a:pt x="394539" y="611161"/>
                      <a:pt x="399788" y="603370"/>
                    </a:cubicBezTo>
                    <a:cubicBezTo>
                      <a:pt x="402413" y="599453"/>
                      <a:pt x="404121" y="598454"/>
                      <a:pt x="406496" y="597079"/>
                    </a:cubicBezTo>
                    <a:cubicBezTo>
                      <a:pt x="407079" y="596745"/>
                      <a:pt x="407746" y="596329"/>
                      <a:pt x="408496" y="595870"/>
                    </a:cubicBezTo>
                    <a:cubicBezTo>
                      <a:pt x="410287" y="594704"/>
                      <a:pt x="410829" y="594037"/>
                      <a:pt x="411829" y="592787"/>
                    </a:cubicBezTo>
                    <a:cubicBezTo>
                      <a:pt x="412412" y="592037"/>
                      <a:pt x="413121" y="591162"/>
                      <a:pt x="414162" y="590037"/>
                    </a:cubicBezTo>
                    <a:cubicBezTo>
                      <a:pt x="418204" y="585746"/>
                      <a:pt x="428869" y="581413"/>
                      <a:pt x="435744" y="584663"/>
                    </a:cubicBezTo>
                    <a:cubicBezTo>
                      <a:pt x="438285" y="585871"/>
                      <a:pt x="439744" y="587413"/>
                      <a:pt x="440910" y="588621"/>
                    </a:cubicBezTo>
                    <a:cubicBezTo>
                      <a:pt x="442660" y="590454"/>
                      <a:pt x="443368" y="591246"/>
                      <a:pt x="447868" y="589954"/>
                    </a:cubicBezTo>
                    <a:cubicBezTo>
                      <a:pt x="450618" y="589162"/>
                      <a:pt x="453034" y="587579"/>
                      <a:pt x="455576" y="585871"/>
                    </a:cubicBezTo>
                    <a:cubicBezTo>
                      <a:pt x="458159" y="584163"/>
                      <a:pt x="460825" y="582371"/>
                      <a:pt x="463992" y="581413"/>
                    </a:cubicBezTo>
                    <a:cubicBezTo>
                      <a:pt x="468366" y="580038"/>
                      <a:pt x="472408" y="581705"/>
                      <a:pt x="476033" y="583121"/>
                    </a:cubicBezTo>
                    <a:cubicBezTo>
                      <a:pt x="479657" y="584580"/>
                      <a:pt x="481990" y="585413"/>
                      <a:pt x="483824" y="584121"/>
                    </a:cubicBezTo>
                    <a:cubicBezTo>
                      <a:pt x="484574" y="583621"/>
                      <a:pt x="484907" y="582871"/>
                      <a:pt x="485407" y="581621"/>
                    </a:cubicBezTo>
                    <a:cubicBezTo>
                      <a:pt x="486032" y="580038"/>
                      <a:pt x="486865" y="578122"/>
                      <a:pt x="489115" y="576830"/>
                    </a:cubicBezTo>
                    <a:cubicBezTo>
                      <a:pt x="494406" y="573830"/>
                      <a:pt x="500614" y="576913"/>
                      <a:pt x="503572" y="578413"/>
                    </a:cubicBezTo>
                    <a:cubicBezTo>
                      <a:pt x="504280" y="578788"/>
                      <a:pt x="505239" y="579288"/>
                      <a:pt x="506280" y="579913"/>
                    </a:cubicBezTo>
                    <a:cubicBezTo>
                      <a:pt x="509697" y="581871"/>
                      <a:pt x="515988" y="585496"/>
                      <a:pt x="518904" y="584413"/>
                    </a:cubicBezTo>
                    <a:cubicBezTo>
                      <a:pt x="519321" y="584246"/>
                      <a:pt x="519821" y="583954"/>
                      <a:pt x="520237" y="582913"/>
                    </a:cubicBezTo>
                    <a:cubicBezTo>
                      <a:pt x="520154" y="582996"/>
                      <a:pt x="519946" y="582746"/>
                      <a:pt x="519821" y="582538"/>
                    </a:cubicBezTo>
                    <a:cubicBezTo>
                      <a:pt x="518904" y="581247"/>
                      <a:pt x="517196" y="578872"/>
                      <a:pt x="519113" y="575289"/>
                    </a:cubicBezTo>
                    <a:cubicBezTo>
                      <a:pt x="520946" y="571831"/>
                      <a:pt x="523946" y="571581"/>
                      <a:pt x="525945" y="571414"/>
                    </a:cubicBezTo>
                    <a:cubicBezTo>
                      <a:pt x="526779" y="571331"/>
                      <a:pt x="527612" y="571289"/>
                      <a:pt x="528279" y="571039"/>
                    </a:cubicBezTo>
                    <a:cubicBezTo>
                      <a:pt x="529487" y="570581"/>
                      <a:pt x="530487" y="570622"/>
                      <a:pt x="531195" y="570664"/>
                    </a:cubicBezTo>
                    <a:cubicBezTo>
                      <a:pt x="531570" y="570664"/>
                      <a:pt x="531778" y="570706"/>
                      <a:pt x="531987" y="570664"/>
                    </a:cubicBezTo>
                    <a:cubicBezTo>
                      <a:pt x="531987" y="570539"/>
                      <a:pt x="532028" y="570414"/>
                      <a:pt x="532028" y="570289"/>
                    </a:cubicBezTo>
                    <a:cubicBezTo>
                      <a:pt x="532112" y="569372"/>
                      <a:pt x="532320" y="567789"/>
                      <a:pt x="533653" y="566831"/>
                    </a:cubicBezTo>
                    <a:cubicBezTo>
                      <a:pt x="536153" y="565081"/>
                      <a:pt x="538903" y="564414"/>
                      <a:pt x="541569" y="563789"/>
                    </a:cubicBezTo>
                    <a:cubicBezTo>
                      <a:pt x="544027" y="563206"/>
                      <a:pt x="546319" y="562664"/>
                      <a:pt x="548152" y="561331"/>
                    </a:cubicBezTo>
                    <a:cubicBezTo>
                      <a:pt x="549610" y="560248"/>
                      <a:pt x="550819" y="558748"/>
                      <a:pt x="552068" y="557165"/>
                    </a:cubicBezTo>
                    <a:cubicBezTo>
                      <a:pt x="553777" y="554957"/>
                      <a:pt x="555568" y="552665"/>
                      <a:pt x="558360" y="551165"/>
                    </a:cubicBezTo>
                    <a:cubicBezTo>
                      <a:pt x="561776" y="549332"/>
                      <a:pt x="564151" y="548832"/>
                      <a:pt x="566151" y="549540"/>
                    </a:cubicBezTo>
                    <a:cubicBezTo>
                      <a:pt x="568526" y="550374"/>
                      <a:pt x="569442" y="552665"/>
                      <a:pt x="570275" y="554623"/>
                    </a:cubicBezTo>
                    <a:cubicBezTo>
                      <a:pt x="570900" y="556082"/>
                      <a:pt x="571525" y="557623"/>
                      <a:pt x="572692" y="558873"/>
                    </a:cubicBezTo>
                    <a:cubicBezTo>
                      <a:pt x="575192" y="561540"/>
                      <a:pt x="576150" y="560831"/>
                      <a:pt x="579275" y="558540"/>
                    </a:cubicBezTo>
                    <a:cubicBezTo>
                      <a:pt x="581816" y="556665"/>
                      <a:pt x="585024" y="554332"/>
                      <a:pt x="589566" y="555040"/>
                    </a:cubicBezTo>
                    <a:cubicBezTo>
                      <a:pt x="594232" y="555790"/>
                      <a:pt x="596982" y="558998"/>
                      <a:pt x="599398" y="561789"/>
                    </a:cubicBezTo>
                    <a:cubicBezTo>
                      <a:pt x="601773" y="564539"/>
                      <a:pt x="603814" y="566914"/>
                      <a:pt x="607356" y="567206"/>
                    </a:cubicBezTo>
                    <a:cubicBezTo>
                      <a:pt x="609231" y="567331"/>
                      <a:pt x="610189" y="567081"/>
                      <a:pt x="610522" y="566789"/>
                    </a:cubicBezTo>
                    <a:cubicBezTo>
                      <a:pt x="610981" y="566331"/>
                      <a:pt x="610897" y="564664"/>
                      <a:pt x="610856" y="563290"/>
                    </a:cubicBezTo>
                    <a:cubicBezTo>
                      <a:pt x="610731" y="560290"/>
                      <a:pt x="610564" y="555707"/>
                      <a:pt x="615230" y="553540"/>
                    </a:cubicBezTo>
                    <a:cubicBezTo>
                      <a:pt x="619813" y="551457"/>
                      <a:pt x="622313" y="554832"/>
                      <a:pt x="623563" y="556415"/>
                    </a:cubicBezTo>
                    <a:cubicBezTo>
                      <a:pt x="623938" y="556915"/>
                      <a:pt x="624438" y="557540"/>
                      <a:pt x="624688" y="557707"/>
                    </a:cubicBezTo>
                    <a:cubicBezTo>
                      <a:pt x="627563" y="559456"/>
                      <a:pt x="627813" y="559581"/>
                      <a:pt x="631479" y="559790"/>
                    </a:cubicBezTo>
                    <a:cubicBezTo>
                      <a:pt x="632437" y="559831"/>
                      <a:pt x="633312" y="559790"/>
                      <a:pt x="634146" y="559790"/>
                    </a:cubicBezTo>
                    <a:cubicBezTo>
                      <a:pt x="636979" y="559706"/>
                      <a:pt x="639937" y="559623"/>
                      <a:pt x="642978" y="561915"/>
                    </a:cubicBezTo>
                    <a:cubicBezTo>
                      <a:pt x="644895" y="563331"/>
                      <a:pt x="645645" y="565456"/>
                      <a:pt x="646270" y="567123"/>
                    </a:cubicBezTo>
                    <a:cubicBezTo>
                      <a:pt x="646645" y="568164"/>
                      <a:pt x="647061" y="569247"/>
                      <a:pt x="647561" y="569664"/>
                    </a:cubicBezTo>
                    <a:cubicBezTo>
                      <a:pt x="650519" y="572080"/>
                      <a:pt x="652644" y="570664"/>
                      <a:pt x="657061" y="566581"/>
                    </a:cubicBezTo>
                    <a:cubicBezTo>
                      <a:pt x="658185" y="565539"/>
                      <a:pt x="659310" y="564498"/>
                      <a:pt x="660435" y="563664"/>
                    </a:cubicBezTo>
                    <a:cubicBezTo>
                      <a:pt x="666351" y="559290"/>
                      <a:pt x="676267" y="554915"/>
                      <a:pt x="682600" y="552999"/>
                    </a:cubicBezTo>
                    <a:cubicBezTo>
                      <a:pt x="687350" y="551582"/>
                      <a:pt x="690600" y="553290"/>
                      <a:pt x="693224" y="554665"/>
                    </a:cubicBezTo>
                    <a:cubicBezTo>
                      <a:pt x="695724" y="555998"/>
                      <a:pt x="697474" y="556832"/>
                      <a:pt x="700390" y="555623"/>
                    </a:cubicBezTo>
                    <a:cubicBezTo>
                      <a:pt x="701182" y="552749"/>
                      <a:pt x="703057" y="549790"/>
                      <a:pt x="704640" y="547291"/>
                    </a:cubicBezTo>
                    <a:cubicBezTo>
                      <a:pt x="705057" y="546624"/>
                      <a:pt x="705474" y="545999"/>
                      <a:pt x="705807" y="545457"/>
                    </a:cubicBezTo>
                    <a:cubicBezTo>
                      <a:pt x="706515" y="544249"/>
                      <a:pt x="707390" y="542999"/>
                      <a:pt x="708265" y="541749"/>
                    </a:cubicBezTo>
                    <a:cubicBezTo>
                      <a:pt x="712306" y="535958"/>
                      <a:pt x="713765" y="533167"/>
                      <a:pt x="710723" y="530459"/>
                    </a:cubicBezTo>
                    <a:cubicBezTo>
                      <a:pt x="710265" y="530042"/>
                      <a:pt x="709640" y="530042"/>
                      <a:pt x="708307" y="530084"/>
                    </a:cubicBezTo>
                    <a:cubicBezTo>
                      <a:pt x="706307" y="530167"/>
                      <a:pt x="702140" y="530375"/>
                      <a:pt x="701182" y="524459"/>
                    </a:cubicBezTo>
                    <a:cubicBezTo>
                      <a:pt x="700224" y="518460"/>
                      <a:pt x="707307" y="515127"/>
                      <a:pt x="710681" y="513543"/>
                    </a:cubicBezTo>
                    <a:cubicBezTo>
                      <a:pt x="712223" y="512835"/>
                      <a:pt x="713556" y="512377"/>
                      <a:pt x="714806" y="511918"/>
                    </a:cubicBezTo>
                    <a:cubicBezTo>
                      <a:pt x="717181" y="511127"/>
                      <a:pt x="718722" y="510585"/>
                      <a:pt x="720597" y="508419"/>
                    </a:cubicBezTo>
                    <a:cubicBezTo>
                      <a:pt x="721931" y="506877"/>
                      <a:pt x="722889" y="504919"/>
                      <a:pt x="723930" y="502877"/>
                    </a:cubicBezTo>
                    <a:cubicBezTo>
                      <a:pt x="725264" y="500253"/>
                      <a:pt x="726639" y="497544"/>
                      <a:pt x="728847" y="495295"/>
                    </a:cubicBezTo>
                    <a:cubicBezTo>
                      <a:pt x="736221" y="487878"/>
                      <a:pt x="743096" y="483379"/>
                      <a:pt x="750428" y="481129"/>
                    </a:cubicBezTo>
                    <a:cubicBezTo>
                      <a:pt x="756136" y="479421"/>
                      <a:pt x="756095" y="478671"/>
                      <a:pt x="755886" y="474546"/>
                    </a:cubicBezTo>
                    <a:cubicBezTo>
                      <a:pt x="755761" y="472338"/>
                      <a:pt x="755636" y="469297"/>
                      <a:pt x="756428" y="465505"/>
                    </a:cubicBezTo>
                    <a:cubicBezTo>
                      <a:pt x="757011" y="462797"/>
                      <a:pt x="758136" y="460505"/>
                      <a:pt x="759094" y="458464"/>
                    </a:cubicBezTo>
                    <a:cubicBezTo>
                      <a:pt x="761219" y="454131"/>
                      <a:pt x="762177" y="452131"/>
                      <a:pt x="758011" y="448465"/>
                    </a:cubicBezTo>
                    <a:cubicBezTo>
                      <a:pt x="755553" y="446340"/>
                      <a:pt x="752553" y="445923"/>
                      <a:pt x="749053" y="445423"/>
                    </a:cubicBezTo>
                    <a:cubicBezTo>
                      <a:pt x="745929" y="445007"/>
                      <a:pt x="742387" y="444507"/>
                      <a:pt x="739054" y="442590"/>
                    </a:cubicBezTo>
                    <a:cubicBezTo>
                      <a:pt x="735930" y="440757"/>
                      <a:pt x="733263" y="438674"/>
                      <a:pt x="730638" y="436674"/>
                    </a:cubicBezTo>
                    <a:cubicBezTo>
                      <a:pt x="726597" y="433549"/>
                      <a:pt x="722805" y="430633"/>
                      <a:pt x="717764" y="428883"/>
                    </a:cubicBezTo>
                    <a:cubicBezTo>
                      <a:pt x="715639" y="428133"/>
                      <a:pt x="713556" y="427550"/>
                      <a:pt x="711556" y="427008"/>
                    </a:cubicBezTo>
                    <a:cubicBezTo>
                      <a:pt x="703349" y="424717"/>
                      <a:pt x="694849" y="422342"/>
                      <a:pt x="691725" y="410843"/>
                    </a:cubicBezTo>
                    <a:cubicBezTo>
                      <a:pt x="688308" y="398302"/>
                      <a:pt x="691308" y="381428"/>
                      <a:pt x="695808" y="370262"/>
                    </a:cubicBezTo>
                    <a:cubicBezTo>
                      <a:pt x="698349" y="363888"/>
                      <a:pt x="703557" y="359847"/>
                      <a:pt x="708598" y="355972"/>
                    </a:cubicBezTo>
                    <a:cubicBezTo>
                      <a:pt x="712056" y="353264"/>
                      <a:pt x="715348" y="350764"/>
                      <a:pt x="717806" y="347514"/>
                    </a:cubicBezTo>
                    <a:cubicBezTo>
                      <a:pt x="725805" y="336973"/>
                      <a:pt x="727513" y="335932"/>
                      <a:pt x="740221" y="333515"/>
                    </a:cubicBezTo>
                    <a:cubicBezTo>
                      <a:pt x="741971" y="333182"/>
                      <a:pt x="747304" y="332182"/>
                      <a:pt x="748179" y="330307"/>
                    </a:cubicBezTo>
                    <a:cubicBezTo>
                      <a:pt x="748679" y="329224"/>
                      <a:pt x="748012" y="326891"/>
                      <a:pt x="746095" y="323433"/>
                    </a:cubicBezTo>
                    <a:cubicBezTo>
                      <a:pt x="745637" y="322558"/>
                      <a:pt x="745137" y="321849"/>
                      <a:pt x="744679" y="321183"/>
                    </a:cubicBezTo>
                    <a:cubicBezTo>
                      <a:pt x="743345" y="319183"/>
                      <a:pt x="742012" y="317141"/>
                      <a:pt x="741846" y="313308"/>
                    </a:cubicBezTo>
                    <a:cubicBezTo>
                      <a:pt x="741762" y="311350"/>
                      <a:pt x="742429" y="309475"/>
                      <a:pt x="743096" y="307684"/>
                    </a:cubicBezTo>
                    <a:cubicBezTo>
                      <a:pt x="743804" y="305726"/>
                      <a:pt x="744470" y="303851"/>
                      <a:pt x="743845" y="302643"/>
                    </a:cubicBezTo>
                    <a:cubicBezTo>
                      <a:pt x="742304" y="299601"/>
                      <a:pt x="734638" y="299434"/>
                      <a:pt x="730097" y="299309"/>
                    </a:cubicBezTo>
                    <a:cubicBezTo>
                      <a:pt x="728472" y="299268"/>
                      <a:pt x="727055" y="299226"/>
                      <a:pt x="725888" y="299143"/>
                    </a:cubicBezTo>
                    <a:cubicBezTo>
                      <a:pt x="724514" y="299018"/>
                      <a:pt x="722847" y="298976"/>
                      <a:pt x="721014" y="298893"/>
                    </a:cubicBezTo>
                    <a:cubicBezTo>
                      <a:pt x="714264" y="298685"/>
                      <a:pt x="705848" y="298435"/>
                      <a:pt x="701557" y="294310"/>
                    </a:cubicBezTo>
                    <a:cubicBezTo>
                      <a:pt x="697849" y="290768"/>
                      <a:pt x="696599" y="282144"/>
                      <a:pt x="695474" y="274520"/>
                    </a:cubicBezTo>
                    <a:cubicBezTo>
                      <a:pt x="695099" y="272062"/>
                      <a:pt x="694808" y="269895"/>
                      <a:pt x="694433" y="268312"/>
                    </a:cubicBezTo>
                    <a:cubicBezTo>
                      <a:pt x="693974" y="266312"/>
                      <a:pt x="693849" y="264229"/>
                      <a:pt x="693724" y="262187"/>
                    </a:cubicBezTo>
                    <a:cubicBezTo>
                      <a:pt x="693516" y="259063"/>
                      <a:pt x="693349" y="256104"/>
                      <a:pt x="691933" y="254105"/>
                    </a:cubicBezTo>
                    <a:cubicBezTo>
                      <a:pt x="690516" y="252146"/>
                      <a:pt x="688266" y="251646"/>
                      <a:pt x="685683" y="251105"/>
                    </a:cubicBezTo>
                    <a:cubicBezTo>
                      <a:pt x="683475" y="250646"/>
                      <a:pt x="680975" y="250105"/>
                      <a:pt x="678850" y="248480"/>
                    </a:cubicBezTo>
                    <a:cubicBezTo>
                      <a:pt x="673643" y="244522"/>
                      <a:pt x="674601" y="240689"/>
                      <a:pt x="675434" y="237273"/>
                    </a:cubicBezTo>
                    <a:cubicBezTo>
                      <a:pt x="675851" y="235648"/>
                      <a:pt x="676267" y="233939"/>
                      <a:pt x="676184" y="231940"/>
                    </a:cubicBezTo>
                    <a:cubicBezTo>
                      <a:pt x="675601" y="215024"/>
                      <a:pt x="628438" y="209566"/>
                      <a:pt x="605606" y="209566"/>
                    </a:cubicBezTo>
                    <a:lnTo>
                      <a:pt x="605398" y="209566"/>
                    </a:lnTo>
                    <a:cubicBezTo>
                      <a:pt x="592274" y="209566"/>
                      <a:pt x="567484" y="208191"/>
                      <a:pt x="548444" y="198942"/>
                    </a:cubicBezTo>
                    <a:cubicBezTo>
                      <a:pt x="543569" y="196567"/>
                      <a:pt x="541194" y="194317"/>
                      <a:pt x="540778" y="191568"/>
                    </a:cubicBezTo>
                    <a:cubicBezTo>
                      <a:pt x="540236" y="188109"/>
                      <a:pt x="542986" y="185485"/>
                      <a:pt x="545944" y="182735"/>
                    </a:cubicBezTo>
                    <a:cubicBezTo>
                      <a:pt x="547860" y="180943"/>
                      <a:pt x="549819" y="179069"/>
                      <a:pt x="551069" y="176902"/>
                    </a:cubicBezTo>
                    <a:cubicBezTo>
                      <a:pt x="551943" y="175360"/>
                      <a:pt x="552402" y="173694"/>
                      <a:pt x="552860" y="171903"/>
                    </a:cubicBezTo>
                    <a:cubicBezTo>
                      <a:pt x="553402" y="169861"/>
                      <a:pt x="553985" y="167736"/>
                      <a:pt x="555193" y="165611"/>
                    </a:cubicBezTo>
                    <a:cubicBezTo>
                      <a:pt x="556485" y="163361"/>
                      <a:pt x="558401" y="161528"/>
                      <a:pt x="560235" y="159820"/>
                    </a:cubicBezTo>
                    <a:cubicBezTo>
                      <a:pt x="562068" y="158070"/>
                      <a:pt x="563818" y="156404"/>
                      <a:pt x="564734" y="154529"/>
                    </a:cubicBezTo>
                    <a:cubicBezTo>
                      <a:pt x="568109" y="147279"/>
                      <a:pt x="563651" y="136030"/>
                      <a:pt x="559360" y="125156"/>
                    </a:cubicBezTo>
                    <a:cubicBezTo>
                      <a:pt x="556485" y="117823"/>
                      <a:pt x="553735" y="110907"/>
                      <a:pt x="553193" y="104949"/>
                    </a:cubicBezTo>
                    <a:cubicBezTo>
                      <a:pt x="553068" y="103408"/>
                      <a:pt x="553110" y="102033"/>
                      <a:pt x="553277" y="100741"/>
                    </a:cubicBezTo>
                    <a:cubicBezTo>
                      <a:pt x="540444" y="100616"/>
                      <a:pt x="531987" y="91783"/>
                      <a:pt x="524487" y="83826"/>
                    </a:cubicBezTo>
                    <a:cubicBezTo>
                      <a:pt x="517030" y="75868"/>
                      <a:pt x="509905" y="68369"/>
                      <a:pt x="499406" y="69244"/>
                    </a:cubicBezTo>
                    <a:cubicBezTo>
                      <a:pt x="488907" y="70160"/>
                      <a:pt x="473658" y="75076"/>
                      <a:pt x="466325" y="81743"/>
                    </a:cubicBezTo>
                    <a:cubicBezTo>
                      <a:pt x="461784" y="85867"/>
                      <a:pt x="458492" y="89367"/>
                      <a:pt x="455867" y="92200"/>
                    </a:cubicBezTo>
                    <a:cubicBezTo>
                      <a:pt x="444660" y="104199"/>
                      <a:pt x="442452" y="103241"/>
                      <a:pt x="421995" y="89034"/>
                    </a:cubicBezTo>
                    <a:cubicBezTo>
                      <a:pt x="418245" y="86451"/>
                      <a:pt x="413329" y="86451"/>
                      <a:pt x="408121" y="86451"/>
                    </a:cubicBezTo>
                    <a:cubicBezTo>
                      <a:pt x="402538" y="86451"/>
                      <a:pt x="396830" y="86492"/>
                      <a:pt x="392080" y="83159"/>
                    </a:cubicBezTo>
                    <a:cubicBezTo>
                      <a:pt x="386373" y="79159"/>
                      <a:pt x="384248" y="74035"/>
                      <a:pt x="382373" y="69535"/>
                    </a:cubicBezTo>
                    <a:cubicBezTo>
                      <a:pt x="379540" y="62661"/>
                      <a:pt x="377623" y="58119"/>
                      <a:pt x="363916" y="59578"/>
                    </a:cubicBezTo>
                    <a:cubicBezTo>
                      <a:pt x="361041" y="59869"/>
                      <a:pt x="357875" y="61536"/>
                      <a:pt x="354833" y="63119"/>
                    </a:cubicBezTo>
                    <a:cubicBezTo>
                      <a:pt x="351209" y="64994"/>
                      <a:pt x="347417" y="66952"/>
                      <a:pt x="343543" y="67077"/>
                    </a:cubicBezTo>
                    <a:cubicBezTo>
                      <a:pt x="339418" y="67035"/>
                      <a:pt x="333627" y="64702"/>
                      <a:pt x="328044" y="62327"/>
                    </a:cubicBezTo>
                    <a:cubicBezTo>
                      <a:pt x="325627" y="61286"/>
                      <a:pt x="323377" y="60328"/>
                      <a:pt x="321502" y="59703"/>
                    </a:cubicBezTo>
                    <a:cubicBezTo>
                      <a:pt x="320169" y="59244"/>
                      <a:pt x="318545" y="58869"/>
                      <a:pt x="316794" y="58494"/>
                    </a:cubicBezTo>
                    <a:cubicBezTo>
                      <a:pt x="311003" y="57161"/>
                      <a:pt x="304462" y="55620"/>
                      <a:pt x="301962" y="50912"/>
                    </a:cubicBezTo>
                    <a:cubicBezTo>
                      <a:pt x="299796" y="46829"/>
                      <a:pt x="301504" y="43287"/>
                      <a:pt x="302796" y="40704"/>
                    </a:cubicBezTo>
                    <a:cubicBezTo>
                      <a:pt x="304254" y="37746"/>
                      <a:pt x="304962" y="36246"/>
                      <a:pt x="302296" y="33746"/>
                    </a:cubicBezTo>
                    <a:cubicBezTo>
                      <a:pt x="298796" y="30497"/>
                      <a:pt x="288547" y="32205"/>
                      <a:pt x="280256" y="33538"/>
                    </a:cubicBezTo>
                    <a:cubicBezTo>
                      <a:pt x="273131" y="34705"/>
                      <a:pt x="266382" y="35829"/>
                      <a:pt x="262049" y="34579"/>
                    </a:cubicBezTo>
                    <a:cubicBezTo>
                      <a:pt x="258799" y="33621"/>
                      <a:pt x="256341" y="31580"/>
                      <a:pt x="253924" y="29538"/>
                    </a:cubicBezTo>
                    <a:cubicBezTo>
                      <a:pt x="251633" y="27622"/>
                      <a:pt x="249508" y="25830"/>
                      <a:pt x="246675" y="24830"/>
                    </a:cubicBezTo>
                    <a:cubicBezTo>
                      <a:pt x="243592" y="23747"/>
                      <a:pt x="241217" y="23080"/>
                      <a:pt x="239217" y="22497"/>
                    </a:cubicBezTo>
                    <a:cubicBezTo>
                      <a:pt x="233593" y="20831"/>
                      <a:pt x="230510" y="19956"/>
                      <a:pt x="222635" y="14248"/>
                    </a:cubicBezTo>
                    <a:cubicBezTo>
                      <a:pt x="221094" y="13123"/>
                      <a:pt x="219469" y="11790"/>
                      <a:pt x="217802" y="10373"/>
                    </a:cubicBezTo>
                    <a:cubicBezTo>
                      <a:pt x="210428" y="4165"/>
                      <a:pt x="204720" y="41"/>
                      <a:pt x="198929" y="3748"/>
                    </a:cubicBezTo>
                    <a:cubicBezTo>
                      <a:pt x="195512" y="5957"/>
                      <a:pt x="194846" y="10498"/>
                      <a:pt x="194137" y="15331"/>
                    </a:cubicBezTo>
                    <a:cubicBezTo>
                      <a:pt x="193554" y="19414"/>
                      <a:pt x="192929" y="23622"/>
                      <a:pt x="190429" y="26538"/>
                    </a:cubicBezTo>
                    <a:cubicBezTo>
                      <a:pt x="186971" y="30497"/>
                      <a:pt x="183055" y="31288"/>
                      <a:pt x="179597" y="31996"/>
                    </a:cubicBezTo>
                    <a:cubicBezTo>
                      <a:pt x="176389" y="32663"/>
                      <a:pt x="173597" y="33246"/>
                      <a:pt x="171056" y="36204"/>
                    </a:cubicBezTo>
                    <a:cubicBezTo>
                      <a:pt x="168514" y="39121"/>
                      <a:pt x="167723" y="44995"/>
                      <a:pt x="167014" y="50162"/>
                    </a:cubicBezTo>
                    <a:cubicBezTo>
                      <a:pt x="166556" y="53495"/>
                      <a:pt x="166139" y="56661"/>
                      <a:pt x="165264" y="59119"/>
                    </a:cubicBezTo>
                    <a:cubicBezTo>
                      <a:pt x="164181" y="62119"/>
                      <a:pt x="162473" y="64952"/>
                      <a:pt x="160681" y="67910"/>
                    </a:cubicBezTo>
                    <a:cubicBezTo>
                      <a:pt x="159015" y="70660"/>
                      <a:pt x="157265" y="73535"/>
                      <a:pt x="155973" y="76701"/>
                    </a:cubicBezTo>
                    <a:lnTo>
                      <a:pt x="153932" y="81784"/>
                    </a:lnTo>
                    <a:cubicBezTo>
                      <a:pt x="151641" y="87492"/>
                      <a:pt x="149307" y="93408"/>
                      <a:pt x="146599" y="98700"/>
                    </a:cubicBezTo>
                    <a:cubicBezTo>
                      <a:pt x="138600" y="114282"/>
                      <a:pt x="133267" y="114448"/>
                      <a:pt x="123726" y="113324"/>
                    </a:cubicBezTo>
                    <a:cubicBezTo>
                      <a:pt x="120310" y="112907"/>
                      <a:pt x="116435" y="112449"/>
                      <a:pt x="111435" y="112949"/>
                    </a:cubicBezTo>
                    <a:cubicBezTo>
                      <a:pt x="102603" y="113782"/>
                      <a:pt x="97353" y="119073"/>
                      <a:pt x="91770" y="124698"/>
                    </a:cubicBezTo>
                    <a:cubicBezTo>
                      <a:pt x="88978" y="127489"/>
                      <a:pt x="86104" y="130406"/>
                      <a:pt x="82729" y="132697"/>
                    </a:cubicBezTo>
                    <a:cubicBezTo>
                      <a:pt x="80979" y="133905"/>
                      <a:pt x="78979" y="133280"/>
                      <a:pt x="77354" y="132822"/>
                    </a:cubicBezTo>
                    <a:cubicBezTo>
                      <a:pt x="74980" y="132114"/>
                      <a:pt x="73813" y="131947"/>
                      <a:pt x="72563" y="133197"/>
                    </a:cubicBezTo>
                    <a:cubicBezTo>
                      <a:pt x="71521" y="134239"/>
                      <a:pt x="71563" y="134447"/>
                      <a:pt x="71855" y="135572"/>
                    </a:cubicBezTo>
                    <a:cubicBezTo>
                      <a:pt x="72147" y="136738"/>
                      <a:pt x="72563" y="138488"/>
                      <a:pt x="71480" y="140655"/>
                    </a:cubicBezTo>
                    <a:cubicBezTo>
                      <a:pt x="61397" y="160570"/>
                      <a:pt x="50940" y="171944"/>
                      <a:pt x="39524" y="175402"/>
                    </a:cubicBezTo>
                    <a:cubicBezTo>
                      <a:pt x="37108" y="176110"/>
                      <a:pt x="34691" y="176485"/>
                      <a:pt x="32274" y="176485"/>
                    </a:cubicBezTo>
                    <a:cubicBezTo>
                      <a:pt x="31316" y="176485"/>
                      <a:pt x="30358" y="176402"/>
                      <a:pt x="29400" y="176277"/>
                    </a:cubicBezTo>
                    <a:cubicBezTo>
                      <a:pt x="29025" y="176944"/>
                      <a:pt x="28608" y="177694"/>
                      <a:pt x="28150" y="178527"/>
                    </a:cubicBezTo>
                    <a:cubicBezTo>
                      <a:pt x="26483" y="181443"/>
                      <a:pt x="23358" y="186943"/>
                      <a:pt x="23275" y="188818"/>
                    </a:cubicBezTo>
                    <a:cubicBezTo>
                      <a:pt x="23317" y="189651"/>
                      <a:pt x="24775" y="192234"/>
                      <a:pt x="25400" y="193317"/>
                    </a:cubicBezTo>
                    <a:cubicBezTo>
                      <a:pt x="26483" y="195234"/>
                      <a:pt x="26942" y="196026"/>
                      <a:pt x="26650" y="197151"/>
                    </a:cubicBezTo>
                    <a:cubicBezTo>
                      <a:pt x="25317" y="202900"/>
                      <a:pt x="24483" y="203983"/>
                      <a:pt x="22442" y="205566"/>
                    </a:cubicBezTo>
                    <a:cubicBezTo>
                      <a:pt x="21609" y="206233"/>
                      <a:pt x="20525" y="207067"/>
                      <a:pt x="18776" y="209525"/>
                    </a:cubicBezTo>
                    <a:cubicBezTo>
                      <a:pt x="18026" y="210608"/>
                      <a:pt x="16817" y="211066"/>
                      <a:pt x="15567" y="211524"/>
                    </a:cubicBezTo>
                    <a:cubicBezTo>
                      <a:pt x="14318" y="211983"/>
                      <a:pt x="13026" y="212483"/>
                      <a:pt x="12401" y="213483"/>
                    </a:cubicBezTo>
                    <a:cubicBezTo>
                      <a:pt x="11818" y="214399"/>
                      <a:pt x="12151" y="215358"/>
                      <a:pt x="13193" y="217316"/>
                    </a:cubicBezTo>
                    <a:cubicBezTo>
                      <a:pt x="13984" y="218815"/>
                      <a:pt x="14859" y="220524"/>
                      <a:pt x="13984" y="222274"/>
                    </a:cubicBezTo>
                    <a:cubicBezTo>
                      <a:pt x="13234" y="223815"/>
                      <a:pt x="10568" y="226648"/>
                      <a:pt x="5277" y="232023"/>
                    </a:cubicBezTo>
                    <a:cubicBezTo>
                      <a:pt x="4027" y="233314"/>
                      <a:pt x="2943" y="234398"/>
                      <a:pt x="2360" y="235023"/>
                    </a:cubicBezTo>
                    <a:cubicBezTo>
                      <a:pt x="2027" y="239814"/>
                      <a:pt x="6776" y="243480"/>
                      <a:pt x="12234" y="247688"/>
                    </a:cubicBezTo>
                    <a:cubicBezTo>
                      <a:pt x="17942" y="252063"/>
                      <a:pt x="24400" y="257021"/>
                      <a:pt x="24733" y="264395"/>
                    </a:cubicBezTo>
                    <a:cubicBezTo>
                      <a:pt x="24859" y="266895"/>
                      <a:pt x="22942" y="269603"/>
                      <a:pt x="20692" y="272770"/>
                    </a:cubicBezTo>
                    <a:cubicBezTo>
                      <a:pt x="18692" y="275603"/>
                      <a:pt x="16192" y="279103"/>
                      <a:pt x="16151" y="281561"/>
                    </a:cubicBezTo>
                    <a:cubicBezTo>
                      <a:pt x="16067" y="285436"/>
                      <a:pt x="17567" y="287685"/>
                      <a:pt x="19317" y="290268"/>
                    </a:cubicBezTo>
                    <a:cubicBezTo>
                      <a:pt x="20692" y="292310"/>
                      <a:pt x="22275" y="294643"/>
                      <a:pt x="23025" y="297893"/>
                    </a:cubicBezTo>
                    <a:cubicBezTo>
                      <a:pt x="23650" y="300601"/>
                      <a:pt x="23358" y="303851"/>
                      <a:pt x="23025" y="307267"/>
                    </a:cubicBezTo>
                    <a:cubicBezTo>
                      <a:pt x="22734" y="310559"/>
                      <a:pt x="22400" y="313975"/>
                      <a:pt x="22984" y="316683"/>
                    </a:cubicBezTo>
                    <a:cubicBezTo>
                      <a:pt x="23608" y="319599"/>
                      <a:pt x="24400" y="321558"/>
                      <a:pt x="25150" y="323433"/>
                    </a:cubicBezTo>
                    <a:cubicBezTo>
                      <a:pt x="26233" y="326099"/>
                      <a:pt x="27233" y="328641"/>
                      <a:pt x="27442" y="333015"/>
                    </a:cubicBezTo>
                    <a:cubicBezTo>
                      <a:pt x="27525" y="334932"/>
                      <a:pt x="27525" y="336932"/>
                      <a:pt x="27442" y="338973"/>
                    </a:cubicBezTo>
                    <a:cubicBezTo>
                      <a:pt x="31358" y="340681"/>
                      <a:pt x="34941" y="342931"/>
                      <a:pt x="38399" y="345098"/>
                    </a:cubicBezTo>
                    <a:cubicBezTo>
                      <a:pt x="42149" y="347431"/>
                      <a:pt x="45982" y="349847"/>
                      <a:pt x="50231" y="351597"/>
                    </a:cubicBezTo>
                    <a:cubicBezTo>
                      <a:pt x="57273" y="354513"/>
                      <a:pt x="65064" y="356680"/>
                      <a:pt x="72605" y="358763"/>
                    </a:cubicBezTo>
                    <a:cubicBezTo>
                      <a:pt x="78563" y="360430"/>
                      <a:pt x="84729" y="362138"/>
                      <a:pt x="90562" y="364221"/>
                    </a:cubicBezTo>
                    <a:cubicBezTo>
                      <a:pt x="92937" y="365096"/>
                      <a:pt x="95311" y="365888"/>
                      <a:pt x="97603" y="366679"/>
                    </a:cubicBezTo>
                    <a:cubicBezTo>
                      <a:pt x="105477" y="369387"/>
                      <a:pt x="112935" y="371971"/>
                      <a:pt x="120685" y="375804"/>
                    </a:cubicBezTo>
                    <a:cubicBezTo>
                      <a:pt x="123768" y="377345"/>
                      <a:pt x="127267" y="378595"/>
                      <a:pt x="130601" y="379803"/>
                    </a:cubicBezTo>
                    <a:cubicBezTo>
                      <a:pt x="136642" y="381970"/>
                      <a:pt x="142891" y="384178"/>
                      <a:pt x="147682" y="388303"/>
                    </a:cubicBezTo>
                    <a:cubicBezTo>
                      <a:pt x="155557" y="395011"/>
                      <a:pt x="164098" y="401218"/>
                      <a:pt x="172347" y="407218"/>
                    </a:cubicBezTo>
                    <a:cubicBezTo>
                      <a:pt x="175139" y="409259"/>
                      <a:pt x="177930" y="411259"/>
                      <a:pt x="180680" y="413301"/>
                    </a:cubicBezTo>
                    <a:cubicBezTo>
                      <a:pt x="182180" y="414426"/>
                      <a:pt x="183680" y="415592"/>
                      <a:pt x="185180" y="416759"/>
                    </a:cubicBezTo>
                    <a:cubicBezTo>
                      <a:pt x="188638" y="419467"/>
                      <a:pt x="192221" y="422300"/>
                      <a:pt x="195970" y="424342"/>
                    </a:cubicBezTo>
                    <a:cubicBezTo>
                      <a:pt x="197012" y="424925"/>
                      <a:pt x="198053" y="425341"/>
                      <a:pt x="199095" y="425758"/>
                    </a:cubicBezTo>
                    <a:cubicBezTo>
                      <a:pt x="201887" y="426883"/>
                      <a:pt x="205011" y="428133"/>
                      <a:pt x="207220" y="431716"/>
                    </a:cubicBezTo>
                    <a:cubicBezTo>
                      <a:pt x="210219" y="436591"/>
                      <a:pt x="211053" y="443674"/>
                      <a:pt x="211886" y="450506"/>
                    </a:cubicBezTo>
                    <a:cubicBezTo>
                      <a:pt x="212344" y="454339"/>
                      <a:pt x="212761" y="457922"/>
                      <a:pt x="213552" y="460839"/>
                    </a:cubicBezTo>
                    <a:cubicBezTo>
                      <a:pt x="214511" y="464464"/>
                      <a:pt x="215802" y="467755"/>
                      <a:pt x="217177" y="471255"/>
                    </a:cubicBezTo>
                    <a:cubicBezTo>
                      <a:pt x="218010" y="473421"/>
                      <a:pt x="218885" y="475546"/>
                      <a:pt x="219635" y="477796"/>
                    </a:cubicBezTo>
                    <a:cubicBezTo>
                      <a:pt x="220052" y="479004"/>
                      <a:pt x="220344" y="480379"/>
                      <a:pt x="220594" y="481754"/>
                    </a:cubicBezTo>
                    <a:cubicBezTo>
                      <a:pt x="221094" y="484295"/>
                      <a:pt x="221593" y="486712"/>
                      <a:pt x="223052" y="487587"/>
                    </a:cubicBezTo>
                    <a:cubicBezTo>
                      <a:pt x="226510" y="489628"/>
                      <a:pt x="234634" y="488712"/>
                      <a:pt x="241175" y="487962"/>
                    </a:cubicBezTo>
                    <a:cubicBezTo>
                      <a:pt x="244967" y="487504"/>
                      <a:pt x="248591" y="487087"/>
                      <a:pt x="251258" y="487254"/>
                    </a:cubicBezTo>
                    <a:cubicBezTo>
                      <a:pt x="252341" y="487295"/>
                      <a:pt x="253466" y="487337"/>
                      <a:pt x="254674" y="487378"/>
                    </a:cubicBezTo>
                    <a:cubicBezTo>
                      <a:pt x="262507" y="487628"/>
                      <a:pt x="272298" y="487962"/>
                      <a:pt x="278381" y="493128"/>
                    </a:cubicBezTo>
                    <a:cubicBezTo>
                      <a:pt x="283755" y="497670"/>
                      <a:pt x="286547" y="504919"/>
                      <a:pt x="289005" y="511335"/>
                    </a:cubicBezTo>
                    <a:cubicBezTo>
                      <a:pt x="289547" y="512710"/>
                      <a:pt x="290047" y="514043"/>
                      <a:pt x="290547" y="515293"/>
                    </a:cubicBezTo>
                    <a:cubicBezTo>
                      <a:pt x="293963" y="523626"/>
                      <a:pt x="296130" y="524042"/>
                      <a:pt x="305754" y="523917"/>
                    </a:cubicBezTo>
                    <a:cubicBezTo>
                      <a:pt x="307295" y="523917"/>
                      <a:pt x="309045" y="523709"/>
                      <a:pt x="310837" y="523542"/>
                    </a:cubicBezTo>
                    <a:cubicBezTo>
                      <a:pt x="314003" y="523209"/>
                      <a:pt x="317295" y="522834"/>
                      <a:pt x="320086" y="523334"/>
                    </a:cubicBezTo>
                    <a:cubicBezTo>
                      <a:pt x="322586" y="523751"/>
                      <a:pt x="324502" y="524959"/>
                      <a:pt x="326210" y="526042"/>
                    </a:cubicBezTo>
                    <a:cubicBezTo>
                      <a:pt x="327419" y="526792"/>
                      <a:pt x="328544" y="527500"/>
                      <a:pt x="329877" y="527959"/>
                    </a:cubicBezTo>
                    <a:cubicBezTo>
                      <a:pt x="332960" y="529000"/>
                      <a:pt x="336210" y="528667"/>
                      <a:pt x="339709" y="528334"/>
                    </a:cubicBezTo>
                    <a:cubicBezTo>
                      <a:pt x="342001" y="528126"/>
                      <a:pt x="344334" y="527834"/>
                      <a:pt x="346751" y="528000"/>
                    </a:cubicBezTo>
                    <a:cubicBezTo>
                      <a:pt x="348376" y="528084"/>
                      <a:pt x="350125" y="528584"/>
                      <a:pt x="351792" y="529042"/>
                    </a:cubicBezTo>
                    <a:cubicBezTo>
                      <a:pt x="354167" y="529709"/>
                      <a:pt x="356625" y="530375"/>
                      <a:pt x="358208" y="529792"/>
                    </a:cubicBezTo>
                    <a:cubicBezTo>
                      <a:pt x="360416" y="529000"/>
                      <a:pt x="361750" y="526501"/>
                      <a:pt x="363125" y="523876"/>
                    </a:cubicBezTo>
                    <a:cubicBezTo>
                      <a:pt x="364624" y="521001"/>
                      <a:pt x="366291" y="517793"/>
                      <a:pt x="369624" y="516251"/>
                    </a:cubicBezTo>
                    <a:cubicBezTo>
                      <a:pt x="374082" y="514210"/>
                      <a:pt x="377207" y="517376"/>
                      <a:pt x="379290" y="519501"/>
                    </a:cubicBezTo>
                    <a:cubicBezTo>
                      <a:pt x="380248" y="520459"/>
                      <a:pt x="381123" y="521376"/>
                      <a:pt x="381998" y="521834"/>
                    </a:cubicBezTo>
                    <a:cubicBezTo>
                      <a:pt x="382998" y="522334"/>
                      <a:pt x="383623" y="522376"/>
                      <a:pt x="384415" y="522418"/>
                    </a:cubicBezTo>
                    <a:cubicBezTo>
                      <a:pt x="386414" y="522543"/>
                      <a:pt x="388164" y="522876"/>
                      <a:pt x="390622" y="525834"/>
                    </a:cubicBezTo>
                    <a:cubicBezTo>
                      <a:pt x="393372" y="529167"/>
                      <a:pt x="395080" y="534875"/>
                      <a:pt x="392789" y="538958"/>
                    </a:cubicBezTo>
                    <a:cubicBezTo>
                      <a:pt x="392164" y="540041"/>
                      <a:pt x="391039" y="540916"/>
                      <a:pt x="389206" y="542291"/>
                    </a:cubicBezTo>
                    <a:cubicBezTo>
                      <a:pt x="388123" y="543083"/>
                      <a:pt x="386789" y="544082"/>
                      <a:pt x="386289" y="544749"/>
                    </a:cubicBezTo>
                    <a:cubicBezTo>
                      <a:pt x="385664" y="545541"/>
                      <a:pt x="384914" y="547124"/>
                      <a:pt x="384206" y="548624"/>
                    </a:cubicBezTo>
                    <a:cubicBezTo>
                      <a:pt x="383540" y="549999"/>
                      <a:pt x="382873" y="551415"/>
                      <a:pt x="382206" y="552499"/>
                    </a:cubicBezTo>
                    <a:cubicBezTo>
                      <a:pt x="379040" y="557665"/>
                      <a:pt x="379040" y="560123"/>
                      <a:pt x="379498" y="560790"/>
                    </a:cubicBezTo>
                    <a:cubicBezTo>
                      <a:pt x="379748" y="561123"/>
                      <a:pt x="380832" y="561206"/>
                      <a:pt x="381873" y="561248"/>
                    </a:cubicBezTo>
                    <a:cubicBezTo>
                      <a:pt x="383915" y="561331"/>
                      <a:pt x="386998" y="561498"/>
                      <a:pt x="388873" y="564456"/>
                    </a:cubicBezTo>
                    <a:cubicBezTo>
                      <a:pt x="391997" y="569414"/>
                      <a:pt x="388497" y="571831"/>
                      <a:pt x="386831" y="572955"/>
                    </a:cubicBezTo>
                    <a:cubicBezTo>
                      <a:pt x="385581" y="573830"/>
                      <a:pt x="384831" y="574414"/>
                      <a:pt x="384498" y="575372"/>
                    </a:cubicBezTo>
                    <a:cubicBezTo>
                      <a:pt x="384206" y="576247"/>
                      <a:pt x="384998" y="577872"/>
                      <a:pt x="385664" y="579330"/>
                    </a:cubicBezTo>
                    <a:cubicBezTo>
                      <a:pt x="386081" y="580246"/>
                      <a:pt x="386498" y="581121"/>
                      <a:pt x="386748" y="581955"/>
                    </a:cubicBezTo>
                    <a:cubicBezTo>
                      <a:pt x="389914" y="591954"/>
                      <a:pt x="386789" y="595287"/>
                      <a:pt x="381623" y="600787"/>
                    </a:cubicBezTo>
                    <a:lnTo>
                      <a:pt x="380498" y="601870"/>
                    </a:ln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5" name="Полилиния: фигура 84">
                <a:extLst>
                  <a:ext uri="{FF2B5EF4-FFF2-40B4-BE49-F238E27FC236}">
                    <a16:creationId xmlns:a16="http://schemas.microsoft.com/office/drawing/2014/main" id="{DD1FD02C-F098-4286-99BB-3EB3E2E85B7E}"/>
                  </a:ext>
                </a:extLst>
              </p:cNvPr>
              <p:cNvSpPr/>
              <p:nvPr/>
            </p:nvSpPr>
            <p:spPr>
              <a:xfrm>
                <a:off x="3930424" y="3427078"/>
                <a:ext cx="1195743" cy="929096"/>
              </a:xfrm>
              <a:custGeom>
                <a:avLst/>
                <a:gdLst>
                  <a:gd name="connsiteX0" fmla="*/ 482307 w 1195742"/>
                  <a:gd name="connsiteY0" fmla="*/ 876402 h 929096"/>
                  <a:gd name="connsiteX1" fmla="*/ 479641 w 1195742"/>
                  <a:gd name="connsiteY1" fmla="*/ 877986 h 929096"/>
                  <a:gd name="connsiteX2" fmla="*/ 478891 w 1195742"/>
                  <a:gd name="connsiteY2" fmla="*/ 878486 h 929096"/>
                  <a:gd name="connsiteX3" fmla="*/ 498306 w 1195742"/>
                  <a:gd name="connsiteY3" fmla="*/ 887652 h 929096"/>
                  <a:gd name="connsiteX4" fmla="*/ 508930 w 1195742"/>
                  <a:gd name="connsiteY4" fmla="*/ 890401 h 929096"/>
                  <a:gd name="connsiteX5" fmla="*/ 523637 w 1195742"/>
                  <a:gd name="connsiteY5" fmla="*/ 902234 h 929096"/>
                  <a:gd name="connsiteX6" fmla="*/ 532012 w 1195742"/>
                  <a:gd name="connsiteY6" fmla="*/ 910816 h 929096"/>
                  <a:gd name="connsiteX7" fmla="*/ 548969 w 1195742"/>
                  <a:gd name="connsiteY7" fmla="*/ 917233 h 929096"/>
                  <a:gd name="connsiteX8" fmla="*/ 567342 w 1195742"/>
                  <a:gd name="connsiteY8" fmla="*/ 923982 h 929096"/>
                  <a:gd name="connsiteX9" fmla="*/ 585008 w 1195742"/>
                  <a:gd name="connsiteY9" fmla="*/ 926482 h 929096"/>
                  <a:gd name="connsiteX10" fmla="*/ 614047 w 1195742"/>
                  <a:gd name="connsiteY10" fmla="*/ 894151 h 929096"/>
                  <a:gd name="connsiteX11" fmla="*/ 614047 w 1195742"/>
                  <a:gd name="connsiteY11" fmla="*/ 892401 h 929096"/>
                  <a:gd name="connsiteX12" fmla="*/ 616089 w 1195742"/>
                  <a:gd name="connsiteY12" fmla="*/ 885443 h 929096"/>
                  <a:gd name="connsiteX13" fmla="*/ 625671 w 1195742"/>
                  <a:gd name="connsiteY13" fmla="*/ 883860 h 929096"/>
                  <a:gd name="connsiteX14" fmla="*/ 627296 w 1195742"/>
                  <a:gd name="connsiteY14" fmla="*/ 884235 h 929096"/>
                  <a:gd name="connsiteX15" fmla="*/ 635254 w 1195742"/>
                  <a:gd name="connsiteY15" fmla="*/ 876944 h 929096"/>
                  <a:gd name="connsiteX16" fmla="*/ 657919 w 1195742"/>
                  <a:gd name="connsiteY16" fmla="*/ 863778 h 929096"/>
                  <a:gd name="connsiteX17" fmla="*/ 671251 w 1195742"/>
                  <a:gd name="connsiteY17" fmla="*/ 864195 h 929096"/>
                  <a:gd name="connsiteX18" fmla="*/ 689250 w 1195742"/>
                  <a:gd name="connsiteY18" fmla="*/ 852196 h 929096"/>
                  <a:gd name="connsiteX19" fmla="*/ 696416 w 1195742"/>
                  <a:gd name="connsiteY19" fmla="*/ 835697 h 929096"/>
                  <a:gd name="connsiteX20" fmla="*/ 698458 w 1195742"/>
                  <a:gd name="connsiteY20" fmla="*/ 830573 h 929096"/>
                  <a:gd name="connsiteX21" fmla="*/ 703499 w 1195742"/>
                  <a:gd name="connsiteY21" fmla="*/ 821115 h 929096"/>
                  <a:gd name="connsiteX22" fmla="*/ 707665 w 1195742"/>
                  <a:gd name="connsiteY22" fmla="*/ 813199 h 929096"/>
                  <a:gd name="connsiteX23" fmla="*/ 709165 w 1195742"/>
                  <a:gd name="connsiteY23" fmla="*/ 805241 h 929096"/>
                  <a:gd name="connsiteX24" fmla="*/ 714331 w 1195742"/>
                  <a:gd name="connsiteY24" fmla="*/ 788784 h 929096"/>
                  <a:gd name="connsiteX25" fmla="*/ 725581 w 1195742"/>
                  <a:gd name="connsiteY25" fmla="*/ 783034 h 929096"/>
                  <a:gd name="connsiteX26" fmla="*/ 733746 w 1195742"/>
                  <a:gd name="connsiteY26" fmla="*/ 779118 h 929096"/>
                  <a:gd name="connsiteX27" fmla="*/ 736330 w 1195742"/>
                  <a:gd name="connsiteY27" fmla="*/ 770410 h 929096"/>
                  <a:gd name="connsiteX28" fmla="*/ 743287 w 1195742"/>
                  <a:gd name="connsiteY28" fmla="*/ 755453 h 929096"/>
                  <a:gd name="connsiteX29" fmla="*/ 767911 w 1195742"/>
                  <a:gd name="connsiteY29" fmla="*/ 762453 h 929096"/>
                  <a:gd name="connsiteX30" fmla="*/ 772452 w 1195742"/>
                  <a:gd name="connsiteY30" fmla="*/ 766119 h 929096"/>
                  <a:gd name="connsiteX31" fmla="*/ 787576 w 1195742"/>
                  <a:gd name="connsiteY31" fmla="*/ 773618 h 929096"/>
                  <a:gd name="connsiteX32" fmla="*/ 795242 w 1195742"/>
                  <a:gd name="connsiteY32" fmla="*/ 776035 h 929096"/>
                  <a:gd name="connsiteX33" fmla="*/ 804033 w 1195742"/>
                  <a:gd name="connsiteY33" fmla="*/ 781618 h 929096"/>
                  <a:gd name="connsiteX34" fmla="*/ 810366 w 1195742"/>
                  <a:gd name="connsiteY34" fmla="*/ 785701 h 929096"/>
                  <a:gd name="connsiteX35" fmla="*/ 826448 w 1195742"/>
                  <a:gd name="connsiteY35" fmla="*/ 784576 h 929096"/>
                  <a:gd name="connsiteX36" fmla="*/ 852529 w 1195742"/>
                  <a:gd name="connsiteY36" fmla="*/ 785993 h 929096"/>
                  <a:gd name="connsiteX37" fmla="*/ 854112 w 1195742"/>
                  <a:gd name="connsiteY37" fmla="*/ 798616 h 929096"/>
                  <a:gd name="connsiteX38" fmla="*/ 853237 w 1195742"/>
                  <a:gd name="connsiteY38" fmla="*/ 804449 h 929096"/>
                  <a:gd name="connsiteX39" fmla="*/ 864903 w 1195742"/>
                  <a:gd name="connsiteY39" fmla="*/ 809574 h 929096"/>
                  <a:gd name="connsiteX40" fmla="*/ 870070 w 1195742"/>
                  <a:gd name="connsiteY40" fmla="*/ 810949 h 929096"/>
                  <a:gd name="connsiteX41" fmla="*/ 876944 w 1195742"/>
                  <a:gd name="connsiteY41" fmla="*/ 813740 h 929096"/>
                  <a:gd name="connsiteX42" fmla="*/ 890360 w 1195742"/>
                  <a:gd name="connsiteY42" fmla="*/ 818115 h 929096"/>
                  <a:gd name="connsiteX43" fmla="*/ 899567 w 1195742"/>
                  <a:gd name="connsiteY43" fmla="*/ 814699 h 929096"/>
                  <a:gd name="connsiteX44" fmla="*/ 910400 w 1195742"/>
                  <a:gd name="connsiteY44" fmla="*/ 810657 h 929096"/>
                  <a:gd name="connsiteX45" fmla="*/ 933856 w 1195742"/>
                  <a:gd name="connsiteY45" fmla="*/ 823573 h 929096"/>
                  <a:gd name="connsiteX46" fmla="*/ 941856 w 1195742"/>
                  <a:gd name="connsiteY46" fmla="*/ 835072 h 929096"/>
                  <a:gd name="connsiteX47" fmla="*/ 955063 w 1195742"/>
                  <a:gd name="connsiteY47" fmla="*/ 837489 h 929096"/>
                  <a:gd name="connsiteX48" fmla="*/ 971687 w 1195742"/>
                  <a:gd name="connsiteY48" fmla="*/ 840947 h 929096"/>
                  <a:gd name="connsiteX49" fmla="*/ 999268 w 1195742"/>
                  <a:gd name="connsiteY49" fmla="*/ 844780 h 929096"/>
                  <a:gd name="connsiteX50" fmla="*/ 1010017 w 1195742"/>
                  <a:gd name="connsiteY50" fmla="*/ 834030 h 929096"/>
                  <a:gd name="connsiteX51" fmla="*/ 1045973 w 1195742"/>
                  <a:gd name="connsiteY51" fmla="*/ 820282 h 929096"/>
                  <a:gd name="connsiteX52" fmla="*/ 1075012 w 1195742"/>
                  <a:gd name="connsiteY52" fmla="*/ 836364 h 929096"/>
                  <a:gd name="connsiteX53" fmla="*/ 1101802 w 1195742"/>
                  <a:gd name="connsiteY53" fmla="*/ 851779 h 929096"/>
                  <a:gd name="connsiteX54" fmla="*/ 1122050 w 1195742"/>
                  <a:gd name="connsiteY54" fmla="*/ 842905 h 929096"/>
                  <a:gd name="connsiteX55" fmla="*/ 1152381 w 1195742"/>
                  <a:gd name="connsiteY55" fmla="*/ 832906 h 929096"/>
                  <a:gd name="connsiteX56" fmla="*/ 1153881 w 1195742"/>
                  <a:gd name="connsiteY56" fmla="*/ 832197 h 929096"/>
                  <a:gd name="connsiteX57" fmla="*/ 1162006 w 1195742"/>
                  <a:gd name="connsiteY57" fmla="*/ 829489 h 929096"/>
                  <a:gd name="connsiteX58" fmla="*/ 1176255 w 1195742"/>
                  <a:gd name="connsiteY58" fmla="*/ 822906 h 929096"/>
                  <a:gd name="connsiteX59" fmla="*/ 1176505 w 1195742"/>
                  <a:gd name="connsiteY59" fmla="*/ 818740 h 929096"/>
                  <a:gd name="connsiteX60" fmla="*/ 1177088 w 1195742"/>
                  <a:gd name="connsiteY60" fmla="*/ 812366 h 929096"/>
                  <a:gd name="connsiteX61" fmla="*/ 1185879 w 1195742"/>
                  <a:gd name="connsiteY61" fmla="*/ 807324 h 929096"/>
                  <a:gd name="connsiteX62" fmla="*/ 1189545 w 1195742"/>
                  <a:gd name="connsiteY62" fmla="*/ 807116 h 929096"/>
                  <a:gd name="connsiteX63" fmla="*/ 1195920 w 1195742"/>
                  <a:gd name="connsiteY63" fmla="*/ 803658 h 929096"/>
                  <a:gd name="connsiteX64" fmla="*/ 1195170 w 1195742"/>
                  <a:gd name="connsiteY64" fmla="*/ 799283 h 929096"/>
                  <a:gd name="connsiteX65" fmla="*/ 1184629 w 1195742"/>
                  <a:gd name="connsiteY65" fmla="*/ 793284 h 929096"/>
                  <a:gd name="connsiteX66" fmla="*/ 1175796 w 1195742"/>
                  <a:gd name="connsiteY66" fmla="*/ 789409 h 929096"/>
                  <a:gd name="connsiteX67" fmla="*/ 1168088 w 1195742"/>
                  <a:gd name="connsiteY67" fmla="*/ 781493 h 929096"/>
                  <a:gd name="connsiteX68" fmla="*/ 1159964 w 1195742"/>
                  <a:gd name="connsiteY68" fmla="*/ 773660 h 929096"/>
                  <a:gd name="connsiteX69" fmla="*/ 1153756 w 1195742"/>
                  <a:gd name="connsiteY69" fmla="*/ 770785 h 929096"/>
                  <a:gd name="connsiteX70" fmla="*/ 1137841 w 1195742"/>
                  <a:gd name="connsiteY70" fmla="*/ 759411 h 929096"/>
                  <a:gd name="connsiteX71" fmla="*/ 1136341 w 1195742"/>
                  <a:gd name="connsiteY71" fmla="*/ 745579 h 929096"/>
                  <a:gd name="connsiteX72" fmla="*/ 1135716 w 1195742"/>
                  <a:gd name="connsiteY72" fmla="*/ 737538 h 929096"/>
                  <a:gd name="connsiteX73" fmla="*/ 1135174 w 1195742"/>
                  <a:gd name="connsiteY73" fmla="*/ 734996 h 929096"/>
                  <a:gd name="connsiteX74" fmla="*/ 1136091 w 1195742"/>
                  <a:gd name="connsiteY74" fmla="*/ 719747 h 929096"/>
                  <a:gd name="connsiteX75" fmla="*/ 1131050 w 1195742"/>
                  <a:gd name="connsiteY75" fmla="*/ 708290 h 929096"/>
                  <a:gd name="connsiteX76" fmla="*/ 1131175 w 1195742"/>
                  <a:gd name="connsiteY76" fmla="*/ 703582 h 929096"/>
                  <a:gd name="connsiteX77" fmla="*/ 1126925 w 1195742"/>
                  <a:gd name="connsiteY77" fmla="*/ 700624 h 929096"/>
                  <a:gd name="connsiteX78" fmla="*/ 1121759 w 1195742"/>
                  <a:gd name="connsiteY78" fmla="*/ 697749 h 929096"/>
                  <a:gd name="connsiteX79" fmla="*/ 1117634 w 1195742"/>
                  <a:gd name="connsiteY79" fmla="*/ 686167 h 929096"/>
                  <a:gd name="connsiteX80" fmla="*/ 1113759 w 1195742"/>
                  <a:gd name="connsiteY80" fmla="*/ 675626 h 929096"/>
                  <a:gd name="connsiteX81" fmla="*/ 1080845 w 1195742"/>
                  <a:gd name="connsiteY81" fmla="*/ 676584 h 929096"/>
                  <a:gd name="connsiteX82" fmla="*/ 1077262 w 1195742"/>
                  <a:gd name="connsiteY82" fmla="*/ 665585 h 929096"/>
                  <a:gd name="connsiteX83" fmla="*/ 1077429 w 1195742"/>
                  <a:gd name="connsiteY83" fmla="*/ 661544 h 929096"/>
                  <a:gd name="connsiteX84" fmla="*/ 1073596 w 1195742"/>
                  <a:gd name="connsiteY84" fmla="*/ 658669 h 929096"/>
                  <a:gd name="connsiteX85" fmla="*/ 1066263 w 1195742"/>
                  <a:gd name="connsiteY85" fmla="*/ 651836 h 929096"/>
                  <a:gd name="connsiteX86" fmla="*/ 1066680 w 1195742"/>
                  <a:gd name="connsiteY86" fmla="*/ 644170 h 929096"/>
                  <a:gd name="connsiteX87" fmla="*/ 1066055 w 1195742"/>
                  <a:gd name="connsiteY87" fmla="*/ 639712 h 929096"/>
                  <a:gd name="connsiteX88" fmla="*/ 1057638 w 1195742"/>
                  <a:gd name="connsiteY88" fmla="*/ 636337 h 929096"/>
                  <a:gd name="connsiteX89" fmla="*/ 1051639 w 1195742"/>
                  <a:gd name="connsiteY89" fmla="*/ 634504 h 929096"/>
                  <a:gd name="connsiteX90" fmla="*/ 1046598 w 1195742"/>
                  <a:gd name="connsiteY90" fmla="*/ 631588 h 929096"/>
                  <a:gd name="connsiteX91" fmla="*/ 1040390 w 1195742"/>
                  <a:gd name="connsiteY91" fmla="*/ 627963 h 929096"/>
                  <a:gd name="connsiteX92" fmla="*/ 1034765 w 1195742"/>
                  <a:gd name="connsiteY92" fmla="*/ 631462 h 929096"/>
                  <a:gd name="connsiteX93" fmla="*/ 1027474 w 1195742"/>
                  <a:gd name="connsiteY93" fmla="*/ 636212 h 929096"/>
                  <a:gd name="connsiteX94" fmla="*/ 1006684 w 1195742"/>
                  <a:gd name="connsiteY94" fmla="*/ 623921 h 929096"/>
                  <a:gd name="connsiteX95" fmla="*/ 1003726 w 1195742"/>
                  <a:gd name="connsiteY95" fmla="*/ 618547 h 929096"/>
                  <a:gd name="connsiteX96" fmla="*/ 1002768 w 1195742"/>
                  <a:gd name="connsiteY96" fmla="*/ 617005 h 929096"/>
                  <a:gd name="connsiteX97" fmla="*/ 1003976 w 1195742"/>
                  <a:gd name="connsiteY97" fmla="*/ 615672 h 929096"/>
                  <a:gd name="connsiteX98" fmla="*/ 1004476 w 1195742"/>
                  <a:gd name="connsiteY98" fmla="*/ 610464 h 929096"/>
                  <a:gd name="connsiteX99" fmla="*/ 1001434 w 1195742"/>
                  <a:gd name="connsiteY99" fmla="*/ 604048 h 929096"/>
                  <a:gd name="connsiteX100" fmla="*/ 1003226 w 1195742"/>
                  <a:gd name="connsiteY100" fmla="*/ 594590 h 929096"/>
                  <a:gd name="connsiteX101" fmla="*/ 1004601 w 1195742"/>
                  <a:gd name="connsiteY101" fmla="*/ 588174 h 929096"/>
                  <a:gd name="connsiteX102" fmla="*/ 999476 w 1195742"/>
                  <a:gd name="connsiteY102" fmla="*/ 583216 h 929096"/>
                  <a:gd name="connsiteX103" fmla="*/ 984061 w 1195742"/>
                  <a:gd name="connsiteY103" fmla="*/ 583716 h 929096"/>
                  <a:gd name="connsiteX104" fmla="*/ 979228 w 1195742"/>
                  <a:gd name="connsiteY104" fmla="*/ 588133 h 929096"/>
                  <a:gd name="connsiteX105" fmla="*/ 970937 w 1195742"/>
                  <a:gd name="connsiteY105" fmla="*/ 594715 h 929096"/>
                  <a:gd name="connsiteX106" fmla="*/ 961396 w 1195742"/>
                  <a:gd name="connsiteY106" fmla="*/ 596840 h 929096"/>
                  <a:gd name="connsiteX107" fmla="*/ 955521 w 1195742"/>
                  <a:gd name="connsiteY107" fmla="*/ 597840 h 929096"/>
                  <a:gd name="connsiteX108" fmla="*/ 941856 w 1195742"/>
                  <a:gd name="connsiteY108" fmla="*/ 605006 h 929096"/>
                  <a:gd name="connsiteX109" fmla="*/ 937689 w 1195742"/>
                  <a:gd name="connsiteY109" fmla="*/ 610381 h 929096"/>
                  <a:gd name="connsiteX110" fmla="*/ 934231 w 1195742"/>
                  <a:gd name="connsiteY110" fmla="*/ 616297 h 929096"/>
                  <a:gd name="connsiteX111" fmla="*/ 899567 w 1195742"/>
                  <a:gd name="connsiteY111" fmla="*/ 614839 h 929096"/>
                  <a:gd name="connsiteX112" fmla="*/ 883527 w 1195742"/>
                  <a:gd name="connsiteY112" fmla="*/ 609256 h 929096"/>
                  <a:gd name="connsiteX113" fmla="*/ 862362 w 1195742"/>
                  <a:gd name="connsiteY113" fmla="*/ 608006 h 929096"/>
                  <a:gd name="connsiteX114" fmla="*/ 849238 w 1195742"/>
                  <a:gd name="connsiteY114" fmla="*/ 607798 h 929096"/>
                  <a:gd name="connsiteX115" fmla="*/ 831906 w 1195742"/>
                  <a:gd name="connsiteY115" fmla="*/ 596548 h 929096"/>
                  <a:gd name="connsiteX116" fmla="*/ 826739 w 1195742"/>
                  <a:gd name="connsiteY116" fmla="*/ 589882 h 929096"/>
                  <a:gd name="connsiteX117" fmla="*/ 820406 w 1195742"/>
                  <a:gd name="connsiteY117" fmla="*/ 584424 h 929096"/>
                  <a:gd name="connsiteX118" fmla="*/ 810074 w 1195742"/>
                  <a:gd name="connsiteY118" fmla="*/ 573550 h 929096"/>
                  <a:gd name="connsiteX119" fmla="*/ 807241 w 1195742"/>
                  <a:gd name="connsiteY119" fmla="*/ 556302 h 929096"/>
                  <a:gd name="connsiteX120" fmla="*/ 807324 w 1195742"/>
                  <a:gd name="connsiteY120" fmla="*/ 547261 h 929096"/>
                  <a:gd name="connsiteX121" fmla="*/ 800658 w 1195742"/>
                  <a:gd name="connsiteY121" fmla="*/ 536178 h 929096"/>
                  <a:gd name="connsiteX122" fmla="*/ 796117 w 1195742"/>
                  <a:gd name="connsiteY122" fmla="*/ 531762 h 929096"/>
                  <a:gd name="connsiteX123" fmla="*/ 795158 w 1195742"/>
                  <a:gd name="connsiteY123" fmla="*/ 532012 h 929096"/>
                  <a:gd name="connsiteX124" fmla="*/ 781868 w 1195742"/>
                  <a:gd name="connsiteY124" fmla="*/ 533512 h 929096"/>
                  <a:gd name="connsiteX125" fmla="*/ 774993 w 1195742"/>
                  <a:gd name="connsiteY125" fmla="*/ 527720 h 929096"/>
                  <a:gd name="connsiteX126" fmla="*/ 773118 w 1195742"/>
                  <a:gd name="connsiteY126" fmla="*/ 523387 h 929096"/>
                  <a:gd name="connsiteX127" fmla="*/ 762453 w 1195742"/>
                  <a:gd name="connsiteY127" fmla="*/ 514471 h 929096"/>
                  <a:gd name="connsiteX128" fmla="*/ 754120 w 1195742"/>
                  <a:gd name="connsiteY128" fmla="*/ 511430 h 929096"/>
                  <a:gd name="connsiteX129" fmla="*/ 748787 w 1195742"/>
                  <a:gd name="connsiteY129" fmla="*/ 509805 h 929096"/>
                  <a:gd name="connsiteX130" fmla="*/ 744996 w 1195742"/>
                  <a:gd name="connsiteY130" fmla="*/ 507972 h 929096"/>
                  <a:gd name="connsiteX131" fmla="*/ 721456 w 1195742"/>
                  <a:gd name="connsiteY131" fmla="*/ 502139 h 929096"/>
                  <a:gd name="connsiteX132" fmla="*/ 721372 w 1195742"/>
                  <a:gd name="connsiteY132" fmla="*/ 502139 h 929096"/>
                  <a:gd name="connsiteX133" fmla="*/ 719748 w 1195742"/>
                  <a:gd name="connsiteY133" fmla="*/ 502139 h 929096"/>
                  <a:gd name="connsiteX134" fmla="*/ 695416 w 1195742"/>
                  <a:gd name="connsiteY134" fmla="*/ 492598 h 929096"/>
                  <a:gd name="connsiteX135" fmla="*/ 694833 w 1195742"/>
                  <a:gd name="connsiteY135" fmla="*/ 491723 h 929096"/>
                  <a:gd name="connsiteX136" fmla="*/ 695083 w 1195742"/>
                  <a:gd name="connsiteY136" fmla="*/ 490723 h 929096"/>
                  <a:gd name="connsiteX137" fmla="*/ 679376 w 1195742"/>
                  <a:gd name="connsiteY137" fmla="*/ 474891 h 929096"/>
                  <a:gd name="connsiteX138" fmla="*/ 675584 w 1195742"/>
                  <a:gd name="connsiteY138" fmla="*/ 473391 h 929096"/>
                  <a:gd name="connsiteX139" fmla="*/ 669210 w 1195742"/>
                  <a:gd name="connsiteY139" fmla="*/ 470975 h 929096"/>
                  <a:gd name="connsiteX140" fmla="*/ 654169 w 1195742"/>
                  <a:gd name="connsiteY140" fmla="*/ 453309 h 929096"/>
                  <a:gd name="connsiteX141" fmla="*/ 653669 w 1195742"/>
                  <a:gd name="connsiteY141" fmla="*/ 448851 h 929096"/>
                  <a:gd name="connsiteX142" fmla="*/ 649669 w 1195742"/>
                  <a:gd name="connsiteY142" fmla="*/ 435894 h 929096"/>
                  <a:gd name="connsiteX143" fmla="*/ 641420 w 1195742"/>
                  <a:gd name="connsiteY143" fmla="*/ 434936 h 929096"/>
                  <a:gd name="connsiteX144" fmla="*/ 631921 w 1195742"/>
                  <a:gd name="connsiteY144" fmla="*/ 437686 h 929096"/>
                  <a:gd name="connsiteX145" fmla="*/ 612089 w 1195742"/>
                  <a:gd name="connsiteY145" fmla="*/ 435353 h 929096"/>
                  <a:gd name="connsiteX146" fmla="*/ 608089 w 1195742"/>
                  <a:gd name="connsiteY146" fmla="*/ 433061 h 929096"/>
                  <a:gd name="connsiteX147" fmla="*/ 600173 w 1195742"/>
                  <a:gd name="connsiteY147" fmla="*/ 432061 h 929096"/>
                  <a:gd name="connsiteX148" fmla="*/ 595757 w 1195742"/>
                  <a:gd name="connsiteY148" fmla="*/ 433686 h 929096"/>
                  <a:gd name="connsiteX149" fmla="*/ 585966 w 1195742"/>
                  <a:gd name="connsiteY149" fmla="*/ 434936 h 929096"/>
                  <a:gd name="connsiteX150" fmla="*/ 576217 w 1195742"/>
                  <a:gd name="connsiteY150" fmla="*/ 427811 h 929096"/>
                  <a:gd name="connsiteX151" fmla="*/ 581550 w 1195742"/>
                  <a:gd name="connsiteY151" fmla="*/ 402772 h 929096"/>
                  <a:gd name="connsiteX152" fmla="*/ 581966 w 1195742"/>
                  <a:gd name="connsiteY152" fmla="*/ 401897 h 929096"/>
                  <a:gd name="connsiteX153" fmla="*/ 584091 w 1195742"/>
                  <a:gd name="connsiteY153" fmla="*/ 397855 h 929096"/>
                  <a:gd name="connsiteX154" fmla="*/ 585466 w 1195742"/>
                  <a:gd name="connsiteY154" fmla="*/ 376232 h 929096"/>
                  <a:gd name="connsiteX155" fmla="*/ 579633 w 1195742"/>
                  <a:gd name="connsiteY155" fmla="*/ 374107 h 929096"/>
                  <a:gd name="connsiteX156" fmla="*/ 573258 w 1195742"/>
                  <a:gd name="connsiteY156" fmla="*/ 372399 h 929096"/>
                  <a:gd name="connsiteX157" fmla="*/ 566176 w 1195742"/>
                  <a:gd name="connsiteY157" fmla="*/ 363441 h 929096"/>
                  <a:gd name="connsiteX158" fmla="*/ 565426 w 1195742"/>
                  <a:gd name="connsiteY158" fmla="*/ 357483 h 929096"/>
                  <a:gd name="connsiteX159" fmla="*/ 563509 w 1195742"/>
                  <a:gd name="connsiteY159" fmla="*/ 350567 h 929096"/>
                  <a:gd name="connsiteX160" fmla="*/ 565467 w 1195742"/>
                  <a:gd name="connsiteY160" fmla="*/ 325861 h 929096"/>
                  <a:gd name="connsiteX161" fmla="*/ 573592 w 1195742"/>
                  <a:gd name="connsiteY161" fmla="*/ 323319 h 929096"/>
                  <a:gd name="connsiteX162" fmla="*/ 579675 w 1195742"/>
                  <a:gd name="connsiteY162" fmla="*/ 317945 h 929096"/>
                  <a:gd name="connsiteX163" fmla="*/ 574217 w 1195742"/>
                  <a:gd name="connsiteY163" fmla="*/ 307945 h 929096"/>
                  <a:gd name="connsiteX164" fmla="*/ 569342 w 1195742"/>
                  <a:gd name="connsiteY164" fmla="*/ 301904 h 929096"/>
                  <a:gd name="connsiteX165" fmla="*/ 567051 w 1195742"/>
                  <a:gd name="connsiteY165" fmla="*/ 295530 h 929096"/>
                  <a:gd name="connsiteX166" fmla="*/ 564259 w 1195742"/>
                  <a:gd name="connsiteY166" fmla="*/ 292655 h 929096"/>
                  <a:gd name="connsiteX167" fmla="*/ 558676 w 1195742"/>
                  <a:gd name="connsiteY167" fmla="*/ 291905 h 929096"/>
                  <a:gd name="connsiteX168" fmla="*/ 548635 w 1195742"/>
                  <a:gd name="connsiteY168" fmla="*/ 289155 h 929096"/>
                  <a:gd name="connsiteX169" fmla="*/ 544802 w 1195742"/>
                  <a:gd name="connsiteY169" fmla="*/ 281322 h 929096"/>
                  <a:gd name="connsiteX170" fmla="*/ 542719 w 1195742"/>
                  <a:gd name="connsiteY170" fmla="*/ 276698 h 929096"/>
                  <a:gd name="connsiteX171" fmla="*/ 539886 w 1195742"/>
                  <a:gd name="connsiteY171" fmla="*/ 276656 h 929096"/>
                  <a:gd name="connsiteX172" fmla="*/ 530762 w 1195742"/>
                  <a:gd name="connsiteY172" fmla="*/ 274156 h 929096"/>
                  <a:gd name="connsiteX173" fmla="*/ 527512 w 1195742"/>
                  <a:gd name="connsiteY173" fmla="*/ 266490 h 929096"/>
                  <a:gd name="connsiteX174" fmla="*/ 522221 w 1195742"/>
                  <a:gd name="connsiteY174" fmla="*/ 256449 h 929096"/>
                  <a:gd name="connsiteX175" fmla="*/ 516013 w 1195742"/>
                  <a:gd name="connsiteY175" fmla="*/ 258199 h 929096"/>
                  <a:gd name="connsiteX176" fmla="*/ 512596 w 1195742"/>
                  <a:gd name="connsiteY176" fmla="*/ 266157 h 929096"/>
                  <a:gd name="connsiteX177" fmla="*/ 506930 w 1195742"/>
                  <a:gd name="connsiteY177" fmla="*/ 276364 h 929096"/>
                  <a:gd name="connsiteX178" fmla="*/ 494389 w 1195742"/>
                  <a:gd name="connsiteY178" fmla="*/ 273198 h 929096"/>
                  <a:gd name="connsiteX179" fmla="*/ 490140 w 1195742"/>
                  <a:gd name="connsiteY179" fmla="*/ 267490 h 929096"/>
                  <a:gd name="connsiteX180" fmla="*/ 485390 w 1195742"/>
                  <a:gd name="connsiteY180" fmla="*/ 264324 h 929096"/>
                  <a:gd name="connsiteX181" fmla="*/ 477974 w 1195742"/>
                  <a:gd name="connsiteY181" fmla="*/ 267324 h 929096"/>
                  <a:gd name="connsiteX182" fmla="*/ 473058 w 1195742"/>
                  <a:gd name="connsiteY182" fmla="*/ 269907 h 929096"/>
                  <a:gd name="connsiteX183" fmla="*/ 459142 w 1195742"/>
                  <a:gd name="connsiteY183" fmla="*/ 271865 h 929096"/>
                  <a:gd name="connsiteX184" fmla="*/ 455768 w 1195742"/>
                  <a:gd name="connsiteY184" fmla="*/ 271698 h 929096"/>
                  <a:gd name="connsiteX185" fmla="*/ 451601 w 1195742"/>
                  <a:gd name="connsiteY185" fmla="*/ 271656 h 929096"/>
                  <a:gd name="connsiteX186" fmla="*/ 444602 w 1195742"/>
                  <a:gd name="connsiteY186" fmla="*/ 269032 h 929096"/>
                  <a:gd name="connsiteX187" fmla="*/ 440894 w 1195742"/>
                  <a:gd name="connsiteY187" fmla="*/ 265865 h 929096"/>
                  <a:gd name="connsiteX188" fmla="*/ 420978 w 1195742"/>
                  <a:gd name="connsiteY188" fmla="*/ 241784 h 929096"/>
                  <a:gd name="connsiteX189" fmla="*/ 419687 w 1195742"/>
                  <a:gd name="connsiteY189" fmla="*/ 238909 h 929096"/>
                  <a:gd name="connsiteX190" fmla="*/ 420645 w 1195742"/>
                  <a:gd name="connsiteY190" fmla="*/ 223035 h 929096"/>
                  <a:gd name="connsiteX191" fmla="*/ 428936 w 1195742"/>
                  <a:gd name="connsiteY191" fmla="*/ 219619 h 929096"/>
                  <a:gd name="connsiteX192" fmla="*/ 435144 w 1195742"/>
                  <a:gd name="connsiteY192" fmla="*/ 217119 h 929096"/>
                  <a:gd name="connsiteX193" fmla="*/ 437061 w 1195742"/>
                  <a:gd name="connsiteY193" fmla="*/ 210828 h 929096"/>
                  <a:gd name="connsiteX194" fmla="*/ 424520 w 1195742"/>
                  <a:gd name="connsiteY194" fmla="*/ 205120 h 929096"/>
                  <a:gd name="connsiteX195" fmla="*/ 419354 w 1195742"/>
                  <a:gd name="connsiteY195" fmla="*/ 203745 h 929096"/>
                  <a:gd name="connsiteX196" fmla="*/ 411021 w 1195742"/>
                  <a:gd name="connsiteY196" fmla="*/ 197495 h 929096"/>
                  <a:gd name="connsiteX197" fmla="*/ 407729 w 1195742"/>
                  <a:gd name="connsiteY197" fmla="*/ 193496 h 929096"/>
                  <a:gd name="connsiteX198" fmla="*/ 400188 w 1195742"/>
                  <a:gd name="connsiteY198" fmla="*/ 189413 h 929096"/>
                  <a:gd name="connsiteX199" fmla="*/ 394189 w 1195742"/>
                  <a:gd name="connsiteY199" fmla="*/ 187246 h 929096"/>
                  <a:gd name="connsiteX200" fmla="*/ 386148 w 1195742"/>
                  <a:gd name="connsiteY200" fmla="*/ 181705 h 929096"/>
                  <a:gd name="connsiteX201" fmla="*/ 369691 w 1195742"/>
                  <a:gd name="connsiteY201" fmla="*/ 177205 h 929096"/>
                  <a:gd name="connsiteX202" fmla="*/ 367191 w 1195742"/>
                  <a:gd name="connsiteY202" fmla="*/ 177622 h 929096"/>
                  <a:gd name="connsiteX203" fmla="*/ 339901 w 1195742"/>
                  <a:gd name="connsiteY203" fmla="*/ 172956 h 929096"/>
                  <a:gd name="connsiteX204" fmla="*/ 316736 w 1195742"/>
                  <a:gd name="connsiteY204" fmla="*/ 167664 h 929096"/>
                  <a:gd name="connsiteX205" fmla="*/ 311820 w 1195742"/>
                  <a:gd name="connsiteY205" fmla="*/ 164373 h 929096"/>
                  <a:gd name="connsiteX206" fmla="*/ 288988 w 1195742"/>
                  <a:gd name="connsiteY206" fmla="*/ 166123 h 929096"/>
                  <a:gd name="connsiteX207" fmla="*/ 281531 w 1195742"/>
                  <a:gd name="connsiteY207" fmla="*/ 155665 h 929096"/>
                  <a:gd name="connsiteX208" fmla="*/ 287739 w 1195742"/>
                  <a:gd name="connsiteY208" fmla="*/ 142833 h 929096"/>
                  <a:gd name="connsiteX209" fmla="*/ 291572 w 1195742"/>
                  <a:gd name="connsiteY209" fmla="*/ 136625 h 929096"/>
                  <a:gd name="connsiteX210" fmla="*/ 286280 w 1195742"/>
                  <a:gd name="connsiteY210" fmla="*/ 131625 h 929096"/>
                  <a:gd name="connsiteX211" fmla="*/ 277406 w 1195742"/>
                  <a:gd name="connsiteY211" fmla="*/ 129542 h 929096"/>
                  <a:gd name="connsiteX212" fmla="*/ 261199 w 1195742"/>
                  <a:gd name="connsiteY212" fmla="*/ 122834 h 929096"/>
                  <a:gd name="connsiteX213" fmla="*/ 260449 w 1195742"/>
                  <a:gd name="connsiteY213" fmla="*/ 112418 h 929096"/>
                  <a:gd name="connsiteX214" fmla="*/ 274448 w 1195742"/>
                  <a:gd name="connsiteY214" fmla="*/ 103086 h 929096"/>
                  <a:gd name="connsiteX215" fmla="*/ 279739 w 1195742"/>
                  <a:gd name="connsiteY215" fmla="*/ 101336 h 929096"/>
                  <a:gd name="connsiteX216" fmla="*/ 282281 w 1195742"/>
                  <a:gd name="connsiteY216" fmla="*/ 99878 h 929096"/>
                  <a:gd name="connsiteX217" fmla="*/ 284739 w 1195742"/>
                  <a:gd name="connsiteY217" fmla="*/ 96961 h 929096"/>
                  <a:gd name="connsiteX218" fmla="*/ 285947 w 1195742"/>
                  <a:gd name="connsiteY218" fmla="*/ 92962 h 929096"/>
                  <a:gd name="connsiteX219" fmla="*/ 297696 w 1195742"/>
                  <a:gd name="connsiteY219" fmla="*/ 72755 h 929096"/>
                  <a:gd name="connsiteX220" fmla="*/ 300321 w 1195742"/>
                  <a:gd name="connsiteY220" fmla="*/ 69255 h 929096"/>
                  <a:gd name="connsiteX221" fmla="*/ 304154 w 1195742"/>
                  <a:gd name="connsiteY221" fmla="*/ 64672 h 929096"/>
                  <a:gd name="connsiteX222" fmla="*/ 311029 w 1195742"/>
                  <a:gd name="connsiteY222" fmla="*/ 50465 h 929096"/>
                  <a:gd name="connsiteX223" fmla="*/ 304321 w 1195742"/>
                  <a:gd name="connsiteY223" fmla="*/ 45715 h 929096"/>
                  <a:gd name="connsiteX224" fmla="*/ 305821 w 1195742"/>
                  <a:gd name="connsiteY224" fmla="*/ 32466 h 929096"/>
                  <a:gd name="connsiteX225" fmla="*/ 307654 w 1195742"/>
                  <a:gd name="connsiteY225" fmla="*/ 27133 h 929096"/>
                  <a:gd name="connsiteX226" fmla="*/ 307071 w 1195742"/>
                  <a:gd name="connsiteY226" fmla="*/ 13926 h 929096"/>
                  <a:gd name="connsiteX227" fmla="*/ 306071 w 1195742"/>
                  <a:gd name="connsiteY227" fmla="*/ 2344 h 929096"/>
                  <a:gd name="connsiteX228" fmla="*/ 296446 w 1195742"/>
                  <a:gd name="connsiteY228" fmla="*/ 3635 h 929096"/>
                  <a:gd name="connsiteX229" fmla="*/ 277531 w 1195742"/>
                  <a:gd name="connsiteY229" fmla="*/ 7510 h 929096"/>
                  <a:gd name="connsiteX230" fmla="*/ 271907 w 1195742"/>
                  <a:gd name="connsiteY230" fmla="*/ 9260 h 929096"/>
                  <a:gd name="connsiteX231" fmla="*/ 264657 w 1195742"/>
                  <a:gd name="connsiteY231" fmla="*/ 12384 h 929096"/>
                  <a:gd name="connsiteX232" fmla="*/ 258491 w 1195742"/>
                  <a:gd name="connsiteY232" fmla="*/ 18884 h 929096"/>
                  <a:gd name="connsiteX233" fmla="*/ 255408 w 1195742"/>
                  <a:gd name="connsiteY233" fmla="*/ 22842 h 929096"/>
                  <a:gd name="connsiteX234" fmla="*/ 227702 w 1195742"/>
                  <a:gd name="connsiteY234" fmla="*/ 36133 h 929096"/>
                  <a:gd name="connsiteX235" fmla="*/ 222744 w 1195742"/>
                  <a:gd name="connsiteY235" fmla="*/ 32466 h 929096"/>
                  <a:gd name="connsiteX236" fmla="*/ 222243 w 1195742"/>
                  <a:gd name="connsiteY236" fmla="*/ 31550 h 929096"/>
                  <a:gd name="connsiteX237" fmla="*/ 218952 w 1195742"/>
                  <a:gd name="connsiteY237" fmla="*/ 32800 h 929096"/>
                  <a:gd name="connsiteX238" fmla="*/ 216869 w 1195742"/>
                  <a:gd name="connsiteY238" fmla="*/ 36591 h 929096"/>
                  <a:gd name="connsiteX239" fmla="*/ 206661 w 1195742"/>
                  <a:gd name="connsiteY239" fmla="*/ 43965 h 929096"/>
                  <a:gd name="connsiteX240" fmla="*/ 199912 w 1195742"/>
                  <a:gd name="connsiteY240" fmla="*/ 27133 h 929096"/>
                  <a:gd name="connsiteX241" fmla="*/ 198162 w 1195742"/>
                  <a:gd name="connsiteY241" fmla="*/ 14093 h 929096"/>
                  <a:gd name="connsiteX242" fmla="*/ 189496 w 1195742"/>
                  <a:gd name="connsiteY242" fmla="*/ 14676 h 929096"/>
                  <a:gd name="connsiteX243" fmla="*/ 186163 w 1195742"/>
                  <a:gd name="connsiteY243" fmla="*/ 16176 h 929096"/>
                  <a:gd name="connsiteX244" fmla="*/ 183622 w 1195742"/>
                  <a:gd name="connsiteY244" fmla="*/ 18384 h 929096"/>
                  <a:gd name="connsiteX245" fmla="*/ 179580 w 1195742"/>
                  <a:gd name="connsiteY245" fmla="*/ 21675 h 929096"/>
                  <a:gd name="connsiteX246" fmla="*/ 174539 w 1195742"/>
                  <a:gd name="connsiteY246" fmla="*/ 21384 h 929096"/>
                  <a:gd name="connsiteX247" fmla="*/ 171789 w 1195742"/>
                  <a:gd name="connsiteY247" fmla="*/ 20925 h 929096"/>
                  <a:gd name="connsiteX248" fmla="*/ 161290 w 1195742"/>
                  <a:gd name="connsiteY248" fmla="*/ 33383 h 929096"/>
                  <a:gd name="connsiteX249" fmla="*/ 152832 w 1195742"/>
                  <a:gd name="connsiteY249" fmla="*/ 45049 h 929096"/>
                  <a:gd name="connsiteX250" fmla="*/ 145083 w 1195742"/>
                  <a:gd name="connsiteY250" fmla="*/ 46840 h 929096"/>
                  <a:gd name="connsiteX251" fmla="*/ 138833 w 1195742"/>
                  <a:gd name="connsiteY251" fmla="*/ 49173 h 929096"/>
                  <a:gd name="connsiteX252" fmla="*/ 137958 w 1195742"/>
                  <a:gd name="connsiteY252" fmla="*/ 54590 h 929096"/>
                  <a:gd name="connsiteX253" fmla="*/ 136167 w 1195742"/>
                  <a:gd name="connsiteY253" fmla="*/ 63464 h 929096"/>
                  <a:gd name="connsiteX254" fmla="*/ 131417 w 1195742"/>
                  <a:gd name="connsiteY254" fmla="*/ 68922 h 929096"/>
                  <a:gd name="connsiteX255" fmla="*/ 126626 w 1195742"/>
                  <a:gd name="connsiteY255" fmla="*/ 75088 h 929096"/>
                  <a:gd name="connsiteX256" fmla="*/ 129209 w 1195742"/>
                  <a:gd name="connsiteY256" fmla="*/ 78838 h 929096"/>
                  <a:gd name="connsiteX257" fmla="*/ 133625 w 1195742"/>
                  <a:gd name="connsiteY257" fmla="*/ 83462 h 929096"/>
                  <a:gd name="connsiteX258" fmla="*/ 133667 w 1195742"/>
                  <a:gd name="connsiteY258" fmla="*/ 94045 h 929096"/>
                  <a:gd name="connsiteX259" fmla="*/ 116835 w 1195742"/>
                  <a:gd name="connsiteY259" fmla="*/ 102544 h 929096"/>
                  <a:gd name="connsiteX260" fmla="*/ 115752 w 1195742"/>
                  <a:gd name="connsiteY260" fmla="*/ 102836 h 929096"/>
                  <a:gd name="connsiteX261" fmla="*/ 99211 w 1195742"/>
                  <a:gd name="connsiteY261" fmla="*/ 113960 h 929096"/>
                  <a:gd name="connsiteX262" fmla="*/ 95087 w 1195742"/>
                  <a:gd name="connsiteY262" fmla="*/ 118918 h 929096"/>
                  <a:gd name="connsiteX263" fmla="*/ 82837 w 1195742"/>
                  <a:gd name="connsiteY263" fmla="*/ 131875 h 929096"/>
                  <a:gd name="connsiteX264" fmla="*/ 70463 w 1195742"/>
                  <a:gd name="connsiteY264" fmla="*/ 144999 h 929096"/>
                  <a:gd name="connsiteX265" fmla="*/ 58089 w 1195742"/>
                  <a:gd name="connsiteY265" fmla="*/ 154749 h 929096"/>
                  <a:gd name="connsiteX266" fmla="*/ 43591 w 1195742"/>
                  <a:gd name="connsiteY266" fmla="*/ 168456 h 929096"/>
                  <a:gd name="connsiteX267" fmla="*/ 43799 w 1195742"/>
                  <a:gd name="connsiteY267" fmla="*/ 173331 h 929096"/>
                  <a:gd name="connsiteX268" fmla="*/ 48090 w 1195742"/>
                  <a:gd name="connsiteY268" fmla="*/ 179705 h 929096"/>
                  <a:gd name="connsiteX269" fmla="*/ 46924 w 1195742"/>
                  <a:gd name="connsiteY269" fmla="*/ 189329 h 929096"/>
                  <a:gd name="connsiteX270" fmla="*/ 43965 w 1195742"/>
                  <a:gd name="connsiteY270" fmla="*/ 192162 h 929096"/>
                  <a:gd name="connsiteX271" fmla="*/ 40174 w 1195742"/>
                  <a:gd name="connsiteY271" fmla="*/ 196704 h 929096"/>
                  <a:gd name="connsiteX272" fmla="*/ 34508 w 1195742"/>
                  <a:gd name="connsiteY272" fmla="*/ 215619 h 929096"/>
                  <a:gd name="connsiteX273" fmla="*/ 22342 w 1195742"/>
                  <a:gd name="connsiteY273" fmla="*/ 240867 h 929096"/>
                  <a:gd name="connsiteX274" fmla="*/ 17801 w 1195742"/>
                  <a:gd name="connsiteY274" fmla="*/ 243992 h 929096"/>
                  <a:gd name="connsiteX275" fmla="*/ 6052 w 1195742"/>
                  <a:gd name="connsiteY275" fmla="*/ 254158 h 929096"/>
                  <a:gd name="connsiteX276" fmla="*/ 4468 w 1195742"/>
                  <a:gd name="connsiteY276" fmla="*/ 260282 h 929096"/>
                  <a:gd name="connsiteX277" fmla="*/ 2344 w 1195742"/>
                  <a:gd name="connsiteY277" fmla="*/ 267448 h 929096"/>
                  <a:gd name="connsiteX278" fmla="*/ 9260 w 1195742"/>
                  <a:gd name="connsiteY278" fmla="*/ 273490 h 929096"/>
                  <a:gd name="connsiteX279" fmla="*/ 17759 w 1195742"/>
                  <a:gd name="connsiteY279" fmla="*/ 282572 h 929096"/>
                  <a:gd name="connsiteX280" fmla="*/ 13051 w 1195742"/>
                  <a:gd name="connsiteY280" fmla="*/ 294197 h 929096"/>
                  <a:gd name="connsiteX281" fmla="*/ 9718 w 1195742"/>
                  <a:gd name="connsiteY281" fmla="*/ 299321 h 929096"/>
                  <a:gd name="connsiteX282" fmla="*/ 27717 w 1195742"/>
                  <a:gd name="connsiteY282" fmla="*/ 314195 h 929096"/>
                  <a:gd name="connsiteX283" fmla="*/ 37882 w 1195742"/>
                  <a:gd name="connsiteY283" fmla="*/ 319569 h 929096"/>
                  <a:gd name="connsiteX284" fmla="*/ 65214 w 1195742"/>
                  <a:gd name="connsiteY284" fmla="*/ 361775 h 929096"/>
                  <a:gd name="connsiteX285" fmla="*/ 80213 w 1195742"/>
                  <a:gd name="connsiteY285" fmla="*/ 392731 h 929096"/>
                  <a:gd name="connsiteX286" fmla="*/ 85421 w 1195742"/>
                  <a:gd name="connsiteY286" fmla="*/ 398938 h 929096"/>
                  <a:gd name="connsiteX287" fmla="*/ 96003 w 1195742"/>
                  <a:gd name="connsiteY287" fmla="*/ 429478 h 929096"/>
                  <a:gd name="connsiteX288" fmla="*/ 87920 w 1195742"/>
                  <a:gd name="connsiteY288" fmla="*/ 446810 h 929096"/>
                  <a:gd name="connsiteX289" fmla="*/ 79879 w 1195742"/>
                  <a:gd name="connsiteY289" fmla="*/ 463434 h 929096"/>
                  <a:gd name="connsiteX290" fmla="*/ 77213 w 1195742"/>
                  <a:gd name="connsiteY290" fmla="*/ 478682 h 929096"/>
                  <a:gd name="connsiteX291" fmla="*/ 70922 w 1195742"/>
                  <a:gd name="connsiteY291" fmla="*/ 510388 h 929096"/>
                  <a:gd name="connsiteX292" fmla="*/ 69172 w 1195742"/>
                  <a:gd name="connsiteY292" fmla="*/ 515721 h 929096"/>
                  <a:gd name="connsiteX293" fmla="*/ 67880 w 1195742"/>
                  <a:gd name="connsiteY293" fmla="*/ 526721 h 929096"/>
                  <a:gd name="connsiteX294" fmla="*/ 74213 w 1195742"/>
                  <a:gd name="connsiteY294" fmla="*/ 532845 h 929096"/>
                  <a:gd name="connsiteX295" fmla="*/ 81171 w 1195742"/>
                  <a:gd name="connsiteY295" fmla="*/ 539720 h 929096"/>
                  <a:gd name="connsiteX296" fmla="*/ 67838 w 1195742"/>
                  <a:gd name="connsiteY296" fmla="*/ 580008 h 929096"/>
                  <a:gd name="connsiteX297" fmla="*/ 57714 w 1195742"/>
                  <a:gd name="connsiteY297" fmla="*/ 614089 h 929096"/>
                  <a:gd name="connsiteX298" fmla="*/ 77838 w 1195742"/>
                  <a:gd name="connsiteY298" fmla="*/ 627046 h 929096"/>
                  <a:gd name="connsiteX299" fmla="*/ 99545 w 1195742"/>
                  <a:gd name="connsiteY299" fmla="*/ 640545 h 929096"/>
                  <a:gd name="connsiteX300" fmla="*/ 105961 w 1195742"/>
                  <a:gd name="connsiteY300" fmla="*/ 686583 h 929096"/>
                  <a:gd name="connsiteX301" fmla="*/ 104877 w 1195742"/>
                  <a:gd name="connsiteY301" fmla="*/ 717456 h 929096"/>
                  <a:gd name="connsiteX302" fmla="*/ 114210 w 1195742"/>
                  <a:gd name="connsiteY302" fmla="*/ 734746 h 929096"/>
                  <a:gd name="connsiteX303" fmla="*/ 117668 w 1195742"/>
                  <a:gd name="connsiteY303" fmla="*/ 737830 h 929096"/>
                  <a:gd name="connsiteX304" fmla="*/ 117543 w 1195742"/>
                  <a:gd name="connsiteY304" fmla="*/ 737996 h 929096"/>
                  <a:gd name="connsiteX305" fmla="*/ 131250 w 1195742"/>
                  <a:gd name="connsiteY305" fmla="*/ 745996 h 929096"/>
                  <a:gd name="connsiteX306" fmla="*/ 161415 w 1195742"/>
                  <a:gd name="connsiteY306" fmla="*/ 741621 h 929096"/>
                  <a:gd name="connsiteX307" fmla="*/ 164456 w 1195742"/>
                  <a:gd name="connsiteY307" fmla="*/ 737913 h 929096"/>
                  <a:gd name="connsiteX308" fmla="*/ 175581 w 1195742"/>
                  <a:gd name="connsiteY308" fmla="*/ 732580 h 929096"/>
                  <a:gd name="connsiteX309" fmla="*/ 184288 w 1195742"/>
                  <a:gd name="connsiteY309" fmla="*/ 733997 h 929096"/>
                  <a:gd name="connsiteX310" fmla="*/ 193662 w 1195742"/>
                  <a:gd name="connsiteY310" fmla="*/ 735455 h 929096"/>
                  <a:gd name="connsiteX311" fmla="*/ 208495 w 1195742"/>
                  <a:gd name="connsiteY311" fmla="*/ 731497 h 929096"/>
                  <a:gd name="connsiteX312" fmla="*/ 233993 w 1195742"/>
                  <a:gd name="connsiteY312" fmla="*/ 728205 h 929096"/>
                  <a:gd name="connsiteX313" fmla="*/ 242075 w 1195742"/>
                  <a:gd name="connsiteY313" fmla="*/ 731788 h 929096"/>
                  <a:gd name="connsiteX314" fmla="*/ 254283 w 1195742"/>
                  <a:gd name="connsiteY314" fmla="*/ 733538 h 929096"/>
                  <a:gd name="connsiteX315" fmla="*/ 264990 w 1195742"/>
                  <a:gd name="connsiteY315" fmla="*/ 723289 h 929096"/>
                  <a:gd name="connsiteX316" fmla="*/ 272115 w 1195742"/>
                  <a:gd name="connsiteY316" fmla="*/ 714331 h 929096"/>
                  <a:gd name="connsiteX317" fmla="*/ 296238 w 1195742"/>
                  <a:gd name="connsiteY317" fmla="*/ 709873 h 929096"/>
                  <a:gd name="connsiteX318" fmla="*/ 322361 w 1195742"/>
                  <a:gd name="connsiteY318" fmla="*/ 703707 h 929096"/>
                  <a:gd name="connsiteX319" fmla="*/ 320194 w 1195742"/>
                  <a:gd name="connsiteY319" fmla="*/ 690708 h 929096"/>
                  <a:gd name="connsiteX320" fmla="*/ 319111 w 1195742"/>
                  <a:gd name="connsiteY320" fmla="*/ 688625 h 929096"/>
                  <a:gd name="connsiteX321" fmla="*/ 321194 w 1195742"/>
                  <a:gd name="connsiteY321" fmla="*/ 687500 h 929096"/>
                  <a:gd name="connsiteX322" fmla="*/ 342193 w 1195742"/>
                  <a:gd name="connsiteY322" fmla="*/ 685750 h 929096"/>
                  <a:gd name="connsiteX323" fmla="*/ 352067 w 1195742"/>
                  <a:gd name="connsiteY323" fmla="*/ 694708 h 929096"/>
                  <a:gd name="connsiteX324" fmla="*/ 354650 w 1195742"/>
                  <a:gd name="connsiteY324" fmla="*/ 700332 h 929096"/>
                  <a:gd name="connsiteX325" fmla="*/ 355317 w 1195742"/>
                  <a:gd name="connsiteY325" fmla="*/ 701249 h 929096"/>
                  <a:gd name="connsiteX326" fmla="*/ 364108 w 1195742"/>
                  <a:gd name="connsiteY326" fmla="*/ 709082 h 929096"/>
                  <a:gd name="connsiteX327" fmla="*/ 367566 w 1195742"/>
                  <a:gd name="connsiteY327" fmla="*/ 710873 h 929096"/>
                  <a:gd name="connsiteX328" fmla="*/ 370857 w 1195742"/>
                  <a:gd name="connsiteY328" fmla="*/ 711165 h 929096"/>
                  <a:gd name="connsiteX329" fmla="*/ 378440 w 1195742"/>
                  <a:gd name="connsiteY329" fmla="*/ 712873 h 929096"/>
                  <a:gd name="connsiteX330" fmla="*/ 380815 w 1195742"/>
                  <a:gd name="connsiteY330" fmla="*/ 719997 h 929096"/>
                  <a:gd name="connsiteX331" fmla="*/ 381065 w 1195742"/>
                  <a:gd name="connsiteY331" fmla="*/ 722622 h 929096"/>
                  <a:gd name="connsiteX332" fmla="*/ 416187 w 1195742"/>
                  <a:gd name="connsiteY332" fmla="*/ 738204 h 929096"/>
                  <a:gd name="connsiteX333" fmla="*/ 421395 w 1195742"/>
                  <a:gd name="connsiteY333" fmla="*/ 737288 h 929096"/>
                  <a:gd name="connsiteX334" fmla="*/ 433103 w 1195742"/>
                  <a:gd name="connsiteY334" fmla="*/ 744162 h 929096"/>
                  <a:gd name="connsiteX335" fmla="*/ 434644 w 1195742"/>
                  <a:gd name="connsiteY335" fmla="*/ 755995 h 929096"/>
                  <a:gd name="connsiteX336" fmla="*/ 435394 w 1195742"/>
                  <a:gd name="connsiteY336" fmla="*/ 765452 h 929096"/>
                  <a:gd name="connsiteX337" fmla="*/ 448893 w 1195742"/>
                  <a:gd name="connsiteY337" fmla="*/ 785909 h 929096"/>
                  <a:gd name="connsiteX338" fmla="*/ 464767 w 1195742"/>
                  <a:gd name="connsiteY338" fmla="*/ 816032 h 929096"/>
                  <a:gd name="connsiteX339" fmla="*/ 464183 w 1195742"/>
                  <a:gd name="connsiteY339" fmla="*/ 825739 h 929096"/>
                  <a:gd name="connsiteX340" fmla="*/ 464559 w 1195742"/>
                  <a:gd name="connsiteY340" fmla="*/ 839405 h 929096"/>
                  <a:gd name="connsiteX341" fmla="*/ 464559 w 1195742"/>
                  <a:gd name="connsiteY341" fmla="*/ 839405 h 929096"/>
                  <a:gd name="connsiteX342" fmla="*/ 467517 w 1195742"/>
                  <a:gd name="connsiteY342" fmla="*/ 841613 h 929096"/>
                  <a:gd name="connsiteX343" fmla="*/ 489390 w 1195742"/>
                  <a:gd name="connsiteY343" fmla="*/ 868694 h 929096"/>
                  <a:gd name="connsiteX344" fmla="*/ 482307 w 1195742"/>
                  <a:gd name="connsiteY344" fmla="*/ 876402 h 929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</a:cxnLst>
                <a:rect l="l" t="t" r="r" b="b"/>
                <a:pathLst>
                  <a:path w="1195742" h="929096">
                    <a:moveTo>
                      <a:pt x="482307" y="876402"/>
                    </a:moveTo>
                    <a:cubicBezTo>
                      <a:pt x="481474" y="876777"/>
                      <a:pt x="480516" y="877402"/>
                      <a:pt x="479641" y="877986"/>
                    </a:cubicBezTo>
                    <a:cubicBezTo>
                      <a:pt x="479391" y="878152"/>
                      <a:pt x="479141" y="878319"/>
                      <a:pt x="478891" y="878486"/>
                    </a:cubicBezTo>
                    <a:cubicBezTo>
                      <a:pt x="482432" y="884318"/>
                      <a:pt x="490515" y="886027"/>
                      <a:pt x="498306" y="887652"/>
                    </a:cubicBezTo>
                    <a:cubicBezTo>
                      <a:pt x="502139" y="888443"/>
                      <a:pt x="505722" y="889193"/>
                      <a:pt x="508930" y="890401"/>
                    </a:cubicBezTo>
                    <a:cubicBezTo>
                      <a:pt x="517471" y="893651"/>
                      <a:pt x="520596" y="898026"/>
                      <a:pt x="523637" y="902234"/>
                    </a:cubicBezTo>
                    <a:cubicBezTo>
                      <a:pt x="525804" y="905233"/>
                      <a:pt x="527845" y="908108"/>
                      <a:pt x="532012" y="910816"/>
                    </a:cubicBezTo>
                    <a:cubicBezTo>
                      <a:pt x="536220" y="913566"/>
                      <a:pt x="542428" y="915316"/>
                      <a:pt x="548969" y="917233"/>
                    </a:cubicBezTo>
                    <a:cubicBezTo>
                      <a:pt x="555385" y="919066"/>
                      <a:pt x="562010" y="920982"/>
                      <a:pt x="567342" y="923982"/>
                    </a:cubicBezTo>
                    <a:cubicBezTo>
                      <a:pt x="573467" y="927440"/>
                      <a:pt x="579217" y="928232"/>
                      <a:pt x="585008" y="926482"/>
                    </a:cubicBezTo>
                    <a:cubicBezTo>
                      <a:pt x="594924" y="923482"/>
                      <a:pt x="604715" y="912608"/>
                      <a:pt x="614047" y="894151"/>
                    </a:cubicBezTo>
                    <a:cubicBezTo>
                      <a:pt x="614339" y="893609"/>
                      <a:pt x="614297" y="893318"/>
                      <a:pt x="614047" y="892401"/>
                    </a:cubicBezTo>
                    <a:cubicBezTo>
                      <a:pt x="613672" y="890901"/>
                      <a:pt x="613089" y="888402"/>
                      <a:pt x="616089" y="885443"/>
                    </a:cubicBezTo>
                    <a:cubicBezTo>
                      <a:pt x="619505" y="882069"/>
                      <a:pt x="623380" y="883194"/>
                      <a:pt x="625671" y="883860"/>
                    </a:cubicBezTo>
                    <a:cubicBezTo>
                      <a:pt x="626213" y="884027"/>
                      <a:pt x="627005" y="884235"/>
                      <a:pt x="627296" y="884235"/>
                    </a:cubicBezTo>
                    <a:cubicBezTo>
                      <a:pt x="629921" y="882319"/>
                      <a:pt x="632504" y="879735"/>
                      <a:pt x="635254" y="876944"/>
                    </a:cubicBezTo>
                    <a:cubicBezTo>
                      <a:pt x="641212" y="870944"/>
                      <a:pt x="647336" y="864778"/>
                      <a:pt x="657919" y="863778"/>
                    </a:cubicBezTo>
                    <a:cubicBezTo>
                      <a:pt x="663418" y="863278"/>
                      <a:pt x="667752" y="863778"/>
                      <a:pt x="671251" y="864195"/>
                    </a:cubicBezTo>
                    <a:cubicBezTo>
                      <a:pt x="679126" y="865111"/>
                      <a:pt x="682417" y="865528"/>
                      <a:pt x="689250" y="852196"/>
                    </a:cubicBezTo>
                    <a:cubicBezTo>
                      <a:pt x="691875" y="847113"/>
                      <a:pt x="694166" y="841322"/>
                      <a:pt x="696416" y="835697"/>
                    </a:cubicBezTo>
                    <a:cubicBezTo>
                      <a:pt x="697124" y="833947"/>
                      <a:pt x="697791" y="832239"/>
                      <a:pt x="698458" y="830573"/>
                    </a:cubicBezTo>
                    <a:cubicBezTo>
                      <a:pt x="699874" y="827073"/>
                      <a:pt x="701749" y="824031"/>
                      <a:pt x="703499" y="821115"/>
                    </a:cubicBezTo>
                    <a:cubicBezTo>
                      <a:pt x="705165" y="818365"/>
                      <a:pt x="706749" y="815740"/>
                      <a:pt x="707665" y="813199"/>
                    </a:cubicBezTo>
                    <a:cubicBezTo>
                      <a:pt x="708373" y="811241"/>
                      <a:pt x="708748" y="808324"/>
                      <a:pt x="709165" y="805241"/>
                    </a:cubicBezTo>
                    <a:cubicBezTo>
                      <a:pt x="709957" y="799408"/>
                      <a:pt x="710831" y="792784"/>
                      <a:pt x="714331" y="788784"/>
                    </a:cubicBezTo>
                    <a:cubicBezTo>
                      <a:pt x="717956" y="784576"/>
                      <a:pt x="721997" y="783743"/>
                      <a:pt x="725581" y="783034"/>
                    </a:cubicBezTo>
                    <a:cubicBezTo>
                      <a:pt x="728664" y="782410"/>
                      <a:pt x="731372" y="781826"/>
                      <a:pt x="733746" y="779118"/>
                    </a:cubicBezTo>
                    <a:cubicBezTo>
                      <a:pt x="735330" y="777326"/>
                      <a:pt x="735830" y="773952"/>
                      <a:pt x="736330" y="770410"/>
                    </a:cubicBezTo>
                    <a:cubicBezTo>
                      <a:pt x="737121" y="764994"/>
                      <a:pt x="737996" y="758828"/>
                      <a:pt x="743287" y="755453"/>
                    </a:cubicBezTo>
                    <a:cubicBezTo>
                      <a:pt x="752537" y="749537"/>
                      <a:pt x="761411" y="756995"/>
                      <a:pt x="767911" y="762453"/>
                    </a:cubicBezTo>
                    <a:cubicBezTo>
                      <a:pt x="769494" y="763786"/>
                      <a:pt x="770994" y="765077"/>
                      <a:pt x="772452" y="766119"/>
                    </a:cubicBezTo>
                    <a:cubicBezTo>
                      <a:pt x="779660" y="771327"/>
                      <a:pt x="782159" y="772035"/>
                      <a:pt x="787576" y="773618"/>
                    </a:cubicBezTo>
                    <a:cubicBezTo>
                      <a:pt x="789617" y="774243"/>
                      <a:pt x="792075" y="774952"/>
                      <a:pt x="795242" y="776035"/>
                    </a:cubicBezTo>
                    <a:cubicBezTo>
                      <a:pt x="798950" y="777326"/>
                      <a:pt x="801658" y="779576"/>
                      <a:pt x="804033" y="781618"/>
                    </a:cubicBezTo>
                    <a:cubicBezTo>
                      <a:pt x="806241" y="783451"/>
                      <a:pt x="808116" y="785034"/>
                      <a:pt x="810366" y="785701"/>
                    </a:cubicBezTo>
                    <a:cubicBezTo>
                      <a:pt x="813657" y="786659"/>
                      <a:pt x="820156" y="785576"/>
                      <a:pt x="826448" y="784576"/>
                    </a:cubicBezTo>
                    <a:cubicBezTo>
                      <a:pt x="836697" y="782868"/>
                      <a:pt x="847321" y="781160"/>
                      <a:pt x="852529" y="785993"/>
                    </a:cubicBezTo>
                    <a:cubicBezTo>
                      <a:pt x="857862" y="790951"/>
                      <a:pt x="855570" y="795533"/>
                      <a:pt x="854112" y="798616"/>
                    </a:cubicBezTo>
                    <a:cubicBezTo>
                      <a:pt x="852904" y="801116"/>
                      <a:pt x="852237" y="802616"/>
                      <a:pt x="853237" y="804449"/>
                    </a:cubicBezTo>
                    <a:cubicBezTo>
                      <a:pt x="854696" y="807199"/>
                      <a:pt x="860362" y="808532"/>
                      <a:pt x="864903" y="809574"/>
                    </a:cubicBezTo>
                    <a:cubicBezTo>
                      <a:pt x="866820" y="810032"/>
                      <a:pt x="868611" y="810449"/>
                      <a:pt x="870070" y="810949"/>
                    </a:cubicBezTo>
                    <a:cubicBezTo>
                      <a:pt x="872028" y="811616"/>
                      <a:pt x="874444" y="812616"/>
                      <a:pt x="876944" y="813740"/>
                    </a:cubicBezTo>
                    <a:cubicBezTo>
                      <a:pt x="881568" y="815740"/>
                      <a:pt x="887318" y="818365"/>
                      <a:pt x="890360" y="818115"/>
                    </a:cubicBezTo>
                    <a:cubicBezTo>
                      <a:pt x="893151" y="818032"/>
                      <a:pt x="896276" y="816407"/>
                      <a:pt x="899567" y="814699"/>
                    </a:cubicBezTo>
                    <a:cubicBezTo>
                      <a:pt x="903025" y="812907"/>
                      <a:pt x="906608" y="811032"/>
                      <a:pt x="910400" y="810657"/>
                    </a:cubicBezTo>
                    <a:cubicBezTo>
                      <a:pt x="927732" y="808866"/>
                      <a:pt x="930856" y="816323"/>
                      <a:pt x="933856" y="823573"/>
                    </a:cubicBezTo>
                    <a:cubicBezTo>
                      <a:pt x="935564" y="827656"/>
                      <a:pt x="937314" y="831906"/>
                      <a:pt x="941856" y="835072"/>
                    </a:cubicBezTo>
                    <a:cubicBezTo>
                      <a:pt x="945314" y="837489"/>
                      <a:pt x="950022" y="837447"/>
                      <a:pt x="955063" y="837489"/>
                    </a:cubicBezTo>
                    <a:cubicBezTo>
                      <a:pt x="960812" y="837489"/>
                      <a:pt x="966687" y="837447"/>
                      <a:pt x="971687" y="840947"/>
                    </a:cubicBezTo>
                    <a:cubicBezTo>
                      <a:pt x="990602" y="854071"/>
                      <a:pt x="990602" y="854071"/>
                      <a:pt x="999268" y="844780"/>
                    </a:cubicBezTo>
                    <a:cubicBezTo>
                      <a:pt x="1001976" y="841905"/>
                      <a:pt x="1005309" y="838322"/>
                      <a:pt x="1010017" y="834030"/>
                    </a:cubicBezTo>
                    <a:cubicBezTo>
                      <a:pt x="1018433" y="826406"/>
                      <a:pt x="1034807" y="821240"/>
                      <a:pt x="1045973" y="820282"/>
                    </a:cubicBezTo>
                    <a:cubicBezTo>
                      <a:pt x="1058847" y="819157"/>
                      <a:pt x="1067054" y="827906"/>
                      <a:pt x="1075012" y="836364"/>
                    </a:cubicBezTo>
                    <a:cubicBezTo>
                      <a:pt x="1082803" y="844655"/>
                      <a:pt x="1090219" y="852404"/>
                      <a:pt x="1101802" y="851779"/>
                    </a:cubicBezTo>
                    <a:cubicBezTo>
                      <a:pt x="1105718" y="844863"/>
                      <a:pt x="1115551" y="843696"/>
                      <a:pt x="1122050" y="842905"/>
                    </a:cubicBezTo>
                    <a:cubicBezTo>
                      <a:pt x="1134216" y="841447"/>
                      <a:pt x="1141424" y="838072"/>
                      <a:pt x="1152381" y="832906"/>
                    </a:cubicBezTo>
                    <a:lnTo>
                      <a:pt x="1153881" y="832197"/>
                    </a:lnTo>
                    <a:cubicBezTo>
                      <a:pt x="1156048" y="831197"/>
                      <a:pt x="1158922" y="830364"/>
                      <a:pt x="1162006" y="829489"/>
                    </a:cubicBezTo>
                    <a:cubicBezTo>
                      <a:pt x="1167464" y="827906"/>
                      <a:pt x="1174255" y="825948"/>
                      <a:pt x="1176255" y="822906"/>
                    </a:cubicBezTo>
                    <a:cubicBezTo>
                      <a:pt x="1176879" y="821906"/>
                      <a:pt x="1176713" y="820448"/>
                      <a:pt x="1176505" y="818740"/>
                    </a:cubicBezTo>
                    <a:cubicBezTo>
                      <a:pt x="1176255" y="816740"/>
                      <a:pt x="1176005" y="814490"/>
                      <a:pt x="1177088" y="812366"/>
                    </a:cubicBezTo>
                    <a:cubicBezTo>
                      <a:pt x="1179796" y="807074"/>
                      <a:pt x="1183046" y="807199"/>
                      <a:pt x="1185879" y="807324"/>
                    </a:cubicBezTo>
                    <a:cubicBezTo>
                      <a:pt x="1187045" y="807366"/>
                      <a:pt x="1188212" y="807408"/>
                      <a:pt x="1189545" y="807116"/>
                    </a:cubicBezTo>
                    <a:cubicBezTo>
                      <a:pt x="1192962" y="806408"/>
                      <a:pt x="1195211" y="805158"/>
                      <a:pt x="1195920" y="803658"/>
                    </a:cubicBezTo>
                    <a:cubicBezTo>
                      <a:pt x="1196420" y="802575"/>
                      <a:pt x="1196170" y="801116"/>
                      <a:pt x="1195170" y="799283"/>
                    </a:cubicBezTo>
                    <a:cubicBezTo>
                      <a:pt x="1193503" y="796242"/>
                      <a:pt x="1189004" y="794742"/>
                      <a:pt x="1184629" y="793284"/>
                    </a:cubicBezTo>
                    <a:cubicBezTo>
                      <a:pt x="1181504" y="792242"/>
                      <a:pt x="1178254" y="791159"/>
                      <a:pt x="1175796" y="789409"/>
                    </a:cubicBezTo>
                    <a:cubicBezTo>
                      <a:pt x="1172672" y="787201"/>
                      <a:pt x="1170338" y="784284"/>
                      <a:pt x="1168088" y="781493"/>
                    </a:cubicBezTo>
                    <a:cubicBezTo>
                      <a:pt x="1165589" y="778368"/>
                      <a:pt x="1163214" y="775452"/>
                      <a:pt x="1159964" y="773660"/>
                    </a:cubicBezTo>
                    <a:cubicBezTo>
                      <a:pt x="1158089" y="772660"/>
                      <a:pt x="1155964" y="771744"/>
                      <a:pt x="1153756" y="770785"/>
                    </a:cubicBezTo>
                    <a:cubicBezTo>
                      <a:pt x="1147840" y="768286"/>
                      <a:pt x="1141132" y="765411"/>
                      <a:pt x="1137841" y="759411"/>
                    </a:cubicBezTo>
                    <a:cubicBezTo>
                      <a:pt x="1135674" y="755411"/>
                      <a:pt x="1136049" y="749745"/>
                      <a:pt x="1136341" y="745579"/>
                    </a:cubicBezTo>
                    <a:cubicBezTo>
                      <a:pt x="1136591" y="741704"/>
                      <a:pt x="1136299" y="740204"/>
                      <a:pt x="1135716" y="737538"/>
                    </a:cubicBezTo>
                    <a:cubicBezTo>
                      <a:pt x="1135549" y="736788"/>
                      <a:pt x="1135383" y="735955"/>
                      <a:pt x="1135174" y="734996"/>
                    </a:cubicBezTo>
                    <a:cubicBezTo>
                      <a:pt x="1133758" y="727580"/>
                      <a:pt x="1134258" y="723247"/>
                      <a:pt x="1136091" y="719747"/>
                    </a:cubicBezTo>
                    <a:cubicBezTo>
                      <a:pt x="1129258" y="715914"/>
                      <a:pt x="1129717" y="712165"/>
                      <a:pt x="1131050" y="708290"/>
                    </a:cubicBezTo>
                    <a:cubicBezTo>
                      <a:pt x="1131758" y="706249"/>
                      <a:pt x="1132050" y="705124"/>
                      <a:pt x="1131175" y="703582"/>
                    </a:cubicBezTo>
                    <a:cubicBezTo>
                      <a:pt x="1129967" y="701499"/>
                      <a:pt x="1128758" y="701166"/>
                      <a:pt x="1126925" y="700624"/>
                    </a:cubicBezTo>
                    <a:cubicBezTo>
                      <a:pt x="1125342" y="700166"/>
                      <a:pt x="1123384" y="699624"/>
                      <a:pt x="1121759" y="697749"/>
                    </a:cubicBezTo>
                    <a:cubicBezTo>
                      <a:pt x="1118759" y="694375"/>
                      <a:pt x="1118176" y="690208"/>
                      <a:pt x="1117634" y="686167"/>
                    </a:cubicBezTo>
                    <a:cubicBezTo>
                      <a:pt x="1117092" y="682209"/>
                      <a:pt x="1116592" y="678459"/>
                      <a:pt x="1113759" y="675626"/>
                    </a:cubicBezTo>
                    <a:cubicBezTo>
                      <a:pt x="1108135" y="677251"/>
                      <a:pt x="1088678" y="682334"/>
                      <a:pt x="1080845" y="676584"/>
                    </a:cubicBezTo>
                    <a:cubicBezTo>
                      <a:pt x="1075095" y="672376"/>
                      <a:pt x="1076387" y="668293"/>
                      <a:pt x="1077262" y="665585"/>
                    </a:cubicBezTo>
                    <a:cubicBezTo>
                      <a:pt x="1077845" y="663752"/>
                      <a:pt x="1078095" y="662752"/>
                      <a:pt x="1077429" y="661544"/>
                    </a:cubicBezTo>
                    <a:cubicBezTo>
                      <a:pt x="1076929" y="660585"/>
                      <a:pt x="1075221" y="659585"/>
                      <a:pt x="1073596" y="658669"/>
                    </a:cubicBezTo>
                    <a:cubicBezTo>
                      <a:pt x="1070971" y="657169"/>
                      <a:pt x="1067680" y="655294"/>
                      <a:pt x="1066263" y="651836"/>
                    </a:cubicBezTo>
                    <a:cubicBezTo>
                      <a:pt x="1064763" y="648253"/>
                      <a:pt x="1065929" y="645795"/>
                      <a:pt x="1066680" y="644170"/>
                    </a:cubicBezTo>
                    <a:cubicBezTo>
                      <a:pt x="1067430" y="642545"/>
                      <a:pt x="1067763" y="641878"/>
                      <a:pt x="1066055" y="639712"/>
                    </a:cubicBezTo>
                    <a:cubicBezTo>
                      <a:pt x="1064763" y="638045"/>
                      <a:pt x="1060805" y="637087"/>
                      <a:pt x="1057638" y="636337"/>
                    </a:cubicBezTo>
                    <a:cubicBezTo>
                      <a:pt x="1055389" y="635796"/>
                      <a:pt x="1053264" y="635254"/>
                      <a:pt x="1051639" y="634504"/>
                    </a:cubicBezTo>
                    <a:cubicBezTo>
                      <a:pt x="1050847" y="634129"/>
                      <a:pt x="1048806" y="632921"/>
                      <a:pt x="1046598" y="631588"/>
                    </a:cubicBezTo>
                    <a:cubicBezTo>
                      <a:pt x="1044639" y="630421"/>
                      <a:pt x="1041473" y="628505"/>
                      <a:pt x="1040390" y="627963"/>
                    </a:cubicBezTo>
                    <a:cubicBezTo>
                      <a:pt x="1038390" y="628171"/>
                      <a:pt x="1036932" y="629421"/>
                      <a:pt x="1034765" y="631462"/>
                    </a:cubicBezTo>
                    <a:cubicBezTo>
                      <a:pt x="1032807" y="633254"/>
                      <a:pt x="1030599" y="635337"/>
                      <a:pt x="1027474" y="636212"/>
                    </a:cubicBezTo>
                    <a:cubicBezTo>
                      <a:pt x="1014892" y="639712"/>
                      <a:pt x="1010517" y="631338"/>
                      <a:pt x="1006684" y="623921"/>
                    </a:cubicBezTo>
                    <a:cubicBezTo>
                      <a:pt x="1005768" y="622130"/>
                      <a:pt x="1004809" y="620338"/>
                      <a:pt x="1003726" y="618547"/>
                    </a:cubicBezTo>
                    <a:lnTo>
                      <a:pt x="1002768" y="617005"/>
                    </a:lnTo>
                    <a:lnTo>
                      <a:pt x="1003976" y="615672"/>
                    </a:lnTo>
                    <a:cubicBezTo>
                      <a:pt x="1006476" y="612922"/>
                      <a:pt x="1006142" y="612464"/>
                      <a:pt x="1004476" y="610464"/>
                    </a:cubicBezTo>
                    <a:cubicBezTo>
                      <a:pt x="1003309" y="609047"/>
                      <a:pt x="1001726" y="607048"/>
                      <a:pt x="1001434" y="604048"/>
                    </a:cubicBezTo>
                    <a:cubicBezTo>
                      <a:pt x="1001143" y="601256"/>
                      <a:pt x="1002184" y="597840"/>
                      <a:pt x="1003226" y="594590"/>
                    </a:cubicBezTo>
                    <a:cubicBezTo>
                      <a:pt x="1003934" y="592299"/>
                      <a:pt x="1004893" y="589174"/>
                      <a:pt x="1004601" y="588174"/>
                    </a:cubicBezTo>
                    <a:cubicBezTo>
                      <a:pt x="1003809" y="585508"/>
                      <a:pt x="1001393" y="584008"/>
                      <a:pt x="999476" y="583216"/>
                    </a:cubicBezTo>
                    <a:cubicBezTo>
                      <a:pt x="994768" y="581300"/>
                      <a:pt x="987977" y="581508"/>
                      <a:pt x="984061" y="583716"/>
                    </a:cubicBezTo>
                    <a:cubicBezTo>
                      <a:pt x="982102" y="584800"/>
                      <a:pt x="980686" y="586424"/>
                      <a:pt x="979228" y="588133"/>
                    </a:cubicBezTo>
                    <a:cubicBezTo>
                      <a:pt x="977228" y="590466"/>
                      <a:pt x="974936" y="593091"/>
                      <a:pt x="970937" y="594715"/>
                    </a:cubicBezTo>
                    <a:cubicBezTo>
                      <a:pt x="967812" y="595965"/>
                      <a:pt x="964521" y="596424"/>
                      <a:pt x="961396" y="596840"/>
                    </a:cubicBezTo>
                    <a:cubicBezTo>
                      <a:pt x="959354" y="597132"/>
                      <a:pt x="957396" y="597382"/>
                      <a:pt x="955521" y="597840"/>
                    </a:cubicBezTo>
                    <a:cubicBezTo>
                      <a:pt x="950688" y="599048"/>
                      <a:pt x="946730" y="601132"/>
                      <a:pt x="941856" y="605006"/>
                    </a:cubicBezTo>
                    <a:cubicBezTo>
                      <a:pt x="938897" y="607339"/>
                      <a:pt x="938398" y="608631"/>
                      <a:pt x="937689" y="610381"/>
                    </a:cubicBezTo>
                    <a:cubicBezTo>
                      <a:pt x="937106" y="611881"/>
                      <a:pt x="936356" y="613755"/>
                      <a:pt x="934231" y="616297"/>
                    </a:cubicBezTo>
                    <a:cubicBezTo>
                      <a:pt x="926024" y="625963"/>
                      <a:pt x="911941" y="620047"/>
                      <a:pt x="899567" y="614839"/>
                    </a:cubicBezTo>
                    <a:cubicBezTo>
                      <a:pt x="893776" y="612422"/>
                      <a:pt x="888276" y="610089"/>
                      <a:pt x="883527" y="609256"/>
                    </a:cubicBezTo>
                    <a:cubicBezTo>
                      <a:pt x="875944" y="607881"/>
                      <a:pt x="869361" y="607964"/>
                      <a:pt x="862362" y="608006"/>
                    </a:cubicBezTo>
                    <a:cubicBezTo>
                      <a:pt x="858154" y="608048"/>
                      <a:pt x="853779" y="608089"/>
                      <a:pt x="849238" y="607798"/>
                    </a:cubicBezTo>
                    <a:cubicBezTo>
                      <a:pt x="839322" y="607131"/>
                      <a:pt x="835697" y="602007"/>
                      <a:pt x="831906" y="596548"/>
                    </a:cubicBezTo>
                    <a:cubicBezTo>
                      <a:pt x="830406" y="594382"/>
                      <a:pt x="828823" y="592174"/>
                      <a:pt x="826739" y="589882"/>
                    </a:cubicBezTo>
                    <a:cubicBezTo>
                      <a:pt x="824740" y="587716"/>
                      <a:pt x="822531" y="586049"/>
                      <a:pt x="820406" y="584424"/>
                    </a:cubicBezTo>
                    <a:cubicBezTo>
                      <a:pt x="816740" y="581633"/>
                      <a:pt x="812990" y="578758"/>
                      <a:pt x="810074" y="573550"/>
                    </a:cubicBezTo>
                    <a:cubicBezTo>
                      <a:pt x="806283" y="566759"/>
                      <a:pt x="806783" y="561426"/>
                      <a:pt x="807241" y="556302"/>
                    </a:cubicBezTo>
                    <a:cubicBezTo>
                      <a:pt x="807491" y="553468"/>
                      <a:pt x="807741" y="550552"/>
                      <a:pt x="807324" y="547261"/>
                    </a:cubicBezTo>
                    <a:cubicBezTo>
                      <a:pt x="806616" y="541636"/>
                      <a:pt x="804366" y="539594"/>
                      <a:pt x="800658" y="536178"/>
                    </a:cubicBezTo>
                    <a:cubicBezTo>
                      <a:pt x="799283" y="534928"/>
                      <a:pt x="797741" y="533512"/>
                      <a:pt x="796117" y="531762"/>
                    </a:cubicBezTo>
                    <a:cubicBezTo>
                      <a:pt x="795783" y="531845"/>
                      <a:pt x="795492" y="531929"/>
                      <a:pt x="795158" y="532012"/>
                    </a:cubicBezTo>
                    <a:cubicBezTo>
                      <a:pt x="791034" y="533178"/>
                      <a:pt x="785951" y="534595"/>
                      <a:pt x="781868" y="533512"/>
                    </a:cubicBezTo>
                    <a:cubicBezTo>
                      <a:pt x="776868" y="532137"/>
                      <a:pt x="775452" y="530970"/>
                      <a:pt x="774993" y="527720"/>
                    </a:cubicBezTo>
                    <a:cubicBezTo>
                      <a:pt x="774868" y="526679"/>
                      <a:pt x="774702" y="525512"/>
                      <a:pt x="773118" y="523387"/>
                    </a:cubicBezTo>
                    <a:cubicBezTo>
                      <a:pt x="770077" y="519304"/>
                      <a:pt x="767035" y="517388"/>
                      <a:pt x="762453" y="514471"/>
                    </a:cubicBezTo>
                    <a:cubicBezTo>
                      <a:pt x="759620" y="512680"/>
                      <a:pt x="756828" y="512055"/>
                      <a:pt x="754120" y="511430"/>
                    </a:cubicBezTo>
                    <a:cubicBezTo>
                      <a:pt x="752203" y="510972"/>
                      <a:pt x="750412" y="510597"/>
                      <a:pt x="748787" y="509805"/>
                    </a:cubicBezTo>
                    <a:lnTo>
                      <a:pt x="744996" y="507972"/>
                    </a:lnTo>
                    <a:cubicBezTo>
                      <a:pt x="736746" y="503972"/>
                      <a:pt x="732996" y="502139"/>
                      <a:pt x="721456" y="502139"/>
                    </a:cubicBezTo>
                    <a:lnTo>
                      <a:pt x="721372" y="502139"/>
                    </a:lnTo>
                    <a:lnTo>
                      <a:pt x="719748" y="502139"/>
                    </a:lnTo>
                    <a:cubicBezTo>
                      <a:pt x="710540" y="502139"/>
                      <a:pt x="701791" y="502222"/>
                      <a:pt x="695416" y="492598"/>
                    </a:cubicBezTo>
                    <a:lnTo>
                      <a:pt x="694833" y="491723"/>
                    </a:lnTo>
                    <a:lnTo>
                      <a:pt x="695083" y="490723"/>
                    </a:lnTo>
                    <a:cubicBezTo>
                      <a:pt x="697041" y="482349"/>
                      <a:pt x="690125" y="479016"/>
                      <a:pt x="679376" y="474891"/>
                    </a:cubicBezTo>
                    <a:cubicBezTo>
                      <a:pt x="678084" y="474391"/>
                      <a:pt x="676792" y="473891"/>
                      <a:pt x="675584" y="473391"/>
                    </a:cubicBezTo>
                    <a:cubicBezTo>
                      <a:pt x="673168" y="472391"/>
                      <a:pt x="671085" y="471641"/>
                      <a:pt x="669210" y="470975"/>
                    </a:cubicBezTo>
                    <a:cubicBezTo>
                      <a:pt x="660627" y="467892"/>
                      <a:pt x="655919" y="466183"/>
                      <a:pt x="654169" y="453309"/>
                    </a:cubicBezTo>
                    <a:cubicBezTo>
                      <a:pt x="653961" y="451851"/>
                      <a:pt x="653794" y="450351"/>
                      <a:pt x="653669" y="448851"/>
                    </a:cubicBezTo>
                    <a:cubicBezTo>
                      <a:pt x="653086" y="443310"/>
                      <a:pt x="652544" y="438102"/>
                      <a:pt x="649669" y="435894"/>
                    </a:cubicBezTo>
                    <a:cubicBezTo>
                      <a:pt x="647920" y="434561"/>
                      <a:pt x="645211" y="434228"/>
                      <a:pt x="641420" y="434936"/>
                    </a:cubicBezTo>
                    <a:cubicBezTo>
                      <a:pt x="637046" y="435727"/>
                      <a:pt x="634212" y="436811"/>
                      <a:pt x="631921" y="437686"/>
                    </a:cubicBezTo>
                    <a:cubicBezTo>
                      <a:pt x="626129" y="439935"/>
                      <a:pt x="622838" y="440769"/>
                      <a:pt x="612089" y="435353"/>
                    </a:cubicBezTo>
                    <a:cubicBezTo>
                      <a:pt x="610297" y="434436"/>
                      <a:pt x="609089" y="433686"/>
                      <a:pt x="608089" y="433061"/>
                    </a:cubicBezTo>
                    <a:cubicBezTo>
                      <a:pt x="605839" y="431644"/>
                      <a:pt x="605423" y="431394"/>
                      <a:pt x="600173" y="432061"/>
                    </a:cubicBezTo>
                    <a:cubicBezTo>
                      <a:pt x="598173" y="432311"/>
                      <a:pt x="597007" y="432978"/>
                      <a:pt x="595757" y="433686"/>
                    </a:cubicBezTo>
                    <a:cubicBezTo>
                      <a:pt x="593632" y="434894"/>
                      <a:pt x="591174" y="436269"/>
                      <a:pt x="585966" y="434936"/>
                    </a:cubicBezTo>
                    <a:cubicBezTo>
                      <a:pt x="581133" y="433728"/>
                      <a:pt x="577842" y="431311"/>
                      <a:pt x="576217" y="427811"/>
                    </a:cubicBezTo>
                    <a:cubicBezTo>
                      <a:pt x="572800" y="420437"/>
                      <a:pt x="577883" y="410229"/>
                      <a:pt x="581550" y="402772"/>
                    </a:cubicBezTo>
                    <a:lnTo>
                      <a:pt x="581966" y="401897"/>
                    </a:lnTo>
                    <a:cubicBezTo>
                      <a:pt x="582633" y="400563"/>
                      <a:pt x="583341" y="399230"/>
                      <a:pt x="584091" y="397855"/>
                    </a:cubicBezTo>
                    <a:cubicBezTo>
                      <a:pt x="588966" y="388814"/>
                      <a:pt x="591716" y="382398"/>
                      <a:pt x="585466" y="376232"/>
                    </a:cubicBezTo>
                    <a:cubicBezTo>
                      <a:pt x="583758" y="374524"/>
                      <a:pt x="581925" y="374357"/>
                      <a:pt x="579633" y="374107"/>
                    </a:cubicBezTo>
                    <a:cubicBezTo>
                      <a:pt x="577675" y="373899"/>
                      <a:pt x="575467" y="373649"/>
                      <a:pt x="573258" y="372399"/>
                    </a:cubicBezTo>
                    <a:cubicBezTo>
                      <a:pt x="567259" y="368982"/>
                      <a:pt x="566468" y="367982"/>
                      <a:pt x="566176" y="363441"/>
                    </a:cubicBezTo>
                    <a:cubicBezTo>
                      <a:pt x="566092" y="362066"/>
                      <a:pt x="565967" y="360233"/>
                      <a:pt x="565426" y="357483"/>
                    </a:cubicBezTo>
                    <a:cubicBezTo>
                      <a:pt x="565009" y="355359"/>
                      <a:pt x="564259" y="353025"/>
                      <a:pt x="563509" y="350567"/>
                    </a:cubicBezTo>
                    <a:cubicBezTo>
                      <a:pt x="560968" y="342484"/>
                      <a:pt x="557843" y="332485"/>
                      <a:pt x="565467" y="325861"/>
                    </a:cubicBezTo>
                    <a:cubicBezTo>
                      <a:pt x="568051" y="323652"/>
                      <a:pt x="571134" y="323444"/>
                      <a:pt x="573592" y="323319"/>
                    </a:cubicBezTo>
                    <a:cubicBezTo>
                      <a:pt x="577342" y="323111"/>
                      <a:pt x="579050" y="322986"/>
                      <a:pt x="579675" y="317945"/>
                    </a:cubicBezTo>
                    <a:cubicBezTo>
                      <a:pt x="580133" y="314278"/>
                      <a:pt x="577383" y="311320"/>
                      <a:pt x="574217" y="307945"/>
                    </a:cubicBezTo>
                    <a:cubicBezTo>
                      <a:pt x="572467" y="306071"/>
                      <a:pt x="570634" y="304112"/>
                      <a:pt x="569342" y="301904"/>
                    </a:cubicBezTo>
                    <a:cubicBezTo>
                      <a:pt x="567551" y="298821"/>
                      <a:pt x="567217" y="296821"/>
                      <a:pt x="567051" y="295530"/>
                    </a:cubicBezTo>
                    <a:cubicBezTo>
                      <a:pt x="566884" y="294280"/>
                      <a:pt x="566842" y="294030"/>
                      <a:pt x="564259" y="292655"/>
                    </a:cubicBezTo>
                    <a:cubicBezTo>
                      <a:pt x="562843" y="291905"/>
                      <a:pt x="560843" y="291863"/>
                      <a:pt x="558676" y="291905"/>
                    </a:cubicBezTo>
                    <a:cubicBezTo>
                      <a:pt x="555427" y="291863"/>
                      <a:pt x="551677" y="291905"/>
                      <a:pt x="548635" y="289155"/>
                    </a:cubicBezTo>
                    <a:cubicBezTo>
                      <a:pt x="545969" y="286739"/>
                      <a:pt x="545344" y="283739"/>
                      <a:pt x="544802" y="281322"/>
                    </a:cubicBezTo>
                    <a:cubicBezTo>
                      <a:pt x="544303" y="279073"/>
                      <a:pt x="543969" y="277656"/>
                      <a:pt x="542719" y="276698"/>
                    </a:cubicBezTo>
                    <a:cubicBezTo>
                      <a:pt x="542219" y="276281"/>
                      <a:pt x="541469" y="276364"/>
                      <a:pt x="539886" y="276656"/>
                    </a:cubicBezTo>
                    <a:cubicBezTo>
                      <a:pt x="537511" y="277073"/>
                      <a:pt x="533928" y="277698"/>
                      <a:pt x="530762" y="274156"/>
                    </a:cubicBezTo>
                    <a:cubicBezTo>
                      <a:pt x="529262" y="272490"/>
                      <a:pt x="528470" y="269698"/>
                      <a:pt x="527512" y="266490"/>
                    </a:cubicBezTo>
                    <a:cubicBezTo>
                      <a:pt x="526346" y="262449"/>
                      <a:pt x="524887" y="257449"/>
                      <a:pt x="522221" y="256449"/>
                    </a:cubicBezTo>
                    <a:cubicBezTo>
                      <a:pt x="520763" y="255908"/>
                      <a:pt x="518679" y="256491"/>
                      <a:pt x="516013" y="258199"/>
                    </a:cubicBezTo>
                    <a:cubicBezTo>
                      <a:pt x="514055" y="259449"/>
                      <a:pt x="513305" y="262866"/>
                      <a:pt x="512596" y="266157"/>
                    </a:cubicBezTo>
                    <a:cubicBezTo>
                      <a:pt x="511680" y="270365"/>
                      <a:pt x="510722" y="274740"/>
                      <a:pt x="506930" y="276364"/>
                    </a:cubicBezTo>
                    <a:cubicBezTo>
                      <a:pt x="503889" y="277656"/>
                      <a:pt x="499889" y="276656"/>
                      <a:pt x="494389" y="273198"/>
                    </a:cubicBezTo>
                    <a:cubicBezTo>
                      <a:pt x="491640" y="271490"/>
                      <a:pt x="490765" y="269198"/>
                      <a:pt x="490140" y="267490"/>
                    </a:cubicBezTo>
                    <a:cubicBezTo>
                      <a:pt x="489348" y="265407"/>
                      <a:pt x="489015" y="264574"/>
                      <a:pt x="485390" y="264324"/>
                    </a:cubicBezTo>
                    <a:cubicBezTo>
                      <a:pt x="483182" y="264157"/>
                      <a:pt x="480516" y="265782"/>
                      <a:pt x="477974" y="267324"/>
                    </a:cubicBezTo>
                    <a:cubicBezTo>
                      <a:pt x="476391" y="268282"/>
                      <a:pt x="474724" y="269282"/>
                      <a:pt x="473058" y="269907"/>
                    </a:cubicBezTo>
                    <a:cubicBezTo>
                      <a:pt x="466725" y="272282"/>
                      <a:pt x="463683" y="272115"/>
                      <a:pt x="459142" y="271865"/>
                    </a:cubicBezTo>
                    <a:cubicBezTo>
                      <a:pt x="458142" y="271823"/>
                      <a:pt x="457017" y="271740"/>
                      <a:pt x="455768" y="271698"/>
                    </a:cubicBezTo>
                    <a:cubicBezTo>
                      <a:pt x="453934" y="271656"/>
                      <a:pt x="452601" y="271656"/>
                      <a:pt x="451601" y="271656"/>
                    </a:cubicBezTo>
                    <a:cubicBezTo>
                      <a:pt x="447851" y="271782"/>
                      <a:pt x="447310" y="271448"/>
                      <a:pt x="444602" y="269032"/>
                    </a:cubicBezTo>
                    <a:cubicBezTo>
                      <a:pt x="443768" y="268282"/>
                      <a:pt x="442643" y="267282"/>
                      <a:pt x="440894" y="265865"/>
                    </a:cubicBezTo>
                    <a:cubicBezTo>
                      <a:pt x="432394" y="258991"/>
                      <a:pt x="425520" y="252866"/>
                      <a:pt x="420978" y="241784"/>
                    </a:cubicBezTo>
                    <a:cubicBezTo>
                      <a:pt x="420562" y="240784"/>
                      <a:pt x="420104" y="239825"/>
                      <a:pt x="419687" y="238909"/>
                    </a:cubicBezTo>
                    <a:cubicBezTo>
                      <a:pt x="417562" y="234409"/>
                      <a:pt x="415187" y="229326"/>
                      <a:pt x="420645" y="223035"/>
                    </a:cubicBezTo>
                    <a:cubicBezTo>
                      <a:pt x="422853" y="220494"/>
                      <a:pt x="426061" y="220035"/>
                      <a:pt x="428936" y="219619"/>
                    </a:cubicBezTo>
                    <a:cubicBezTo>
                      <a:pt x="432019" y="219202"/>
                      <a:pt x="433977" y="218785"/>
                      <a:pt x="435144" y="217119"/>
                    </a:cubicBezTo>
                    <a:cubicBezTo>
                      <a:pt x="437019" y="214453"/>
                      <a:pt x="437644" y="212328"/>
                      <a:pt x="437061" y="210828"/>
                    </a:cubicBezTo>
                    <a:cubicBezTo>
                      <a:pt x="435852" y="207703"/>
                      <a:pt x="429019" y="206162"/>
                      <a:pt x="424520" y="205120"/>
                    </a:cubicBezTo>
                    <a:cubicBezTo>
                      <a:pt x="422478" y="204661"/>
                      <a:pt x="420687" y="204245"/>
                      <a:pt x="419354" y="203745"/>
                    </a:cubicBezTo>
                    <a:cubicBezTo>
                      <a:pt x="414354" y="201912"/>
                      <a:pt x="412937" y="200162"/>
                      <a:pt x="411021" y="197495"/>
                    </a:cubicBezTo>
                    <a:cubicBezTo>
                      <a:pt x="410229" y="196370"/>
                      <a:pt x="409313" y="195121"/>
                      <a:pt x="407729" y="193496"/>
                    </a:cubicBezTo>
                    <a:cubicBezTo>
                      <a:pt x="404813" y="190579"/>
                      <a:pt x="402771" y="190079"/>
                      <a:pt x="400188" y="189413"/>
                    </a:cubicBezTo>
                    <a:cubicBezTo>
                      <a:pt x="398439" y="188996"/>
                      <a:pt x="396480" y="188496"/>
                      <a:pt x="394189" y="187246"/>
                    </a:cubicBezTo>
                    <a:cubicBezTo>
                      <a:pt x="390731" y="185371"/>
                      <a:pt x="388314" y="183455"/>
                      <a:pt x="386148" y="181705"/>
                    </a:cubicBezTo>
                    <a:cubicBezTo>
                      <a:pt x="381523" y="177997"/>
                      <a:pt x="378732" y="175789"/>
                      <a:pt x="369691" y="177205"/>
                    </a:cubicBezTo>
                    <a:lnTo>
                      <a:pt x="367191" y="177622"/>
                    </a:lnTo>
                    <a:cubicBezTo>
                      <a:pt x="358400" y="179080"/>
                      <a:pt x="347651" y="180913"/>
                      <a:pt x="339901" y="172956"/>
                    </a:cubicBezTo>
                    <a:cubicBezTo>
                      <a:pt x="332985" y="179039"/>
                      <a:pt x="323319" y="172289"/>
                      <a:pt x="316736" y="167664"/>
                    </a:cubicBezTo>
                    <a:cubicBezTo>
                      <a:pt x="314986" y="166415"/>
                      <a:pt x="313278" y="165248"/>
                      <a:pt x="311820" y="164373"/>
                    </a:cubicBezTo>
                    <a:cubicBezTo>
                      <a:pt x="306029" y="167748"/>
                      <a:pt x="295905" y="169248"/>
                      <a:pt x="288988" y="166123"/>
                    </a:cubicBezTo>
                    <a:cubicBezTo>
                      <a:pt x="284530" y="164123"/>
                      <a:pt x="281947" y="160498"/>
                      <a:pt x="281531" y="155665"/>
                    </a:cubicBezTo>
                    <a:cubicBezTo>
                      <a:pt x="281031" y="150249"/>
                      <a:pt x="284780" y="146166"/>
                      <a:pt x="287739" y="142833"/>
                    </a:cubicBezTo>
                    <a:cubicBezTo>
                      <a:pt x="289863" y="140500"/>
                      <a:pt x="291863" y="138292"/>
                      <a:pt x="291572" y="136625"/>
                    </a:cubicBezTo>
                    <a:cubicBezTo>
                      <a:pt x="291405" y="135625"/>
                      <a:pt x="290363" y="133959"/>
                      <a:pt x="286280" y="131625"/>
                    </a:cubicBezTo>
                    <a:cubicBezTo>
                      <a:pt x="284364" y="130542"/>
                      <a:pt x="280823" y="130042"/>
                      <a:pt x="277406" y="129542"/>
                    </a:cubicBezTo>
                    <a:cubicBezTo>
                      <a:pt x="271240" y="128667"/>
                      <a:pt x="264282" y="127667"/>
                      <a:pt x="261199" y="122834"/>
                    </a:cubicBezTo>
                    <a:cubicBezTo>
                      <a:pt x="259449" y="120126"/>
                      <a:pt x="259199" y="116627"/>
                      <a:pt x="260449" y="112418"/>
                    </a:cubicBezTo>
                    <a:cubicBezTo>
                      <a:pt x="262241" y="106252"/>
                      <a:pt x="268990" y="104502"/>
                      <a:pt x="274448" y="103086"/>
                    </a:cubicBezTo>
                    <a:cubicBezTo>
                      <a:pt x="276615" y="102544"/>
                      <a:pt x="278614" y="102003"/>
                      <a:pt x="279739" y="101336"/>
                    </a:cubicBezTo>
                    <a:cubicBezTo>
                      <a:pt x="280781" y="100711"/>
                      <a:pt x="281614" y="100253"/>
                      <a:pt x="282281" y="99878"/>
                    </a:cubicBezTo>
                    <a:cubicBezTo>
                      <a:pt x="284197" y="98795"/>
                      <a:pt x="284197" y="98795"/>
                      <a:pt x="284739" y="96961"/>
                    </a:cubicBezTo>
                    <a:cubicBezTo>
                      <a:pt x="284989" y="96003"/>
                      <a:pt x="285364" y="94712"/>
                      <a:pt x="285947" y="92962"/>
                    </a:cubicBezTo>
                    <a:cubicBezTo>
                      <a:pt x="288738" y="84587"/>
                      <a:pt x="292280" y="79879"/>
                      <a:pt x="297696" y="72755"/>
                    </a:cubicBezTo>
                    <a:lnTo>
                      <a:pt x="300321" y="69255"/>
                    </a:lnTo>
                    <a:cubicBezTo>
                      <a:pt x="301446" y="67755"/>
                      <a:pt x="302779" y="66214"/>
                      <a:pt x="304154" y="64672"/>
                    </a:cubicBezTo>
                    <a:cubicBezTo>
                      <a:pt x="309029" y="59131"/>
                      <a:pt x="312237" y="55006"/>
                      <a:pt x="311029" y="50465"/>
                    </a:cubicBezTo>
                    <a:cubicBezTo>
                      <a:pt x="307695" y="49507"/>
                      <a:pt x="305487" y="47965"/>
                      <a:pt x="304321" y="45715"/>
                    </a:cubicBezTo>
                    <a:cubicBezTo>
                      <a:pt x="302196" y="41716"/>
                      <a:pt x="304029" y="37008"/>
                      <a:pt x="305821" y="32466"/>
                    </a:cubicBezTo>
                    <a:cubicBezTo>
                      <a:pt x="306571" y="30550"/>
                      <a:pt x="307279" y="28758"/>
                      <a:pt x="307654" y="27133"/>
                    </a:cubicBezTo>
                    <a:cubicBezTo>
                      <a:pt x="308654" y="22717"/>
                      <a:pt x="307904" y="18426"/>
                      <a:pt x="307071" y="13926"/>
                    </a:cubicBezTo>
                    <a:cubicBezTo>
                      <a:pt x="306404" y="10176"/>
                      <a:pt x="305696" y="6343"/>
                      <a:pt x="306071" y="2344"/>
                    </a:cubicBezTo>
                    <a:cubicBezTo>
                      <a:pt x="302696" y="2927"/>
                      <a:pt x="299488" y="3302"/>
                      <a:pt x="296446" y="3635"/>
                    </a:cubicBezTo>
                    <a:cubicBezTo>
                      <a:pt x="290363" y="4260"/>
                      <a:pt x="284572" y="4843"/>
                      <a:pt x="277531" y="7510"/>
                    </a:cubicBezTo>
                    <a:cubicBezTo>
                      <a:pt x="275114" y="8426"/>
                      <a:pt x="273406" y="8885"/>
                      <a:pt x="271907" y="9260"/>
                    </a:cubicBezTo>
                    <a:cubicBezTo>
                      <a:pt x="269532" y="9885"/>
                      <a:pt x="267948" y="10260"/>
                      <a:pt x="264657" y="12384"/>
                    </a:cubicBezTo>
                    <a:cubicBezTo>
                      <a:pt x="261741" y="14218"/>
                      <a:pt x="260074" y="16592"/>
                      <a:pt x="258491" y="18884"/>
                    </a:cubicBezTo>
                    <a:cubicBezTo>
                      <a:pt x="257533" y="20217"/>
                      <a:pt x="256574" y="21634"/>
                      <a:pt x="255408" y="22842"/>
                    </a:cubicBezTo>
                    <a:cubicBezTo>
                      <a:pt x="248866" y="29466"/>
                      <a:pt x="237326" y="36341"/>
                      <a:pt x="227702" y="36133"/>
                    </a:cubicBezTo>
                    <a:cubicBezTo>
                      <a:pt x="224535" y="36049"/>
                      <a:pt x="223368" y="33716"/>
                      <a:pt x="222744" y="32466"/>
                    </a:cubicBezTo>
                    <a:cubicBezTo>
                      <a:pt x="222577" y="32175"/>
                      <a:pt x="222369" y="31675"/>
                      <a:pt x="222243" y="31550"/>
                    </a:cubicBezTo>
                    <a:cubicBezTo>
                      <a:pt x="222243" y="31591"/>
                      <a:pt x="221410" y="31508"/>
                      <a:pt x="218952" y="32800"/>
                    </a:cubicBezTo>
                    <a:cubicBezTo>
                      <a:pt x="218036" y="33258"/>
                      <a:pt x="217452" y="34966"/>
                      <a:pt x="216869" y="36591"/>
                    </a:cubicBezTo>
                    <a:cubicBezTo>
                      <a:pt x="215702" y="39841"/>
                      <a:pt x="213744" y="45299"/>
                      <a:pt x="206661" y="43965"/>
                    </a:cubicBezTo>
                    <a:cubicBezTo>
                      <a:pt x="198245" y="42424"/>
                      <a:pt x="199162" y="33966"/>
                      <a:pt x="199912" y="27133"/>
                    </a:cubicBezTo>
                    <a:cubicBezTo>
                      <a:pt x="200495" y="21842"/>
                      <a:pt x="201079" y="16384"/>
                      <a:pt x="198162" y="14093"/>
                    </a:cubicBezTo>
                    <a:cubicBezTo>
                      <a:pt x="195454" y="11926"/>
                      <a:pt x="193329" y="12801"/>
                      <a:pt x="189496" y="14676"/>
                    </a:cubicBezTo>
                    <a:cubicBezTo>
                      <a:pt x="188371" y="15218"/>
                      <a:pt x="187288" y="15759"/>
                      <a:pt x="186163" y="16176"/>
                    </a:cubicBezTo>
                    <a:cubicBezTo>
                      <a:pt x="185413" y="16467"/>
                      <a:pt x="184496" y="17426"/>
                      <a:pt x="183622" y="18384"/>
                    </a:cubicBezTo>
                    <a:cubicBezTo>
                      <a:pt x="182497" y="19592"/>
                      <a:pt x="181247" y="20967"/>
                      <a:pt x="179580" y="21675"/>
                    </a:cubicBezTo>
                    <a:cubicBezTo>
                      <a:pt x="177955" y="22342"/>
                      <a:pt x="176205" y="21884"/>
                      <a:pt x="174539" y="21384"/>
                    </a:cubicBezTo>
                    <a:cubicBezTo>
                      <a:pt x="173747" y="21175"/>
                      <a:pt x="172206" y="20759"/>
                      <a:pt x="171789" y="20925"/>
                    </a:cubicBezTo>
                    <a:cubicBezTo>
                      <a:pt x="165956" y="23675"/>
                      <a:pt x="163706" y="28383"/>
                      <a:pt x="161290" y="33383"/>
                    </a:cubicBezTo>
                    <a:cubicBezTo>
                      <a:pt x="159248" y="37633"/>
                      <a:pt x="157165" y="41965"/>
                      <a:pt x="152832" y="45049"/>
                    </a:cubicBezTo>
                    <a:cubicBezTo>
                      <a:pt x="150207" y="46923"/>
                      <a:pt x="147374" y="46882"/>
                      <a:pt x="145083" y="46840"/>
                    </a:cubicBezTo>
                    <a:cubicBezTo>
                      <a:pt x="142125" y="46798"/>
                      <a:pt x="140458" y="46882"/>
                      <a:pt x="138833" y="49173"/>
                    </a:cubicBezTo>
                    <a:cubicBezTo>
                      <a:pt x="138250" y="49965"/>
                      <a:pt x="138083" y="52506"/>
                      <a:pt x="137958" y="54590"/>
                    </a:cubicBezTo>
                    <a:cubicBezTo>
                      <a:pt x="137750" y="57548"/>
                      <a:pt x="137500" y="60922"/>
                      <a:pt x="136167" y="63464"/>
                    </a:cubicBezTo>
                    <a:cubicBezTo>
                      <a:pt x="135167" y="65339"/>
                      <a:pt x="133334" y="67089"/>
                      <a:pt x="131417" y="68922"/>
                    </a:cubicBezTo>
                    <a:cubicBezTo>
                      <a:pt x="129292" y="70963"/>
                      <a:pt x="126668" y="73463"/>
                      <a:pt x="126626" y="75088"/>
                    </a:cubicBezTo>
                    <a:cubicBezTo>
                      <a:pt x="126584" y="77254"/>
                      <a:pt x="127376" y="77713"/>
                      <a:pt x="129209" y="78838"/>
                    </a:cubicBezTo>
                    <a:cubicBezTo>
                      <a:pt x="130792" y="79796"/>
                      <a:pt x="132709" y="80963"/>
                      <a:pt x="133625" y="83462"/>
                    </a:cubicBezTo>
                    <a:cubicBezTo>
                      <a:pt x="135167" y="87754"/>
                      <a:pt x="135167" y="91212"/>
                      <a:pt x="133667" y="94045"/>
                    </a:cubicBezTo>
                    <a:cubicBezTo>
                      <a:pt x="131001" y="99045"/>
                      <a:pt x="124418" y="100669"/>
                      <a:pt x="116835" y="102544"/>
                    </a:cubicBezTo>
                    <a:lnTo>
                      <a:pt x="115752" y="102836"/>
                    </a:lnTo>
                    <a:cubicBezTo>
                      <a:pt x="106377" y="105169"/>
                      <a:pt x="104419" y="107586"/>
                      <a:pt x="99211" y="113960"/>
                    </a:cubicBezTo>
                    <a:cubicBezTo>
                      <a:pt x="98003" y="115418"/>
                      <a:pt x="96670" y="117085"/>
                      <a:pt x="95087" y="118918"/>
                    </a:cubicBezTo>
                    <a:cubicBezTo>
                      <a:pt x="91212" y="123418"/>
                      <a:pt x="86920" y="127751"/>
                      <a:pt x="82837" y="131875"/>
                    </a:cubicBezTo>
                    <a:cubicBezTo>
                      <a:pt x="78629" y="136125"/>
                      <a:pt x="74297" y="140500"/>
                      <a:pt x="70463" y="144999"/>
                    </a:cubicBezTo>
                    <a:cubicBezTo>
                      <a:pt x="67172" y="148832"/>
                      <a:pt x="62547" y="151874"/>
                      <a:pt x="58089" y="154749"/>
                    </a:cubicBezTo>
                    <a:cubicBezTo>
                      <a:pt x="51798" y="158832"/>
                      <a:pt x="45882" y="162665"/>
                      <a:pt x="43591" y="168456"/>
                    </a:cubicBezTo>
                    <a:cubicBezTo>
                      <a:pt x="42174" y="172039"/>
                      <a:pt x="42507" y="172331"/>
                      <a:pt x="43799" y="173331"/>
                    </a:cubicBezTo>
                    <a:cubicBezTo>
                      <a:pt x="45174" y="174372"/>
                      <a:pt x="47215" y="175955"/>
                      <a:pt x="48090" y="179705"/>
                    </a:cubicBezTo>
                    <a:cubicBezTo>
                      <a:pt x="49465" y="185621"/>
                      <a:pt x="49840" y="187204"/>
                      <a:pt x="46924" y="189329"/>
                    </a:cubicBezTo>
                    <a:cubicBezTo>
                      <a:pt x="46215" y="189829"/>
                      <a:pt x="45299" y="190538"/>
                      <a:pt x="43965" y="192162"/>
                    </a:cubicBezTo>
                    <a:cubicBezTo>
                      <a:pt x="42590" y="193912"/>
                      <a:pt x="41299" y="195371"/>
                      <a:pt x="40174" y="196704"/>
                    </a:cubicBezTo>
                    <a:cubicBezTo>
                      <a:pt x="35008" y="202703"/>
                      <a:pt x="33050" y="204953"/>
                      <a:pt x="34508" y="215619"/>
                    </a:cubicBezTo>
                    <a:cubicBezTo>
                      <a:pt x="36508" y="230451"/>
                      <a:pt x="34091" y="232701"/>
                      <a:pt x="22342" y="240867"/>
                    </a:cubicBezTo>
                    <a:lnTo>
                      <a:pt x="17801" y="243992"/>
                    </a:lnTo>
                    <a:cubicBezTo>
                      <a:pt x="13426" y="246950"/>
                      <a:pt x="8468" y="250283"/>
                      <a:pt x="6052" y="254158"/>
                    </a:cubicBezTo>
                    <a:cubicBezTo>
                      <a:pt x="5177" y="255574"/>
                      <a:pt x="4802" y="257949"/>
                      <a:pt x="4468" y="260282"/>
                    </a:cubicBezTo>
                    <a:cubicBezTo>
                      <a:pt x="4052" y="263032"/>
                      <a:pt x="3677" y="265574"/>
                      <a:pt x="2344" y="267448"/>
                    </a:cubicBezTo>
                    <a:cubicBezTo>
                      <a:pt x="3760" y="270407"/>
                      <a:pt x="6302" y="271906"/>
                      <a:pt x="9260" y="273490"/>
                    </a:cubicBezTo>
                    <a:cubicBezTo>
                      <a:pt x="12759" y="275365"/>
                      <a:pt x="16718" y="277489"/>
                      <a:pt x="17759" y="282572"/>
                    </a:cubicBezTo>
                    <a:cubicBezTo>
                      <a:pt x="19009" y="288739"/>
                      <a:pt x="15551" y="291905"/>
                      <a:pt x="13051" y="294197"/>
                    </a:cubicBezTo>
                    <a:cubicBezTo>
                      <a:pt x="11051" y="296030"/>
                      <a:pt x="9801" y="297280"/>
                      <a:pt x="9718" y="299321"/>
                    </a:cubicBezTo>
                    <a:cubicBezTo>
                      <a:pt x="9551" y="305487"/>
                      <a:pt x="19176" y="310112"/>
                      <a:pt x="27717" y="314195"/>
                    </a:cubicBezTo>
                    <a:cubicBezTo>
                      <a:pt x="31508" y="316028"/>
                      <a:pt x="35091" y="317736"/>
                      <a:pt x="37882" y="319569"/>
                    </a:cubicBezTo>
                    <a:cubicBezTo>
                      <a:pt x="54173" y="330402"/>
                      <a:pt x="59797" y="346359"/>
                      <a:pt x="65214" y="361775"/>
                    </a:cubicBezTo>
                    <a:cubicBezTo>
                      <a:pt x="68963" y="372399"/>
                      <a:pt x="72838" y="383398"/>
                      <a:pt x="80213" y="392731"/>
                    </a:cubicBezTo>
                    <a:cubicBezTo>
                      <a:pt x="82004" y="395022"/>
                      <a:pt x="83796" y="397022"/>
                      <a:pt x="85421" y="398938"/>
                    </a:cubicBezTo>
                    <a:cubicBezTo>
                      <a:pt x="92628" y="407146"/>
                      <a:pt x="98294" y="413646"/>
                      <a:pt x="96003" y="429478"/>
                    </a:cubicBezTo>
                    <a:cubicBezTo>
                      <a:pt x="94920" y="436852"/>
                      <a:pt x="91378" y="441935"/>
                      <a:pt x="87920" y="446810"/>
                    </a:cubicBezTo>
                    <a:cubicBezTo>
                      <a:pt x="84629" y="451476"/>
                      <a:pt x="81213" y="456309"/>
                      <a:pt x="79879" y="463434"/>
                    </a:cubicBezTo>
                    <a:cubicBezTo>
                      <a:pt x="78921" y="468558"/>
                      <a:pt x="78046" y="473641"/>
                      <a:pt x="77213" y="478682"/>
                    </a:cubicBezTo>
                    <a:cubicBezTo>
                      <a:pt x="75505" y="488973"/>
                      <a:pt x="73713" y="499598"/>
                      <a:pt x="70922" y="510388"/>
                    </a:cubicBezTo>
                    <a:cubicBezTo>
                      <a:pt x="70422" y="512263"/>
                      <a:pt x="69797" y="514013"/>
                      <a:pt x="69172" y="515721"/>
                    </a:cubicBezTo>
                    <a:cubicBezTo>
                      <a:pt x="67714" y="519721"/>
                      <a:pt x="66547" y="522846"/>
                      <a:pt x="67880" y="526721"/>
                    </a:cubicBezTo>
                    <a:cubicBezTo>
                      <a:pt x="68714" y="529179"/>
                      <a:pt x="71505" y="531054"/>
                      <a:pt x="74213" y="532845"/>
                    </a:cubicBezTo>
                    <a:cubicBezTo>
                      <a:pt x="77046" y="534762"/>
                      <a:pt x="80004" y="536761"/>
                      <a:pt x="81171" y="539720"/>
                    </a:cubicBezTo>
                    <a:cubicBezTo>
                      <a:pt x="86796" y="554427"/>
                      <a:pt x="77130" y="567467"/>
                      <a:pt x="67838" y="580008"/>
                    </a:cubicBezTo>
                    <a:cubicBezTo>
                      <a:pt x="58589" y="592507"/>
                      <a:pt x="50632" y="603256"/>
                      <a:pt x="57714" y="614089"/>
                    </a:cubicBezTo>
                    <a:cubicBezTo>
                      <a:pt x="61881" y="620380"/>
                      <a:pt x="69630" y="623630"/>
                      <a:pt x="77838" y="627046"/>
                    </a:cubicBezTo>
                    <a:cubicBezTo>
                      <a:pt x="85879" y="630379"/>
                      <a:pt x="94170" y="633837"/>
                      <a:pt x="99545" y="640545"/>
                    </a:cubicBezTo>
                    <a:cubicBezTo>
                      <a:pt x="111377" y="655252"/>
                      <a:pt x="108586" y="671168"/>
                      <a:pt x="105961" y="686583"/>
                    </a:cubicBezTo>
                    <a:cubicBezTo>
                      <a:pt x="104211" y="696791"/>
                      <a:pt x="102378" y="707374"/>
                      <a:pt x="104877" y="717456"/>
                    </a:cubicBezTo>
                    <a:cubicBezTo>
                      <a:pt x="106461" y="723914"/>
                      <a:pt x="109752" y="729830"/>
                      <a:pt x="114210" y="734746"/>
                    </a:cubicBezTo>
                    <a:lnTo>
                      <a:pt x="117668" y="737830"/>
                    </a:lnTo>
                    <a:cubicBezTo>
                      <a:pt x="117626" y="737871"/>
                      <a:pt x="117585" y="737954"/>
                      <a:pt x="117543" y="737996"/>
                    </a:cubicBezTo>
                    <a:cubicBezTo>
                      <a:pt x="121501" y="741454"/>
                      <a:pt x="126126" y="744246"/>
                      <a:pt x="131250" y="745996"/>
                    </a:cubicBezTo>
                    <a:cubicBezTo>
                      <a:pt x="142166" y="749745"/>
                      <a:pt x="153166" y="748120"/>
                      <a:pt x="161415" y="741621"/>
                    </a:cubicBezTo>
                    <a:cubicBezTo>
                      <a:pt x="163290" y="740163"/>
                      <a:pt x="163873" y="738996"/>
                      <a:pt x="164456" y="737913"/>
                    </a:cubicBezTo>
                    <a:cubicBezTo>
                      <a:pt x="166123" y="734830"/>
                      <a:pt x="167748" y="733288"/>
                      <a:pt x="175581" y="732580"/>
                    </a:cubicBezTo>
                    <a:cubicBezTo>
                      <a:pt x="178330" y="732372"/>
                      <a:pt x="181205" y="733163"/>
                      <a:pt x="184288" y="733997"/>
                    </a:cubicBezTo>
                    <a:cubicBezTo>
                      <a:pt x="187413" y="734871"/>
                      <a:pt x="190663" y="735788"/>
                      <a:pt x="193662" y="735455"/>
                    </a:cubicBezTo>
                    <a:cubicBezTo>
                      <a:pt x="198912" y="734913"/>
                      <a:pt x="203787" y="733163"/>
                      <a:pt x="208495" y="731497"/>
                    </a:cubicBezTo>
                    <a:cubicBezTo>
                      <a:pt x="216286" y="728747"/>
                      <a:pt x="224327" y="725872"/>
                      <a:pt x="233993" y="728205"/>
                    </a:cubicBezTo>
                    <a:cubicBezTo>
                      <a:pt x="237451" y="729039"/>
                      <a:pt x="239909" y="730497"/>
                      <a:pt x="242075" y="731788"/>
                    </a:cubicBezTo>
                    <a:cubicBezTo>
                      <a:pt x="245659" y="733913"/>
                      <a:pt x="248242" y="735455"/>
                      <a:pt x="254283" y="733538"/>
                    </a:cubicBezTo>
                    <a:cubicBezTo>
                      <a:pt x="259907" y="731705"/>
                      <a:pt x="262365" y="727622"/>
                      <a:pt x="264990" y="723289"/>
                    </a:cubicBezTo>
                    <a:cubicBezTo>
                      <a:pt x="266907" y="720123"/>
                      <a:pt x="268865" y="716831"/>
                      <a:pt x="272115" y="714331"/>
                    </a:cubicBezTo>
                    <a:cubicBezTo>
                      <a:pt x="276989" y="710582"/>
                      <a:pt x="286322" y="710248"/>
                      <a:pt x="296238" y="709873"/>
                    </a:cubicBezTo>
                    <a:cubicBezTo>
                      <a:pt x="307029" y="709498"/>
                      <a:pt x="319278" y="709040"/>
                      <a:pt x="322361" y="703707"/>
                    </a:cubicBezTo>
                    <a:cubicBezTo>
                      <a:pt x="323944" y="700957"/>
                      <a:pt x="323236" y="696583"/>
                      <a:pt x="320194" y="690708"/>
                    </a:cubicBezTo>
                    <a:lnTo>
                      <a:pt x="319111" y="688625"/>
                    </a:lnTo>
                    <a:lnTo>
                      <a:pt x="321194" y="687500"/>
                    </a:lnTo>
                    <a:cubicBezTo>
                      <a:pt x="327277" y="684167"/>
                      <a:pt x="335693" y="683459"/>
                      <a:pt x="342193" y="685750"/>
                    </a:cubicBezTo>
                    <a:cubicBezTo>
                      <a:pt x="349900" y="688458"/>
                      <a:pt x="351067" y="690958"/>
                      <a:pt x="352067" y="694708"/>
                    </a:cubicBezTo>
                    <a:cubicBezTo>
                      <a:pt x="352484" y="696333"/>
                      <a:pt x="352942" y="697999"/>
                      <a:pt x="354650" y="700332"/>
                    </a:cubicBezTo>
                    <a:lnTo>
                      <a:pt x="355317" y="701249"/>
                    </a:lnTo>
                    <a:cubicBezTo>
                      <a:pt x="359108" y="706498"/>
                      <a:pt x="359108" y="706498"/>
                      <a:pt x="364108" y="709082"/>
                    </a:cubicBezTo>
                    <a:lnTo>
                      <a:pt x="367566" y="710873"/>
                    </a:lnTo>
                    <a:cubicBezTo>
                      <a:pt x="368357" y="711290"/>
                      <a:pt x="369482" y="711248"/>
                      <a:pt x="370857" y="711165"/>
                    </a:cubicBezTo>
                    <a:cubicBezTo>
                      <a:pt x="373065" y="711040"/>
                      <a:pt x="375815" y="710915"/>
                      <a:pt x="378440" y="712873"/>
                    </a:cubicBezTo>
                    <a:cubicBezTo>
                      <a:pt x="381190" y="714956"/>
                      <a:pt x="380982" y="717998"/>
                      <a:pt x="380815" y="719997"/>
                    </a:cubicBezTo>
                    <a:cubicBezTo>
                      <a:pt x="380690" y="721498"/>
                      <a:pt x="380690" y="722247"/>
                      <a:pt x="381065" y="722622"/>
                    </a:cubicBezTo>
                    <a:cubicBezTo>
                      <a:pt x="391856" y="733538"/>
                      <a:pt x="407688" y="737080"/>
                      <a:pt x="416187" y="738204"/>
                    </a:cubicBezTo>
                    <a:cubicBezTo>
                      <a:pt x="418395" y="738496"/>
                      <a:pt x="419937" y="737871"/>
                      <a:pt x="421395" y="737288"/>
                    </a:cubicBezTo>
                    <a:cubicBezTo>
                      <a:pt x="426020" y="735413"/>
                      <a:pt x="428978" y="735955"/>
                      <a:pt x="433103" y="744162"/>
                    </a:cubicBezTo>
                    <a:cubicBezTo>
                      <a:pt x="434852" y="747579"/>
                      <a:pt x="434727" y="751870"/>
                      <a:pt x="434644" y="755995"/>
                    </a:cubicBezTo>
                    <a:cubicBezTo>
                      <a:pt x="434561" y="759328"/>
                      <a:pt x="434477" y="762786"/>
                      <a:pt x="435394" y="765452"/>
                    </a:cubicBezTo>
                    <a:cubicBezTo>
                      <a:pt x="438227" y="773618"/>
                      <a:pt x="443435" y="779576"/>
                      <a:pt x="448893" y="785909"/>
                    </a:cubicBezTo>
                    <a:cubicBezTo>
                      <a:pt x="456018" y="794159"/>
                      <a:pt x="463434" y="802658"/>
                      <a:pt x="464767" y="816032"/>
                    </a:cubicBezTo>
                    <a:cubicBezTo>
                      <a:pt x="465058" y="818948"/>
                      <a:pt x="464642" y="822240"/>
                      <a:pt x="464183" y="825739"/>
                    </a:cubicBezTo>
                    <a:cubicBezTo>
                      <a:pt x="463559" y="830781"/>
                      <a:pt x="462892" y="835989"/>
                      <a:pt x="464559" y="839405"/>
                    </a:cubicBezTo>
                    <a:cubicBezTo>
                      <a:pt x="464559" y="839405"/>
                      <a:pt x="464559" y="839405"/>
                      <a:pt x="464559" y="839405"/>
                    </a:cubicBezTo>
                    <a:cubicBezTo>
                      <a:pt x="464683" y="839405"/>
                      <a:pt x="466183" y="840572"/>
                      <a:pt x="467517" y="841613"/>
                    </a:cubicBezTo>
                    <a:cubicBezTo>
                      <a:pt x="479474" y="850821"/>
                      <a:pt x="490432" y="860487"/>
                      <a:pt x="489390" y="868694"/>
                    </a:cubicBezTo>
                    <a:cubicBezTo>
                      <a:pt x="488723" y="872028"/>
                      <a:pt x="486432" y="874652"/>
                      <a:pt x="482307" y="876402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6" name="Полилиния: фигура 85">
                <a:extLst>
                  <a:ext uri="{FF2B5EF4-FFF2-40B4-BE49-F238E27FC236}">
                    <a16:creationId xmlns:a16="http://schemas.microsoft.com/office/drawing/2014/main" id="{AAF4C6FA-6B7E-44D8-8F7D-150F77E360E6}"/>
                  </a:ext>
                </a:extLst>
              </p:cNvPr>
              <p:cNvSpPr/>
              <p:nvPr/>
            </p:nvSpPr>
            <p:spPr>
              <a:xfrm>
                <a:off x="3499145" y="3695182"/>
                <a:ext cx="541626" cy="620786"/>
              </a:xfrm>
              <a:custGeom>
                <a:avLst/>
                <a:gdLst>
                  <a:gd name="connsiteX0" fmla="*/ 421041 w 541625"/>
                  <a:gd name="connsiteY0" fmla="*/ 585508 h 620786"/>
                  <a:gd name="connsiteX1" fmla="*/ 424333 w 541625"/>
                  <a:gd name="connsiteY1" fmla="*/ 578842 h 620786"/>
                  <a:gd name="connsiteX2" fmla="*/ 426041 w 541625"/>
                  <a:gd name="connsiteY2" fmla="*/ 569634 h 620786"/>
                  <a:gd name="connsiteX3" fmla="*/ 433040 w 541625"/>
                  <a:gd name="connsiteY3" fmla="*/ 550885 h 620786"/>
                  <a:gd name="connsiteX4" fmla="*/ 436998 w 541625"/>
                  <a:gd name="connsiteY4" fmla="*/ 545053 h 620786"/>
                  <a:gd name="connsiteX5" fmla="*/ 453122 w 541625"/>
                  <a:gd name="connsiteY5" fmla="*/ 531095 h 620786"/>
                  <a:gd name="connsiteX6" fmla="*/ 471329 w 541625"/>
                  <a:gd name="connsiteY6" fmla="*/ 530429 h 620786"/>
                  <a:gd name="connsiteX7" fmla="*/ 474204 w 541625"/>
                  <a:gd name="connsiteY7" fmla="*/ 530179 h 620786"/>
                  <a:gd name="connsiteX8" fmla="*/ 481370 w 541625"/>
                  <a:gd name="connsiteY8" fmla="*/ 530762 h 620786"/>
                  <a:gd name="connsiteX9" fmla="*/ 484953 w 541625"/>
                  <a:gd name="connsiteY9" fmla="*/ 536220 h 620786"/>
                  <a:gd name="connsiteX10" fmla="*/ 485078 w 541625"/>
                  <a:gd name="connsiteY10" fmla="*/ 536803 h 620786"/>
                  <a:gd name="connsiteX11" fmla="*/ 498993 w 541625"/>
                  <a:gd name="connsiteY11" fmla="*/ 535470 h 620786"/>
                  <a:gd name="connsiteX12" fmla="*/ 510118 w 541625"/>
                  <a:gd name="connsiteY12" fmla="*/ 531595 h 620786"/>
                  <a:gd name="connsiteX13" fmla="*/ 510617 w 541625"/>
                  <a:gd name="connsiteY13" fmla="*/ 531512 h 620786"/>
                  <a:gd name="connsiteX14" fmla="*/ 526450 w 541625"/>
                  <a:gd name="connsiteY14" fmla="*/ 513346 h 620786"/>
                  <a:gd name="connsiteX15" fmla="*/ 541990 w 541625"/>
                  <a:gd name="connsiteY15" fmla="*/ 470225 h 620786"/>
                  <a:gd name="connsiteX16" fmla="*/ 531199 w 541625"/>
                  <a:gd name="connsiteY16" fmla="*/ 450476 h 620786"/>
                  <a:gd name="connsiteX17" fmla="*/ 532241 w 541625"/>
                  <a:gd name="connsiteY17" fmla="*/ 417604 h 620786"/>
                  <a:gd name="connsiteX18" fmla="*/ 526825 w 541625"/>
                  <a:gd name="connsiteY18" fmla="*/ 375399 h 620786"/>
                  <a:gd name="connsiteX19" fmla="*/ 507034 w 541625"/>
                  <a:gd name="connsiteY19" fmla="*/ 363358 h 620786"/>
                  <a:gd name="connsiteX20" fmla="*/ 484745 w 541625"/>
                  <a:gd name="connsiteY20" fmla="*/ 348609 h 620786"/>
                  <a:gd name="connsiteX21" fmla="*/ 494994 w 541625"/>
                  <a:gd name="connsiteY21" fmla="*/ 308987 h 620786"/>
                  <a:gd name="connsiteX22" fmla="*/ 507701 w 541625"/>
                  <a:gd name="connsiteY22" fmla="*/ 273281 h 620786"/>
                  <a:gd name="connsiteX23" fmla="*/ 502576 w 541625"/>
                  <a:gd name="connsiteY23" fmla="*/ 268698 h 620786"/>
                  <a:gd name="connsiteX24" fmla="*/ 494369 w 541625"/>
                  <a:gd name="connsiteY24" fmla="*/ 260116 h 620786"/>
                  <a:gd name="connsiteX25" fmla="*/ 495702 w 541625"/>
                  <a:gd name="connsiteY25" fmla="*/ 245867 h 620786"/>
                  <a:gd name="connsiteX26" fmla="*/ 497327 w 541625"/>
                  <a:gd name="connsiteY26" fmla="*/ 240992 h 620786"/>
                  <a:gd name="connsiteX27" fmla="*/ 503535 w 541625"/>
                  <a:gd name="connsiteY27" fmla="*/ 209703 h 620786"/>
                  <a:gd name="connsiteX28" fmla="*/ 506201 w 541625"/>
                  <a:gd name="connsiteY28" fmla="*/ 194371 h 620786"/>
                  <a:gd name="connsiteX29" fmla="*/ 515034 w 541625"/>
                  <a:gd name="connsiteY29" fmla="*/ 175830 h 620786"/>
                  <a:gd name="connsiteX30" fmla="*/ 522283 w 541625"/>
                  <a:gd name="connsiteY30" fmla="*/ 160623 h 620786"/>
                  <a:gd name="connsiteX31" fmla="*/ 512826 w 541625"/>
                  <a:gd name="connsiteY31" fmla="*/ 133958 h 620786"/>
                  <a:gd name="connsiteX32" fmla="*/ 507451 w 541625"/>
                  <a:gd name="connsiteY32" fmla="*/ 127584 h 620786"/>
                  <a:gd name="connsiteX33" fmla="*/ 491702 w 541625"/>
                  <a:gd name="connsiteY33" fmla="*/ 95253 h 620786"/>
                  <a:gd name="connsiteX34" fmla="*/ 466246 w 541625"/>
                  <a:gd name="connsiteY34" fmla="*/ 55465 h 620786"/>
                  <a:gd name="connsiteX35" fmla="*/ 456663 w 541625"/>
                  <a:gd name="connsiteY35" fmla="*/ 50423 h 620786"/>
                  <a:gd name="connsiteX36" fmla="*/ 435915 w 541625"/>
                  <a:gd name="connsiteY36" fmla="*/ 31008 h 620786"/>
                  <a:gd name="connsiteX37" fmla="*/ 440831 w 541625"/>
                  <a:gd name="connsiteY37" fmla="*/ 22467 h 620786"/>
                  <a:gd name="connsiteX38" fmla="*/ 444081 w 541625"/>
                  <a:gd name="connsiteY38" fmla="*/ 15384 h 620786"/>
                  <a:gd name="connsiteX39" fmla="*/ 438040 w 541625"/>
                  <a:gd name="connsiteY39" fmla="*/ 9593 h 620786"/>
                  <a:gd name="connsiteX40" fmla="*/ 429457 w 541625"/>
                  <a:gd name="connsiteY40" fmla="*/ 2344 h 620786"/>
                  <a:gd name="connsiteX41" fmla="*/ 423416 w 541625"/>
                  <a:gd name="connsiteY41" fmla="*/ 4177 h 620786"/>
                  <a:gd name="connsiteX42" fmla="*/ 418166 w 541625"/>
                  <a:gd name="connsiteY42" fmla="*/ 5885 h 620786"/>
                  <a:gd name="connsiteX43" fmla="*/ 410250 w 541625"/>
                  <a:gd name="connsiteY43" fmla="*/ 16551 h 620786"/>
                  <a:gd name="connsiteX44" fmla="*/ 409167 w 541625"/>
                  <a:gd name="connsiteY44" fmla="*/ 18884 h 620786"/>
                  <a:gd name="connsiteX45" fmla="*/ 406126 w 541625"/>
                  <a:gd name="connsiteY45" fmla="*/ 26258 h 620786"/>
                  <a:gd name="connsiteX46" fmla="*/ 395543 w 541625"/>
                  <a:gd name="connsiteY46" fmla="*/ 45215 h 620786"/>
                  <a:gd name="connsiteX47" fmla="*/ 387044 w 541625"/>
                  <a:gd name="connsiteY47" fmla="*/ 51798 h 620786"/>
                  <a:gd name="connsiteX48" fmla="*/ 376919 w 541625"/>
                  <a:gd name="connsiteY48" fmla="*/ 64672 h 620786"/>
                  <a:gd name="connsiteX49" fmla="*/ 374169 w 541625"/>
                  <a:gd name="connsiteY49" fmla="*/ 73588 h 620786"/>
                  <a:gd name="connsiteX50" fmla="*/ 339714 w 541625"/>
                  <a:gd name="connsiteY50" fmla="*/ 123668 h 620786"/>
                  <a:gd name="connsiteX51" fmla="*/ 331881 w 541625"/>
                  <a:gd name="connsiteY51" fmla="*/ 125917 h 620786"/>
                  <a:gd name="connsiteX52" fmla="*/ 324715 w 541625"/>
                  <a:gd name="connsiteY52" fmla="*/ 129250 h 620786"/>
                  <a:gd name="connsiteX53" fmla="*/ 315216 w 541625"/>
                  <a:gd name="connsiteY53" fmla="*/ 141958 h 620786"/>
                  <a:gd name="connsiteX54" fmla="*/ 293009 w 541625"/>
                  <a:gd name="connsiteY54" fmla="*/ 163540 h 620786"/>
                  <a:gd name="connsiteX55" fmla="*/ 283510 w 541625"/>
                  <a:gd name="connsiteY55" fmla="*/ 163165 h 620786"/>
                  <a:gd name="connsiteX56" fmla="*/ 278135 w 541625"/>
                  <a:gd name="connsiteY56" fmla="*/ 162540 h 620786"/>
                  <a:gd name="connsiteX57" fmla="*/ 253012 w 541625"/>
                  <a:gd name="connsiteY57" fmla="*/ 173039 h 620786"/>
                  <a:gd name="connsiteX58" fmla="*/ 250720 w 541625"/>
                  <a:gd name="connsiteY58" fmla="*/ 174539 h 620786"/>
                  <a:gd name="connsiteX59" fmla="*/ 237263 w 541625"/>
                  <a:gd name="connsiteY59" fmla="*/ 191287 h 620786"/>
                  <a:gd name="connsiteX60" fmla="*/ 238721 w 541625"/>
                  <a:gd name="connsiteY60" fmla="*/ 193121 h 620786"/>
                  <a:gd name="connsiteX61" fmla="*/ 243221 w 541625"/>
                  <a:gd name="connsiteY61" fmla="*/ 201579 h 620786"/>
                  <a:gd name="connsiteX62" fmla="*/ 242305 w 541625"/>
                  <a:gd name="connsiteY62" fmla="*/ 208203 h 620786"/>
                  <a:gd name="connsiteX63" fmla="*/ 241846 w 541625"/>
                  <a:gd name="connsiteY63" fmla="*/ 214952 h 620786"/>
                  <a:gd name="connsiteX64" fmla="*/ 247929 w 541625"/>
                  <a:gd name="connsiteY64" fmla="*/ 222285 h 620786"/>
                  <a:gd name="connsiteX65" fmla="*/ 254970 w 541625"/>
                  <a:gd name="connsiteY65" fmla="*/ 242200 h 620786"/>
                  <a:gd name="connsiteX66" fmla="*/ 246888 w 541625"/>
                  <a:gd name="connsiteY66" fmla="*/ 248742 h 620786"/>
                  <a:gd name="connsiteX67" fmla="*/ 243179 w 541625"/>
                  <a:gd name="connsiteY67" fmla="*/ 250616 h 620786"/>
                  <a:gd name="connsiteX68" fmla="*/ 243429 w 541625"/>
                  <a:gd name="connsiteY68" fmla="*/ 252991 h 620786"/>
                  <a:gd name="connsiteX69" fmla="*/ 242555 w 541625"/>
                  <a:gd name="connsiteY69" fmla="*/ 258616 h 620786"/>
                  <a:gd name="connsiteX70" fmla="*/ 238680 w 541625"/>
                  <a:gd name="connsiteY70" fmla="*/ 260866 h 620786"/>
                  <a:gd name="connsiteX71" fmla="*/ 237180 w 541625"/>
                  <a:gd name="connsiteY71" fmla="*/ 261532 h 620786"/>
                  <a:gd name="connsiteX72" fmla="*/ 234888 w 541625"/>
                  <a:gd name="connsiteY72" fmla="*/ 276156 h 620786"/>
                  <a:gd name="connsiteX73" fmla="*/ 237513 w 541625"/>
                  <a:gd name="connsiteY73" fmla="*/ 284156 h 620786"/>
                  <a:gd name="connsiteX74" fmla="*/ 227889 w 541625"/>
                  <a:gd name="connsiteY74" fmla="*/ 314237 h 620786"/>
                  <a:gd name="connsiteX75" fmla="*/ 191392 w 541625"/>
                  <a:gd name="connsiteY75" fmla="*/ 324486 h 620786"/>
                  <a:gd name="connsiteX76" fmla="*/ 183892 w 541625"/>
                  <a:gd name="connsiteY76" fmla="*/ 321111 h 620786"/>
                  <a:gd name="connsiteX77" fmla="*/ 175560 w 541625"/>
                  <a:gd name="connsiteY77" fmla="*/ 318653 h 620786"/>
                  <a:gd name="connsiteX78" fmla="*/ 164144 w 541625"/>
                  <a:gd name="connsiteY78" fmla="*/ 333693 h 620786"/>
                  <a:gd name="connsiteX79" fmla="*/ 152645 w 541625"/>
                  <a:gd name="connsiteY79" fmla="*/ 353442 h 620786"/>
                  <a:gd name="connsiteX80" fmla="*/ 130980 w 541625"/>
                  <a:gd name="connsiteY80" fmla="*/ 354775 h 620786"/>
                  <a:gd name="connsiteX81" fmla="*/ 127938 w 541625"/>
                  <a:gd name="connsiteY81" fmla="*/ 353442 h 620786"/>
                  <a:gd name="connsiteX82" fmla="*/ 130146 w 541625"/>
                  <a:gd name="connsiteY82" fmla="*/ 350942 h 620786"/>
                  <a:gd name="connsiteX83" fmla="*/ 132021 w 541625"/>
                  <a:gd name="connsiteY83" fmla="*/ 344859 h 620786"/>
                  <a:gd name="connsiteX84" fmla="*/ 119314 w 541625"/>
                  <a:gd name="connsiteY84" fmla="*/ 339360 h 620786"/>
                  <a:gd name="connsiteX85" fmla="*/ 95232 w 541625"/>
                  <a:gd name="connsiteY85" fmla="*/ 356775 h 620786"/>
                  <a:gd name="connsiteX86" fmla="*/ 91441 w 541625"/>
                  <a:gd name="connsiteY86" fmla="*/ 368316 h 620786"/>
                  <a:gd name="connsiteX87" fmla="*/ 80359 w 541625"/>
                  <a:gd name="connsiteY87" fmla="*/ 387939 h 620786"/>
                  <a:gd name="connsiteX88" fmla="*/ 69026 w 541625"/>
                  <a:gd name="connsiteY88" fmla="*/ 389314 h 620786"/>
                  <a:gd name="connsiteX89" fmla="*/ 65610 w 541625"/>
                  <a:gd name="connsiteY89" fmla="*/ 389523 h 620786"/>
                  <a:gd name="connsiteX90" fmla="*/ 61485 w 541625"/>
                  <a:gd name="connsiteY90" fmla="*/ 390398 h 620786"/>
                  <a:gd name="connsiteX91" fmla="*/ 50527 w 541625"/>
                  <a:gd name="connsiteY91" fmla="*/ 388564 h 620786"/>
                  <a:gd name="connsiteX92" fmla="*/ 44445 w 541625"/>
                  <a:gd name="connsiteY92" fmla="*/ 382106 h 620786"/>
                  <a:gd name="connsiteX93" fmla="*/ 37445 w 541625"/>
                  <a:gd name="connsiteY93" fmla="*/ 376065 h 620786"/>
                  <a:gd name="connsiteX94" fmla="*/ 30779 w 541625"/>
                  <a:gd name="connsiteY94" fmla="*/ 380148 h 620786"/>
                  <a:gd name="connsiteX95" fmla="*/ 26071 w 541625"/>
                  <a:gd name="connsiteY95" fmla="*/ 394314 h 620786"/>
                  <a:gd name="connsiteX96" fmla="*/ 19988 w 541625"/>
                  <a:gd name="connsiteY96" fmla="*/ 411979 h 620786"/>
                  <a:gd name="connsiteX97" fmla="*/ 6447 w 541625"/>
                  <a:gd name="connsiteY97" fmla="*/ 437810 h 620786"/>
                  <a:gd name="connsiteX98" fmla="*/ 4031 w 541625"/>
                  <a:gd name="connsiteY98" fmla="*/ 445560 h 620786"/>
                  <a:gd name="connsiteX99" fmla="*/ 2614 w 541625"/>
                  <a:gd name="connsiteY99" fmla="*/ 453309 h 620786"/>
                  <a:gd name="connsiteX100" fmla="*/ 12697 w 541625"/>
                  <a:gd name="connsiteY100" fmla="*/ 458476 h 620786"/>
                  <a:gd name="connsiteX101" fmla="*/ 24029 w 541625"/>
                  <a:gd name="connsiteY101" fmla="*/ 465308 h 620786"/>
                  <a:gd name="connsiteX102" fmla="*/ 28737 w 541625"/>
                  <a:gd name="connsiteY102" fmla="*/ 469767 h 620786"/>
                  <a:gd name="connsiteX103" fmla="*/ 35029 w 541625"/>
                  <a:gd name="connsiteY103" fmla="*/ 472433 h 620786"/>
                  <a:gd name="connsiteX104" fmla="*/ 45195 w 541625"/>
                  <a:gd name="connsiteY104" fmla="*/ 480474 h 620786"/>
                  <a:gd name="connsiteX105" fmla="*/ 57610 w 541625"/>
                  <a:gd name="connsiteY105" fmla="*/ 479099 h 620786"/>
                  <a:gd name="connsiteX106" fmla="*/ 60652 w 541625"/>
                  <a:gd name="connsiteY106" fmla="*/ 489140 h 620786"/>
                  <a:gd name="connsiteX107" fmla="*/ 60360 w 541625"/>
                  <a:gd name="connsiteY107" fmla="*/ 493306 h 620786"/>
                  <a:gd name="connsiteX108" fmla="*/ 73359 w 541625"/>
                  <a:gd name="connsiteY108" fmla="*/ 496056 h 620786"/>
                  <a:gd name="connsiteX109" fmla="*/ 83650 w 541625"/>
                  <a:gd name="connsiteY109" fmla="*/ 495681 h 620786"/>
                  <a:gd name="connsiteX110" fmla="*/ 95816 w 541625"/>
                  <a:gd name="connsiteY110" fmla="*/ 484265 h 620786"/>
                  <a:gd name="connsiteX111" fmla="*/ 119939 w 541625"/>
                  <a:gd name="connsiteY111" fmla="*/ 504972 h 620786"/>
                  <a:gd name="connsiteX112" fmla="*/ 121730 w 541625"/>
                  <a:gd name="connsiteY112" fmla="*/ 507514 h 620786"/>
                  <a:gd name="connsiteX113" fmla="*/ 120189 w 541625"/>
                  <a:gd name="connsiteY113" fmla="*/ 508930 h 620786"/>
                  <a:gd name="connsiteX114" fmla="*/ 118231 w 541625"/>
                  <a:gd name="connsiteY114" fmla="*/ 512513 h 620786"/>
                  <a:gd name="connsiteX115" fmla="*/ 132813 w 541625"/>
                  <a:gd name="connsiteY115" fmla="*/ 521137 h 620786"/>
                  <a:gd name="connsiteX116" fmla="*/ 139812 w 541625"/>
                  <a:gd name="connsiteY116" fmla="*/ 524137 h 620786"/>
                  <a:gd name="connsiteX117" fmla="*/ 165019 w 541625"/>
                  <a:gd name="connsiteY117" fmla="*/ 540761 h 620786"/>
                  <a:gd name="connsiteX118" fmla="*/ 171268 w 541625"/>
                  <a:gd name="connsiteY118" fmla="*/ 547552 h 620786"/>
                  <a:gd name="connsiteX119" fmla="*/ 185684 w 541625"/>
                  <a:gd name="connsiteY119" fmla="*/ 549969 h 620786"/>
                  <a:gd name="connsiteX120" fmla="*/ 188142 w 541625"/>
                  <a:gd name="connsiteY120" fmla="*/ 547052 h 620786"/>
                  <a:gd name="connsiteX121" fmla="*/ 199308 w 541625"/>
                  <a:gd name="connsiteY121" fmla="*/ 544219 h 620786"/>
                  <a:gd name="connsiteX122" fmla="*/ 209349 w 541625"/>
                  <a:gd name="connsiteY122" fmla="*/ 554218 h 620786"/>
                  <a:gd name="connsiteX123" fmla="*/ 211474 w 541625"/>
                  <a:gd name="connsiteY123" fmla="*/ 557302 h 620786"/>
                  <a:gd name="connsiteX124" fmla="*/ 216515 w 541625"/>
                  <a:gd name="connsiteY124" fmla="*/ 570551 h 620786"/>
                  <a:gd name="connsiteX125" fmla="*/ 222806 w 541625"/>
                  <a:gd name="connsiteY125" fmla="*/ 584633 h 620786"/>
                  <a:gd name="connsiteX126" fmla="*/ 225389 w 541625"/>
                  <a:gd name="connsiteY126" fmla="*/ 585924 h 620786"/>
                  <a:gd name="connsiteX127" fmla="*/ 225639 w 541625"/>
                  <a:gd name="connsiteY127" fmla="*/ 585508 h 620786"/>
                  <a:gd name="connsiteX128" fmla="*/ 230930 w 541625"/>
                  <a:gd name="connsiteY128" fmla="*/ 581966 h 620786"/>
                  <a:gd name="connsiteX129" fmla="*/ 238263 w 541625"/>
                  <a:gd name="connsiteY129" fmla="*/ 579841 h 620786"/>
                  <a:gd name="connsiteX130" fmla="*/ 250762 w 541625"/>
                  <a:gd name="connsiteY130" fmla="*/ 575925 h 620786"/>
                  <a:gd name="connsiteX131" fmla="*/ 254095 w 541625"/>
                  <a:gd name="connsiteY131" fmla="*/ 572800 h 620786"/>
                  <a:gd name="connsiteX132" fmla="*/ 262428 w 541625"/>
                  <a:gd name="connsiteY132" fmla="*/ 566343 h 620786"/>
                  <a:gd name="connsiteX133" fmla="*/ 278968 w 541625"/>
                  <a:gd name="connsiteY133" fmla="*/ 567592 h 620786"/>
                  <a:gd name="connsiteX134" fmla="*/ 280010 w 541625"/>
                  <a:gd name="connsiteY134" fmla="*/ 574092 h 620786"/>
                  <a:gd name="connsiteX135" fmla="*/ 281635 w 541625"/>
                  <a:gd name="connsiteY135" fmla="*/ 573717 h 620786"/>
                  <a:gd name="connsiteX136" fmla="*/ 286260 w 541625"/>
                  <a:gd name="connsiteY136" fmla="*/ 573342 h 620786"/>
                  <a:gd name="connsiteX137" fmla="*/ 289468 w 541625"/>
                  <a:gd name="connsiteY137" fmla="*/ 574217 h 620786"/>
                  <a:gd name="connsiteX138" fmla="*/ 302300 w 541625"/>
                  <a:gd name="connsiteY138" fmla="*/ 579800 h 620786"/>
                  <a:gd name="connsiteX139" fmla="*/ 305716 w 541625"/>
                  <a:gd name="connsiteY139" fmla="*/ 583633 h 620786"/>
                  <a:gd name="connsiteX140" fmla="*/ 309883 w 541625"/>
                  <a:gd name="connsiteY140" fmla="*/ 587508 h 620786"/>
                  <a:gd name="connsiteX141" fmla="*/ 313757 w 541625"/>
                  <a:gd name="connsiteY141" fmla="*/ 586633 h 620786"/>
                  <a:gd name="connsiteX142" fmla="*/ 324423 w 541625"/>
                  <a:gd name="connsiteY142" fmla="*/ 586841 h 620786"/>
                  <a:gd name="connsiteX143" fmla="*/ 329298 w 541625"/>
                  <a:gd name="connsiteY143" fmla="*/ 596215 h 620786"/>
                  <a:gd name="connsiteX144" fmla="*/ 330506 w 541625"/>
                  <a:gd name="connsiteY144" fmla="*/ 600590 h 620786"/>
                  <a:gd name="connsiteX145" fmla="*/ 347713 w 541625"/>
                  <a:gd name="connsiteY145" fmla="*/ 616297 h 620786"/>
                  <a:gd name="connsiteX146" fmla="*/ 347797 w 541625"/>
                  <a:gd name="connsiteY146" fmla="*/ 616297 h 620786"/>
                  <a:gd name="connsiteX147" fmla="*/ 351005 w 541625"/>
                  <a:gd name="connsiteY147" fmla="*/ 614214 h 620786"/>
                  <a:gd name="connsiteX148" fmla="*/ 354254 w 541625"/>
                  <a:gd name="connsiteY148" fmla="*/ 608048 h 620786"/>
                  <a:gd name="connsiteX149" fmla="*/ 362545 w 541625"/>
                  <a:gd name="connsiteY149" fmla="*/ 605631 h 620786"/>
                  <a:gd name="connsiteX150" fmla="*/ 368087 w 541625"/>
                  <a:gd name="connsiteY150" fmla="*/ 604381 h 620786"/>
                  <a:gd name="connsiteX151" fmla="*/ 374045 w 541625"/>
                  <a:gd name="connsiteY151" fmla="*/ 601298 h 620786"/>
                  <a:gd name="connsiteX152" fmla="*/ 394043 w 541625"/>
                  <a:gd name="connsiteY152" fmla="*/ 599340 h 620786"/>
                  <a:gd name="connsiteX153" fmla="*/ 408417 w 541625"/>
                  <a:gd name="connsiteY153" fmla="*/ 617630 h 620786"/>
                  <a:gd name="connsiteX154" fmla="*/ 408625 w 541625"/>
                  <a:gd name="connsiteY154" fmla="*/ 618838 h 620786"/>
                  <a:gd name="connsiteX155" fmla="*/ 411250 w 541625"/>
                  <a:gd name="connsiteY155" fmla="*/ 618255 h 620786"/>
                  <a:gd name="connsiteX156" fmla="*/ 417791 w 541625"/>
                  <a:gd name="connsiteY156" fmla="*/ 615714 h 620786"/>
                  <a:gd name="connsiteX157" fmla="*/ 420916 w 541625"/>
                  <a:gd name="connsiteY157" fmla="*/ 612672 h 620786"/>
                  <a:gd name="connsiteX158" fmla="*/ 420541 w 541625"/>
                  <a:gd name="connsiteY158" fmla="*/ 611589 h 620786"/>
                  <a:gd name="connsiteX159" fmla="*/ 419416 w 541625"/>
                  <a:gd name="connsiteY159" fmla="*/ 607339 h 620786"/>
                  <a:gd name="connsiteX160" fmla="*/ 418416 w 541625"/>
                  <a:gd name="connsiteY160" fmla="*/ 604881 h 620786"/>
                  <a:gd name="connsiteX161" fmla="*/ 417041 w 541625"/>
                  <a:gd name="connsiteY161" fmla="*/ 593965 h 620786"/>
                  <a:gd name="connsiteX162" fmla="*/ 421041 w 541625"/>
                  <a:gd name="connsiteY162" fmla="*/ 585508 h 62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</a:cxnLst>
                <a:rect l="l" t="t" r="r" b="b"/>
                <a:pathLst>
                  <a:path w="541625" h="620786">
                    <a:moveTo>
                      <a:pt x="421041" y="585508"/>
                    </a:moveTo>
                    <a:cubicBezTo>
                      <a:pt x="422458" y="583174"/>
                      <a:pt x="423749" y="581008"/>
                      <a:pt x="424333" y="578842"/>
                    </a:cubicBezTo>
                    <a:cubicBezTo>
                      <a:pt x="425249" y="575383"/>
                      <a:pt x="425666" y="572467"/>
                      <a:pt x="426041" y="569634"/>
                    </a:cubicBezTo>
                    <a:cubicBezTo>
                      <a:pt x="426832" y="563759"/>
                      <a:pt x="427582" y="558218"/>
                      <a:pt x="433040" y="550885"/>
                    </a:cubicBezTo>
                    <a:cubicBezTo>
                      <a:pt x="434540" y="548885"/>
                      <a:pt x="435790" y="546927"/>
                      <a:pt x="436998" y="545053"/>
                    </a:cubicBezTo>
                    <a:cubicBezTo>
                      <a:pt x="440915" y="538970"/>
                      <a:pt x="444623" y="533220"/>
                      <a:pt x="453122" y="531095"/>
                    </a:cubicBezTo>
                    <a:cubicBezTo>
                      <a:pt x="458538" y="529762"/>
                      <a:pt x="465954" y="530137"/>
                      <a:pt x="471329" y="530429"/>
                    </a:cubicBezTo>
                    <a:cubicBezTo>
                      <a:pt x="472287" y="530470"/>
                      <a:pt x="473245" y="530345"/>
                      <a:pt x="474204" y="530179"/>
                    </a:cubicBezTo>
                    <a:cubicBezTo>
                      <a:pt x="476370" y="529887"/>
                      <a:pt x="478828" y="529512"/>
                      <a:pt x="481370" y="530762"/>
                    </a:cubicBezTo>
                    <a:cubicBezTo>
                      <a:pt x="483911" y="532012"/>
                      <a:pt x="484536" y="534637"/>
                      <a:pt x="484953" y="536220"/>
                    </a:cubicBezTo>
                    <a:cubicBezTo>
                      <a:pt x="484995" y="536428"/>
                      <a:pt x="485036" y="536636"/>
                      <a:pt x="485078" y="536803"/>
                    </a:cubicBezTo>
                    <a:cubicBezTo>
                      <a:pt x="490744" y="539303"/>
                      <a:pt x="494077" y="537761"/>
                      <a:pt x="498993" y="535470"/>
                    </a:cubicBezTo>
                    <a:cubicBezTo>
                      <a:pt x="502035" y="534053"/>
                      <a:pt x="505493" y="532470"/>
                      <a:pt x="510118" y="531595"/>
                    </a:cubicBezTo>
                    <a:lnTo>
                      <a:pt x="510617" y="531512"/>
                    </a:lnTo>
                    <a:cubicBezTo>
                      <a:pt x="524991" y="528845"/>
                      <a:pt x="524991" y="528845"/>
                      <a:pt x="526450" y="513346"/>
                    </a:cubicBezTo>
                    <a:cubicBezTo>
                      <a:pt x="527991" y="496973"/>
                      <a:pt x="531324" y="483765"/>
                      <a:pt x="541990" y="470225"/>
                    </a:cubicBezTo>
                    <a:cubicBezTo>
                      <a:pt x="536824" y="464683"/>
                      <a:pt x="533032" y="457892"/>
                      <a:pt x="531199" y="450476"/>
                    </a:cubicBezTo>
                    <a:cubicBezTo>
                      <a:pt x="528450" y="439394"/>
                      <a:pt x="530366" y="428311"/>
                      <a:pt x="532241" y="417604"/>
                    </a:cubicBezTo>
                    <a:cubicBezTo>
                      <a:pt x="534824" y="402605"/>
                      <a:pt x="537282" y="388398"/>
                      <a:pt x="526825" y="375399"/>
                    </a:cubicBezTo>
                    <a:cubicBezTo>
                      <a:pt x="522242" y="369649"/>
                      <a:pt x="514867" y="366608"/>
                      <a:pt x="507034" y="363358"/>
                    </a:cubicBezTo>
                    <a:cubicBezTo>
                      <a:pt x="498494" y="359816"/>
                      <a:pt x="489703" y="356150"/>
                      <a:pt x="484745" y="348609"/>
                    </a:cubicBezTo>
                    <a:cubicBezTo>
                      <a:pt x="475745" y="334943"/>
                      <a:pt x="485536" y="321778"/>
                      <a:pt x="494994" y="308987"/>
                    </a:cubicBezTo>
                    <a:cubicBezTo>
                      <a:pt x="503535" y="297446"/>
                      <a:pt x="512368" y="285530"/>
                      <a:pt x="507701" y="273281"/>
                    </a:cubicBezTo>
                    <a:cubicBezTo>
                      <a:pt x="507118" y="271740"/>
                      <a:pt x="504910" y="270240"/>
                      <a:pt x="502576" y="268698"/>
                    </a:cubicBezTo>
                    <a:cubicBezTo>
                      <a:pt x="499368" y="266532"/>
                      <a:pt x="495744" y="264115"/>
                      <a:pt x="494369" y="260116"/>
                    </a:cubicBezTo>
                    <a:cubicBezTo>
                      <a:pt x="492452" y="254616"/>
                      <a:pt x="494119" y="250158"/>
                      <a:pt x="495702" y="245867"/>
                    </a:cubicBezTo>
                    <a:cubicBezTo>
                      <a:pt x="496285" y="244325"/>
                      <a:pt x="496869" y="242700"/>
                      <a:pt x="497327" y="240992"/>
                    </a:cubicBezTo>
                    <a:cubicBezTo>
                      <a:pt x="500077" y="230368"/>
                      <a:pt x="501743" y="220327"/>
                      <a:pt x="503535" y="209703"/>
                    </a:cubicBezTo>
                    <a:cubicBezTo>
                      <a:pt x="504368" y="204620"/>
                      <a:pt x="505243" y="199537"/>
                      <a:pt x="506201" y="194371"/>
                    </a:cubicBezTo>
                    <a:cubicBezTo>
                      <a:pt x="507743" y="186205"/>
                      <a:pt x="511617" y="180705"/>
                      <a:pt x="515034" y="175830"/>
                    </a:cubicBezTo>
                    <a:cubicBezTo>
                      <a:pt x="518284" y="171206"/>
                      <a:pt x="521367" y="166831"/>
                      <a:pt x="522283" y="160623"/>
                    </a:cubicBezTo>
                    <a:cubicBezTo>
                      <a:pt x="524242" y="147041"/>
                      <a:pt x="519950" y="142125"/>
                      <a:pt x="512826" y="133958"/>
                    </a:cubicBezTo>
                    <a:cubicBezTo>
                      <a:pt x="511117" y="132000"/>
                      <a:pt x="509326" y="129959"/>
                      <a:pt x="507451" y="127584"/>
                    </a:cubicBezTo>
                    <a:cubicBezTo>
                      <a:pt x="499577" y="117626"/>
                      <a:pt x="495577" y="106252"/>
                      <a:pt x="491702" y="95253"/>
                    </a:cubicBezTo>
                    <a:cubicBezTo>
                      <a:pt x="486286" y="79879"/>
                      <a:pt x="481203" y="65380"/>
                      <a:pt x="466246" y="55465"/>
                    </a:cubicBezTo>
                    <a:cubicBezTo>
                      <a:pt x="463746" y="53798"/>
                      <a:pt x="460288" y="52132"/>
                      <a:pt x="456663" y="50423"/>
                    </a:cubicBezTo>
                    <a:cubicBezTo>
                      <a:pt x="446831" y="45715"/>
                      <a:pt x="435665" y="40341"/>
                      <a:pt x="435915" y="31008"/>
                    </a:cubicBezTo>
                    <a:cubicBezTo>
                      <a:pt x="436040" y="26800"/>
                      <a:pt x="438706" y="24383"/>
                      <a:pt x="440831" y="22467"/>
                    </a:cubicBezTo>
                    <a:cubicBezTo>
                      <a:pt x="443414" y="20092"/>
                      <a:pt x="444747" y="18717"/>
                      <a:pt x="444081" y="15384"/>
                    </a:cubicBezTo>
                    <a:cubicBezTo>
                      <a:pt x="443539" y="12676"/>
                      <a:pt x="441540" y="11468"/>
                      <a:pt x="438040" y="9593"/>
                    </a:cubicBezTo>
                    <a:cubicBezTo>
                      <a:pt x="435123" y="8010"/>
                      <a:pt x="431624" y="6093"/>
                      <a:pt x="429457" y="2344"/>
                    </a:cubicBezTo>
                    <a:cubicBezTo>
                      <a:pt x="427540" y="3218"/>
                      <a:pt x="425416" y="3760"/>
                      <a:pt x="423416" y="4177"/>
                    </a:cubicBezTo>
                    <a:cubicBezTo>
                      <a:pt x="421333" y="4635"/>
                      <a:pt x="419333" y="5052"/>
                      <a:pt x="418166" y="5885"/>
                    </a:cubicBezTo>
                    <a:cubicBezTo>
                      <a:pt x="413708" y="9010"/>
                      <a:pt x="412417" y="11843"/>
                      <a:pt x="410250" y="16551"/>
                    </a:cubicBezTo>
                    <a:lnTo>
                      <a:pt x="409167" y="18884"/>
                    </a:lnTo>
                    <a:cubicBezTo>
                      <a:pt x="408084" y="21217"/>
                      <a:pt x="407084" y="23717"/>
                      <a:pt x="406126" y="26258"/>
                    </a:cubicBezTo>
                    <a:cubicBezTo>
                      <a:pt x="403542" y="32966"/>
                      <a:pt x="400876" y="39841"/>
                      <a:pt x="395543" y="45215"/>
                    </a:cubicBezTo>
                    <a:cubicBezTo>
                      <a:pt x="392418" y="48382"/>
                      <a:pt x="389543" y="50215"/>
                      <a:pt x="387044" y="51798"/>
                    </a:cubicBezTo>
                    <a:cubicBezTo>
                      <a:pt x="382669" y="54548"/>
                      <a:pt x="379544" y="56548"/>
                      <a:pt x="376919" y="64672"/>
                    </a:cubicBezTo>
                    <a:cubicBezTo>
                      <a:pt x="375961" y="67630"/>
                      <a:pt x="375086" y="70588"/>
                      <a:pt x="374169" y="73588"/>
                    </a:cubicBezTo>
                    <a:cubicBezTo>
                      <a:pt x="368170" y="93503"/>
                      <a:pt x="362004" y="114127"/>
                      <a:pt x="339714" y="123668"/>
                    </a:cubicBezTo>
                    <a:cubicBezTo>
                      <a:pt x="336422" y="125084"/>
                      <a:pt x="333923" y="125543"/>
                      <a:pt x="331881" y="125917"/>
                    </a:cubicBezTo>
                    <a:cubicBezTo>
                      <a:pt x="329048" y="126459"/>
                      <a:pt x="327340" y="126751"/>
                      <a:pt x="324715" y="129250"/>
                    </a:cubicBezTo>
                    <a:cubicBezTo>
                      <a:pt x="321174" y="132584"/>
                      <a:pt x="318299" y="137125"/>
                      <a:pt x="315216" y="141958"/>
                    </a:cubicBezTo>
                    <a:cubicBezTo>
                      <a:pt x="309591" y="150791"/>
                      <a:pt x="303800" y="159957"/>
                      <a:pt x="293009" y="163540"/>
                    </a:cubicBezTo>
                    <a:cubicBezTo>
                      <a:pt x="290301" y="164456"/>
                      <a:pt x="286843" y="163790"/>
                      <a:pt x="283510" y="163165"/>
                    </a:cubicBezTo>
                    <a:cubicBezTo>
                      <a:pt x="281468" y="162790"/>
                      <a:pt x="279343" y="162373"/>
                      <a:pt x="278135" y="162540"/>
                    </a:cubicBezTo>
                    <a:cubicBezTo>
                      <a:pt x="270719" y="163581"/>
                      <a:pt x="259303" y="168789"/>
                      <a:pt x="253012" y="173039"/>
                    </a:cubicBezTo>
                    <a:lnTo>
                      <a:pt x="250720" y="174539"/>
                    </a:lnTo>
                    <a:cubicBezTo>
                      <a:pt x="243971" y="178955"/>
                      <a:pt x="236305" y="183913"/>
                      <a:pt x="237263" y="191287"/>
                    </a:cubicBezTo>
                    <a:cubicBezTo>
                      <a:pt x="237347" y="191579"/>
                      <a:pt x="238138" y="192454"/>
                      <a:pt x="238721" y="193121"/>
                    </a:cubicBezTo>
                    <a:cubicBezTo>
                      <a:pt x="240430" y="194996"/>
                      <a:pt x="242721" y="197620"/>
                      <a:pt x="243221" y="201579"/>
                    </a:cubicBezTo>
                    <a:cubicBezTo>
                      <a:pt x="243513" y="203953"/>
                      <a:pt x="242888" y="206120"/>
                      <a:pt x="242305" y="208203"/>
                    </a:cubicBezTo>
                    <a:cubicBezTo>
                      <a:pt x="241596" y="210661"/>
                      <a:pt x="241013" y="212744"/>
                      <a:pt x="241846" y="214952"/>
                    </a:cubicBezTo>
                    <a:cubicBezTo>
                      <a:pt x="242805" y="217494"/>
                      <a:pt x="245304" y="219827"/>
                      <a:pt x="247929" y="222285"/>
                    </a:cubicBezTo>
                    <a:cubicBezTo>
                      <a:pt x="252970" y="226993"/>
                      <a:pt x="259220" y="232826"/>
                      <a:pt x="254970" y="242200"/>
                    </a:cubicBezTo>
                    <a:cubicBezTo>
                      <a:pt x="252679" y="247242"/>
                      <a:pt x="249346" y="248117"/>
                      <a:pt x="246888" y="248742"/>
                    </a:cubicBezTo>
                    <a:cubicBezTo>
                      <a:pt x="245346" y="249158"/>
                      <a:pt x="244221" y="249450"/>
                      <a:pt x="243179" y="250616"/>
                    </a:cubicBezTo>
                    <a:cubicBezTo>
                      <a:pt x="243221" y="250783"/>
                      <a:pt x="243346" y="252158"/>
                      <a:pt x="243429" y="252991"/>
                    </a:cubicBezTo>
                    <a:cubicBezTo>
                      <a:pt x="243679" y="255158"/>
                      <a:pt x="243888" y="257199"/>
                      <a:pt x="242555" y="258616"/>
                    </a:cubicBezTo>
                    <a:cubicBezTo>
                      <a:pt x="241513" y="259741"/>
                      <a:pt x="240013" y="260324"/>
                      <a:pt x="238680" y="260866"/>
                    </a:cubicBezTo>
                    <a:cubicBezTo>
                      <a:pt x="238180" y="261074"/>
                      <a:pt x="237388" y="261366"/>
                      <a:pt x="237180" y="261532"/>
                    </a:cubicBezTo>
                    <a:cubicBezTo>
                      <a:pt x="232264" y="268990"/>
                      <a:pt x="232722" y="270198"/>
                      <a:pt x="234888" y="276156"/>
                    </a:cubicBezTo>
                    <a:cubicBezTo>
                      <a:pt x="235638" y="278198"/>
                      <a:pt x="236597" y="280781"/>
                      <a:pt x="237513" y="284156"/>
                    </a:cubicBezTo>
                    <a:cubicBezTo>
                      <a:pt x="239722" y="292197"/>
                      <a:pt x="234680" y="307945"/>
                      <a:pt x="227889" y="314237"/>
                    </a:cubicBezTo>
                    <a:cubicBezTo>
                      <a:pt x="222556" y="319153"/>
                      <a:pt x="198349" y="325944"/>
                      <a:pt x="191392" y="324486"/>
                    </a:cubicBezTo>
                    <a:cubicBezTo>
                      <a:pt x="188184" y="323819"/>
                      <a:pt x="185892" y="322361"/>
                      <a:pt x="183892" y="321111"/>
                    </a:cubicBezTo>
                    <a:cubicBezTo>
                      <a:pt x="181309" y="319486"/>
                      <a:pt x="179268" y="318195"/>
                      <a:pt x="175560" y="318653"/>
                    </a:cubicBezTo>
                    <a:cubicBezTo>
                      <a:pt x="165102" y="319820"/>
                      <a:pt x="164686" y="325652"/>
                      <a:pt x="164144" y="333693"/>
                    </a:cubicBezTo>
                    <a:cubicBezTo>
                      <a:pt x="163644" y="340860"/>
                      <a:pt x="163061" y="349776"/>
                      <a:pt x="152645" y="353442"/>
                    </a:cubicBezTo>
                    <a:cubicBezTo>
                      <a:pt x="146395" y="355650"/>
                      <a:pt x="137604" y="357650"/>
                      <a:pt x="130980" y="354775"/>
                    </a:cubicBezTo>
                    <a:lnTo>
                      <a:pt x="127938" y="353442"/>
                    </a:lnTo>
                    <a:lnTo>
                      <a:pt x="130146" y="350942"/>
                    </a:lnTo>
                    <a:cubicBezTo>
                      <a:pt x="133271" y="347401"/>
                      <a:pt x="132313" y="345484"/>
                      <a:pt x="132021" y="344859"/>
                    </a:cubicBezTo>
                    <a:cubicBezTo>
                      <a:pt x="130271" y="341318"/>
                      <a:pt x="123272" y="339068"/>
                      <a:pt x="119314" y="339360"/>
                    </a:cubicBezTo>
                    <a:cubicBezTo>
                      <a:pt x="110690" y="339901"/>
                      <a:pt x="99899" y="348817"/>
                      <a:pt x="95232" y="356775"/>
                    </a:cubicBezTo>
                    <a:cubicBezTo>
                      <a:pt x="93399" y="359858"/>
                      <a:pt x="92441" y="363983"/>
                      <a:pt x="91441" y="368316"/>
                    </a:cubicBezTo>
                    <a:cubicBezTo>
                      <a:pt x="89566" y="376190"/>
                      <a:pt x="87650" y="384273"/>
                      <a:pt x="80359" y="387939"/>
                    </a:cubicBezTo>
                    <a:cubicBezTo>
                      <a:pt x="78942" y="388648"/>
                      <a:pt x="75692" y="388939"/>
                      <a:pt x="69026" y="389314"/>
                    </a:cubicBezTo>
                    <a:cubicBezTo>
                      <a:pt x="67526" y="389397"/>
                      <a:pt x="66276" y="389481"/>
                      <a:pt x="65610" y="389523"/>
                    </a:cubicBezTo>
                    <a:cubicBezTo>
                      <a:pt x="63943" y="389689"/>
                      <a:pt x="62693" y="390064"/>
                      <a:pt x="61485" y="390398"/>
                    </a:cubicBezTo>
                    <a:cubicBezTo>
                      <a:pt x="57860" y="391397"/>
                      <a:pt x="55319" y="391772"/>
                      <a:pt x="50527" y="388564"/>
                    </a:cubicBezTo>
                    <a:cubicBezTo>
                      <a:pt x="48153" y="386981"/>
                      <a:pt x="46278" y="384523"/>
                      <a:pt x="44445" y="382106"/>
                    </a:cubicBezTo>
                    <a:cubicBezTo>
                      <a:pt x="42111" y="379065"/>
                      <a:pt x="39862" y="376190"/>
                      <a:pt x="37445" y="376065"/>
                    </a:cubicBezTo>
                    <a:cubicBezTo>
                      <a:pt x="35653" y="375899"/>
                      <a:pt x="33404" y="377357"/>
                      <a:pt x="30779" y="380148"/>
                    </a:cubicBezTo>
                    <a:cubicBezTo>
                      <a:pt x="27446" y="383690"/>
                      <a:pt x="26779" y="388856"/>
                      <a:pt x="26071" y="394314"/>
                    </a:cubicBezTo>
                    <a:cubicBezTo>
                      <a:pt x="25279" y="400438"/>
                      <a:pt x="24446" y="406771"/>
                      <a:pt x="19988" y="411979"/>
                    </a:cubicBezTo>
                    <a:cubicBezTo>
                      <a:pt x="11114" y="422270"/>
                      <a:pt x="9864" y="424687"/>
                      <a:pt x="6447" y="437810"/>
                    </a:cubicBezTo>
                    <a:cubicBezTo>
                      <a:pt x="5656" y="440810"/>
                      <a:pt x="4781" y="443352"/>
                      <a:pt x="4031" y="445560"/>
                    </a:cubicBezTo>
                    <a:cubicBezTo>
                      <a:pt x="2781" y="449185"/>
                      <a:pt x="1864" y="451810"/>
                      <a:pt x="2614" y="453309"/>
                    </a:cubicBezTo>
                    <a:cubicBezTo>
                      <a:pt x="3448" y="454934"/>
                      <a:pt x="6656" y="456601"/>
                      <a:pt x="12697" y="458476"/>
                    </a:cubicBezTo>
                    <a:cubicBezTo>
                      <a:pt x="19488" y="460600"/>
                      <a:pt x="21446" y="462475"/>
                      <a:pt x="24029" y="465308"/>
                    </a:cubicBezTo>
                    <a:cubicBezTo>
                      <a:pt x="25154" y="466558"/>
                      <a:pt x="26446" y="467975"/>
                      <a:pt x="28737" y="469767"/>
                    </a:cubicBezTo>
                    <a:cubicBezTo>
                      <a:pt x="30237" y="470933"/>
                      <a:pt x="32654" y="471683"/>
                      <a:pt x="35029" y="472433"/>
                    </a:cubicBezTo>
                    <a:cubicBezTo>
                      <a:pt x="38987" y="473641"/>
                      <a:pt x="44570" y="475391"/>
                      <a:pt x="45195" y="480474"/>
                    </a:cubicBezTo>
                    <a:cubicBezTo>
                      <a:pt x="48819" y="478599"/>
                      <a:pt x="53444" y="476516"/>
                      <a:pt x="57610" y="479099"/>
                    </a:cubicBezTo>
                    <a:cubicBezTo>
                      <a:pt x="62985" y="482474"/>
                      <a:pt x="61527" y="486640"/>
                      <a:pt x="60652" y="489140"/>
                    </a:cubicBezTo>
                    <a:cubicBezTo>
                      <a:pt x="59985" y="490973"/>
                      <a:pt x="59652" y="492098"/>
                      <a:pt x="60360" y="493306"/>
                    </a:cubicBezTo>
                    <a:cubicBezTo>
                      <a:pt x="63068" y="497931"/>
                      <a:pt x="67068" y="497389"/>
                      <a:pt x="73359" y="496056"/>
                    </a:cubicBezTo>
                    <a:cubicBezTo>
                      <a:pt x="76900" y="495306"/>
                      <a:pt x="80525" y="494598"/>
                      <a:pt x="83650" y="495681"/>
                    </a:cubicBezTo>
                    <a:cubicBezTo>
                      <a:pt x="87066" y="488473"/>
                      <a:pt x="91066" y="484724"/>
                      <a:pt x="95816" y="484265"/>
                    </a:cubicBezTo>
                    <a:cubicBezTo>
                      <a:pt x="104815" y="483349"/>
                      <a:pt x="113231" y="495348"/>
                      <a:pt x="119939" y="504972"/>
                    </a:cubicBezTo>
                    <a:lnTo>
                      <a:pt x="121730" y="507514"/>
                    </a:lnTo>
                    <a:lnTo>
                      <a:pt x="120189" y="508930"/>
                    </a:lnTo>
                    <a:cubicBezTo>
                      <a:pt x="119147" y="509888"/>
                      <a:pt x="117981" y="511305"/>
                      <a:pt x="118231" y="512513"/>
                    </a:cubicBezTo>
                    <a:cubicBezTo>
                      <a:pt x="118856" y="515805"/>
                      <a:pt x="127605" y="519138"/>
                      <a:pt x="132813" y="521137"/>
                    </a:cubicBezTo>
                    <a:cubicBezTo>
                      <a:pt x="135688" y="522221"/>
                      <a:pt x="138146" y="523179"/>
                      <a:pt x="139812" y="524137"/>
                    </a:cubicBezTo>
                    <a:cubicBezTo>
                      <a:pt x="151978" y="531095"/>
                      <a:pt x="160227" y="536511"/>
                      <a:pt x="165019" y="540761"/>
                    </a:cubicBezTo>
                    <a:cubicBezTo>
                      <a:pt x="167727" y="543136"/>
                      <a:pt x="169602" y="545469"/>
                      <a:pt x="171268" y="547552"/>
                    </a:cubicBezTo>
                    <a:cubicBezTo>
                      <a:pt x="175560" y="552885"/>
                      <a:pt x="177018" y="554677"/>
                      <a:pt x="185684" y="549969"/>
                    </a:cubicBezTo>
                    <a:cubicBezTo>
                      <a:pt x="187059" y="549219"/>
                      <a:pt x="187559" y="548219"/>
                      <a:pt x="188142" y="547052"/>
                    </a:cubicBezTo>
                    <a:cubicBezTo>
                      <a:pt x="190017" y="543302"/>
                      <a:pt x="192350" y="541761"/>
                      <a:pt x="199308" y="544219"/>
                    </a:cubicBezTo>
                    <a:cubicBezTo>
                      <a:pt x="203808" y="545844"/>
                      <a:pt x="206766" y="550302"/>
                      <a:pt x="209349" y="554218"/>
                    </a:cubicBezTo>
                    <a:cubicBezTo>
                      <a:pt x="210099" y="555343"/>
                      <a:pt x="210765" y="556385"/>
                      <a:pt x="211474" y="557302"/>
                    </a:cubicBezTo>
                    <a:cubicBezTo>
                      <a:pt x="213848" y="560468"/>
                      <a:pt x="215182" y="565343"/>
                      <a:pt x="216515" y="570551"/>
                    </a:cubicBezTo>
                    <a:cubicBezTo>
                      <a:pt x="218015" y="576300"/>
                      <a:pt x="219765" y="582800"/>
                      <a:pt x="222806" y="584633"/>
                    </a:cubicBezTo>
                    <a:cubicBezTo>
                      <a:pt x="224431" y="585633"/>
                      <a:pt x="225139" y="585841"/>
                      <a:pt x="225389" y="585924"/>
                    </a:cubicBezTo>
                    <a:cubicBezTo>
                      <a:pt x="225348" y="585883"/>
                      <a:pt x="225514" y="585674"/>
                      <a:pt x="225639" y="585508"/>
                    </a:cubicBezTo>
                    <a:cubicBezTo>
                      <a:pt x="226556" y="584508"/>
                      <a:pt x="227931" y="582966"/>
                      <a:pt x="230930" y="581966"/>
                    </a:cubicBezTo>
                    <a:cubicBezTo>
                      <a:pt x="232972" y="581300"/>
                      <a:pt x="235555" y="580591"/>
                      <a:pt x="238263" y="579841"/>
                    </a:cubicBezTo>
                    <a:cubicBezTo>
                      <a:pt x="242471" y="578675"/>
                      <a:pt x="247221" y="577383"/>
                      <a:pt x="250762" y="575925"/>
                    </a:cubicBezTo>
                    <a:cubicBezTo>
                      <a:pt x="251887" y="575467"/>
                      <a:pt x="252929" y="574217"/>
                      <a:pt x="254095" y="572800"/>
                    </a:cubicBezTo>
                    <a:cubicBezTo>
                      <a:pt x="255970" y="570551"/>
                      <a:pt x="258303" y="567717"/>
                      <a:pt x="262428" y="566343"/>
                    </a:cubicBezTo>
                    <a:cubicBezTo>
                      <a:pt x="268094" y="564468"/>
                      <a:pt x="274427" y="564926"/>
                      <a:pt x="278968" y="567592"/>
                    </a:cubicBezTo>
                    <a:cubicBezTo>
                      <a:pt x="281927" y="569301"/>
                      <a:pt x="280677" y="572592"/>
                      <a:pt x="280010" y="574092"/>
                    </a:cubicBezTo>
                    <a:cubicBezTo>
                      <a:pt x="280593" y="574300"/>
                      <a:pt x="280968" y="573925"/>
                      <a:pt x="281635" y="573717"/>
                    </a:cubicBezTo>
                    <a:cubicBezTo>
                      <a:pt x="282760" y="573342"/>
                      <a:pt x="284301" y="572800"/>
                      <a:pt x="286260" y="573342"/>
                    </a:cubicBezTo>
                    <a:cubicBezTo>
                      <a:pt x="287385" y="573675"/>
                      <a:pt x="288468" y="573967"/>
                      <a:pt x="289468" y="574217"/>
                    </a:cubicBezTo>
                    <a:cubicBezTo>
                      <a:pt x="294009" y="575425"/>
                      <a:pt x="297592" y="576383"/>
                      <a:pt x="302300" y="579800"/>
                    </a:cubicBezTo>
                    <a:cubicBezTo>
                      <a:pt x="303758" y="580841"/>
                      <a:pt x="304758" y="582258"/>
                      <a:pt x="305716" y="583633"/>
                    </a:cubicBezTo>
                    <a:cubicBezTo>
                      <a:pt x="306966" y="585383"/>
                      <a:pt x="308091" y="586924"/>
                      <a:pt x="309883" y="587508"/>
                    </a:cubicBezTo>
                    <a:cubicBezTo>
                      <a:pt x="311049" y="587882"/>
                      <a:pt x="312049" y="587466"/>
                      <a:pt x="313757" y="586633"/>
                    </a:cubicBezTo>
                    <a:cubicBezTo>
                      <a:pt x="316299" y="585424"/>
                      <a:pt x="319757" y="583800"/>
                      <a:pt x="324423" y="586841"/>
                    </a:cubicBezTo>
                    <a:cubicBezTo>
                      <a:pt x="328007" y="589174"/>
                      <a:pt x="328715" y="593090"/>
                      <a:pt x="329298" y="596215"/>
                    </a:cubicBezTo>
                    <a:cubicBezTo>
                      <a:pt x="329589" y="597882"/>
                      <a:pt x="329881" y="599465"/>
                      <a:pt x="330506" y="600590"/>
                    </a:cubicBezTo>
                    <a:cubicBezTo>
                      <a:pt x="333548" y="606006"/>
                      <a:pt x="342547" y="616297"/>
                      <a:pt x="347713" y="616297"/>
                    </a:cubicBezTo>
                    <a:lnTo>
                      <a:pt x="347797" y="616297"/>
                    </a:lnTo>
                    <a:cubicBezTo>
                      <a:pt x="350796" y="616214"/>
                      <a:pt x="350838" y="615964"/>
                      <a:pt x="351005" y="614214"/>
                    </a:cubicBezTo>
                    <a:cubicBezTo>
                      <a:pt x="351171" y="612506"/>
                      <a:pt x="351421" y="609881"/>
                      <a:pt x="354254" y="608048"/>
                    </a:cubicBezTo>
                    <a:cubicBezTo>
                      <a:pt x="356629" y="606506"/>
                      <a:pt x="359629" y="606048"/>
                      <a:pt x="362545" y="605631"/>
                    </a:cubicBezTo>
                    <a:cubicBezTo>
                      <a:pt x="364629" y="605339"/>
                      <a:pt x="366587" y="605048"/>
                      <a:pt x="368087" y="604381"/>
                    </a:cubicBezTo>
                    <a:cubicBezTo>
                      <a:pt x="370420" y="603381"/>
                      <a:pt x="372253" y="602298"/>
                      <a:pt x="374045" y="601298"/>
                    </a:cubicBezTo>
                    <a:cubicBezTo>
                      <a:pt x="379377" y="598215"/>
                      <a:pt x="383585" y="595757"/>
                      <a:pt x="394043" y="599340"/>
                    </a:cubicBezTo>
                    <a:cubicBezTo>
                      <a:pt x="405917" y="603423"/>
                      <a:pt x="406792" y="608464"/>
                      <a:pt x="408417" y="617630"/>
                    </a:cubicBezTo>
                    <a:lnTo>
                      <a:pt x="408625" y="618838"/>
                    </a:lnTo>
                    <a:cubicBezTo>
                      <a:pt x="409542" y="618588"/>
                      <a:pt x="410417" y="618422"/>
                      <a:pt x="411250" y="618255"/>
                    </a:cubicBezTo>
                    <a:cubicBezTo>
                      <a:pt x="413583" y="617839"/>
                      <a:pt x="415583" y="617422"/>
                      <a:pt x="417791" y="615714"/>
                    </a:cubicBezTo>
                    <a:cubicBezTo>
                      <a:pt x="420624" y="613506"/>
                      <a:pt x="420874" y="612797"/>
                      <a:pt x="420916" y="612672"/>
                    </a:cubicBezTo>
                    <a:cubicBezTo>
                      <a:pt x="420916" y="612506"/>
                      <a:pt x="420708" y="611964"/>
                      <a:pt x="420541" y="611589"/>
                    </a:cubicBezTo>
                    <a:cubicBezTo>
                      <a:pt x="420166" y="610589"/>
                      <a:pt x="419625" y="609256"/>
                      <a:pt x="419416" y="607339"/>
                    </a:cubicBezTo>
                    <a:cubicBezTo>
                      <a:pt x="419333" y="606506"/>
                      <a:pt x="418958" y="605839"/>
                      <a:pt x="418416" y="604881"/>
                    </a:cubicBezTo>
                    <a:cubicBezTo>
                      <a:pt x="417250" y="602756"/>
                      <a:pt x="415625" y="599840"/>
                      <a:pt x="417041" y="593965"/>
                    </a:cubicBezTo>
                    <a:cubicBezTo>
                      <a:pt x="417791" y="590924"/>
                      <a:pt x="419458" y="588174"/>
                      <a:pt x="421041" y="585508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7" name="Полилиния: фигура 86">
                <a:extLst>
                  <a:ext uri="{FF2B5EF4-FFF2-40B4-BE49-F238E27FC236}">
                    <a16:creationId xmlns:a16="http://schemas.microsoft.com/office/drawing/2014/main" id="{F942515B-DB82-419C-BB0D-8E2441E93964}"/>
                  </a:ext>
                </a:extLst>
              </p:cNvPr>
              <p:cNvSpPr/>
              <p:nvPr/>
            </p:nvSpPr>
            <p:spPr>
              <a:xfrm>
                <a:off x="2434371" y="3676850"/>
                <a:ext cx="208318" cy="224983"/>
              </a:xfrm>
              <a:custGeom>
                <a:avLst/>
                <a:gdLst>
                  <a:gd name="connsiteX0" fmla="*/ 90087 w 208317"/>
                  <a:gd name="connsiteY0" fmla="*/ 214203 h 224982"/>
                  <a:gd name="connsiteX1" fmla="*/ 94712 w 208317"/>
                  <a:gd name="connsiteY1" fmla="*/ 211953 h 224982"/>
                  <a:gd name="connsiteX2" fmla="*/ 103003 w 208317"/>
                  <a:gd name="connsiteY2" fmla="*/ 206287 h 224982"/>
                  <a:gd name="connsiteX3" fmla="*/ 109294 w 208317"/>
                  <a:gd name="connsiteY3" fmla="*/ 201120 h 224982"/>
                  <a:gd name="connsiteX4" fmla="*/ 138000 w 208317"/>
                  <a:gd name="connsiteY4" fmla="*/ 195579 h 224982"/>
                  <a:gd name="connsiteX5" fmla="*/ 146333 w 208317"/>
                  <a:gd name="connsiteY5" fmla="*/ 196579 h 224982"/>
                  <a:gd name="connsiteX6" fmla="*/ 158873 w 208317"/>
                  <a:gd name="connsiteY6" fmla="*/ 189079 h 224982"/>
                  <a:gd name="connsiteX7" fmla="*/ 165540 w 208317"/>
                  <a:gd name="connsiteY7" fmla="*/ 187121 h 224982"/>
                  <a:gd name="connsiteX8" fmla="*/ 174164 w 208317"/>
                  <a:gd name="connsiteY8" fmla="*/ 174081 h 224982"/>
                  <a:gd name="connsiteX9" fmla="*/ 174914 w 208317"/>
                  <a:gd name="connsiteY9" fmla="*/ 168456 h 224982"/>
                  <a:gd name="connsiteX10" fmla="*/ 177330 w 208317"/>
                  <a:gd name="connsiteY10" fmla="*/ 135542 h 224982"/>
                  <a:gd name="connsiteX11" fmla="*/ 181122 w 208317"/>
                  <a:gd name="connsiteY11" fmla="*/ 120876 h 224982"/>
                  <a:gd name="connsiteX12" fmla="*/ 184621 w 208317"/>
                  <a:gd name="connsiteY12" fmla="*/ 109335 h 224982"/>
                  <a:gd name="connsiteX13" fmla="*/ 184163 w 208317"/>
                  <a:gd name="connsiteY13" fmla="*/ 103669 h 224982"/>
                  <a:gd name="connsiteX14" fmla="*/ 184121 w 208317"/>
                  <a:gd name="connsiteY14" fmla="*/ 95003 h 224982"/>
                  <a:gd name="connsiteX15" fmla="*/ 187413 w 208317"/>
                  <a:gd name="connsiteY15" fmla="*/ 88504 h 224982"/>
                  <a:gd name="connsiteX16" fmla="*/ 190121 w 208317"/>
                  <a:gd name="connsiteY16" fmla="*/ 83004 h 224982"/>
                  <a:gd name="connsiteX17" fmla="*/ 189413 w 208317"/>
                  <a:gd name="connsiteY17" fmla="*/ 79879 h 224982"/>
                  <a:gd name="connsiteX18" fmla="*/ 190454 w 208317"/>
                  <a:gd name="connsiteY18" fmla="*/ 68839 h 224982"/>
                  <a:gd name="connsiteX19" fmla="*/ 198495 w 208317"/>
                  <a:gd name="connsiteY19" fmla="*/ 60798 h 224982"/>
                  <a:gd name="connsiteX20" fmla="*/ 207036 w 208317"/>
                  <a:gd name="connsiteY20" fmla="*/ 51173 h 224982"/>
                  <a:gd name="connsiteX21" fmla="*/ 197954 w 208317"/>
                  <a:gd name="connsiteY21" fmla="*/ 41882 h 224982"/>
                  <a:gd name="connsiteX22" fmla="*/ 187121 w 208317"/>
                  <a:gd name="connsiteY22" fmla="*/ 31050 h 224982"/>
                  <a:gd name="connsiteX23" fmla="*/ 175039 w 208317"/>
                  <a:gd name="connsiteY23" fmla="*/ 28925 h 224982"/>
                  <a:gd name="connsiteX24" fmla="*/ 168748 w 208317"/>
                  <a:gd name="connsiteY24" fmla="*/ 35133 h 224982"/>
                  <a:gd name="connsiteX25" fmla="*/ 148124 w 208317"/>
                  <a:gd name="connsiteY25" fmla="*/ 42466 h 224982"/>
                  <a:gd name="connsiteX26" fmla="*/ 138917 w 208317"/>
                  <a:gd name="connsiteY26" fmla="*/ 37216 h 224982"/>
                  <a:gd name="connsiteX27" fmla="*/ 136917 w 208317"/>
                  <a:gd name="connsiteY27" fmla="*/ 28800 h 224982"/>
                  <a:gd name="connsiteX28" fmla="*/ 136292 w 208317"/>
                  <a:gd name="connsiteY28" fmla="*/ 24342 h 224982"/>
                  <a:gd name="connsiteX29" fmla="*/ 131125 w 208317"/>
                  <a:gd name="connsiteY29" fmla="*/ 14009 h 224982"/>
                  <a:gd name="connsiteX30" fmla="*/ 123668 w 208317"/>
                  <a:gd name="connsiteY30" fmla="*/ 9760 h 224982"/>
                  <a:gd name="connsiteX31" fmla="*/ 113877 w 208317"/>
                  <a:gd name="connsiteY31" fmla="*/ 2635 h 224982"/>
                  <a:gd name="connsiteX32" fmla="*/ 109127 w 208317"/>
                  <a:gd name="connsiteY32" fmla="*/ 4844 h 224982"/>
                  <a:gd name="connsiteX33" fmla="*/ 99045 w 208317"/>
                  <a:gd name="connsiteY33" fmla="*/ 7677 h 224982"/>
                  <a:gd name="connsiteX34" fmla="*/ 90878 w 208317"/>
                  <a:gd name="connsiteY34" fmla="*/ 3885 h 224982"/>
                  <a:gd name="connsiteX35" fmla="*/ 88254 w 208317"/>
                  <a:gd name="connsiteY35" fmla="*/ 2344 h 224982"/>
                  <a:gd name="connsiteX36" fmla="*/ 71213 w 208317"/>
                  <a:gd name="connsiteY36" fmla="*/ 16968 h 224982"/>
                  <a:gd name="connsiteX37" fmla="*/ 66339 w 208317"/>
                  <a:gd name="connsiteY37" fmla="*/ 20759 h 224982"/>
                  <a:gd name="connsiteX38" fmla="*/ 62506 w 208317"/>
                  <a:gd name="connsiteY38" fmla="*/ 24300 h 224982"/>
                  <a:gd name="connsiteX39" fmla="*/ 54381 w 208317"/>
                  <a:gd name="connsiteY39" fmla="*/ 30758 h 224982"/>
                  <a:gd name="connsiteX40" fmla="*/ 45674 w 208317"/>
                  <a:gd name="connsiteY40" fmla="*/ 32216 h 224982"/>
                  <a:gd name="connsiteX41" fmla="*/ 39757 w 208317"/>
                  <a:gd name="connsiteY41" fmla="*/ 33008 h 224982"/>
                  <a:gd name="connsiteX42" fmla="*/ 32050 w 208317"/>
                  <a:gd name="connsiteY42" fmla="*/ 52548 h 224982"/>
                  <a:gd name="connsiteX43" fmla="*/ 32300 w 208317"/>
                  <a:gd name="connsiteY43" fmla="*/ 58673 h 224982"/>
                  <a:gd name="connsiteX44" fmla="*/ 30550 w 208317"/>
                  <a:gd name="connsiteY44" fmla="*/ 67214 h 224982"/>
                  <a:gd name="connsiteX45" fmla="*/ 29258 w 208317"/>
                  <a:gd name="connsiteY45" fmla="*/ 72755 h 224982"/>
                  <a:gd name="connsiteX46" fmla="*/ 31175 w 208317"/>
                  <a:gd name="connsiteY46" fmla="*/ 79963 h 224982"/>
                  <a:gd name="connsiteX47" fmla="*/ 33300 w 208317"/>
                  <a:gd name="connsiteY47" fmla="*/ 86087 h 224982"/>
                  <a:gd name="connsiteX48" fmla="*/ 31133 w 208317"/>
                  <a:gd name="connsiteY48" fmla="*/ 101253 h 224982"/>
                  <a:gd name="connsiteX49" fmla="*/ 16967 w 208317"/>
                  <a:gd name="connsiteY49" fmla="*/ 109002 h 224982"/>
                  <a:gd name="connsiteX50" fmla="*/ 7218 w 208317"/>
                  <a:gd name="connsiteY50" fmla="*/ 109502 h 224982"/>
                  <a:gd name="connsiteX51" fmla="*/ 2344 w 208317"/>
                  <a:gd name="connsiteY51" fmla="*/ 109585 h 224982"/>
                  <a:gd name="connsiteX52" fmla="*/ 4260 w 208317"/>
                  <a:gd name="connsiteY52" fmla="*/ 113127 h 224982"/>
                  <a:gd name="connsiteX53" fmla="*/ 8510 w 208317"/>
                  <a:gd name="connsiteY53" fmla="*/ 119293 h 224982"/>
                  <a:gd name="connsiteX54" fmla="*/ 12218 w 208317"/>
                  <a:gd name="connsiteY54" fmla="*/ 124376 h 224982"/>
                  <a:gd name="connsiteX55" fmla="*/ 12759 w 208317"/>
                  <a:gd name="connsiteY55" fmla="*/ 143166 h 224982"/>
                  <a:gd name="connsiteX56" fmla="*/ 5760 w 208317"/>
                  <a:gd name="connsiteY56" fmla="*/ 145791 h 224982"/>
                  <a:gd name="connsiteX57" fmla="*/ 5135 w 208317"/>
                  <a:gd name="connsiteY57" fmla="*/ 149624 h 224982"/>
                  <a:gd name="connsiteX58" fmla="*/ 17301 w 208317"/>
                  <a:gd name="connsiteY58" fmla="*/ 160707 h 224982"/>
                  <a:gd name="connsiteX59" fmla="*/ 21884 w 208317"/>
                  <a:gd name="connsiteY59" fmla="*/ 163623 h 224982"/>
                  <a:gd name="connsiteX60" fmla="*/ 36174 w 208317"/>
                  <a:gd name="connsiteY60" fmla="*/ 184371 h 224982"/>
                  <a:gd name="connsiteX61" fmla="*/ 44424 w 208317"/>
                  <a:gd name="connsiteY61" fmla="*/ 199454 h 224982"/>
                  <a:gd name="connsiteX62" fmla="*/ 50298 w 208317"/>
                  <a:gd name="connsiteY62" fmla="*/ 202870 h 224982"/>
                  <a:gd name="connsiteX63" fmla="*/ 56798 w 208317"/>
                  <a:gd name="connsiteY63" fmla="*/ 206453 h 224982"/>
                  <a:gd name="connsiteX64" fmla="*/ 58631 w 208317"/>
                  <a:gd name="connsiteY64" fmla="*/ 216077 h 224982"/>
                  <a:gd name="connsiteX65" fmla="*/ 56964 w 208317"/>
                  <a:gd name="connsiteY65" fmla="*/ 219827 h 224982"/>
                  <a:gd name="connsiteX66" fmla="*/ 58131 w 208317"/>
                  <a:gd name="connsiteY66" fmla="*/ 224285 h 224982"/>
                  <a:gd name="connsiteX67" fmla="*/ 90087 w 208317"/>
                  <a:gd name="connsiteY67" fmla="*/ 214203 h 224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08317" h="224982">
                    <a:moveTo>
                      <a:pt x="90087" y="214203"/>
                    </a:moveTo>
                    <a:cubicBezTo>
                      <a:pt x="92212" y="213119"/>
                      <a:pt x="93837" y="212286"/>
                      <a:pt x="94712" y="211953"/>
                    </a:cubicBezTo>
                    <a:cubicBezTo>
                      <a:pt x="98920" y="210245"/>
                      <a:pt x="100794" y="208411"/>
                      <a:pt x="103003" y="206287"/>
                    </a:cubicBezTo>
                    <a:cubicBezTo>
                      <a:pt x="104627" y="204703"/>
                      <a:pt x="106461" y="202912"/>
                      <a:pt x="109294" y="201120"/>
                    </a:cubicBezTo>
                    <a:cubicBezTo>
                      <a:pt x="116627" y="196454"/>
                      <a:pt x="129292" y="194996"/>
                      <a:pt x="138000" y="195579"/>
                    </a:cubicBezTo>
                    <a:cubicBezTo>
                      <a:pt x="140750" y="195787"/>
                      <a:pt x="143666" y="196037"/>
                      <a:pt x="146333" y="196579"/>
                    </a:cubicBezTo>
                    <a:cubicBezTo>
                      <a:pt x="149832" y="191246"/>
                      <a:pt x="154207" y="190163"/>
                      <a:pt x="158873" y="189079"/>
                    </a:cubicBezTo>
                    <a:cubicBezTo>
                      <a:pt x="160998" y="188580"/>
                      <a:pt x="163165" y="188080"/>
                      <a:pt x="165540" y="187121"/>
                    </a:cubicBezTo>
                    <a:cubicBezTo>
                      <a:pt x="172997" y="184163"/>
                      <a:pt x="173206" y="182205"/>
                      <a:pt x="174164" y="174081"/>
                    </a:cubicBezTo>
                    <a:cubicBezTo>
                      <a:pt x="174372" y="172414"/>
                      <a:pt x="174581" y="170539"/>
                      <a:pt x="174914" y="168456"/>
                    </a:cubicBezTo>
                    <a:cubicBezTo>
                      <a:pt x="176622" y="156790"/>
                      <a:pt x="177414" y="146374"/>
                      <a:pt x="177330" y="135542"/>
                    </a:cubicBezTo>
                    <a:cubicBezTo>
                      <a:pt x="177289" y="129001"/>
                      <a:pt x="179247" y="124876"/>
                      <a:pt x="181122" y="120876"/>
                    </a:cubicBezTo>
                    <a:cubicBezTo>
                      <a:pt x="182747" y="117460"/>
                      <a:pt x="184246" y="114252"/>
                      <a:pt x="184621" y="109335"/>
                    </a:cubicBezTo>
                    <a:cubicBezTo>
                      <a:pt x="184788" y="107377"/>
                      <a:pt x="184496" y="105586"/>
                      <a:pt x="184163" y="103669"/>
                    </a:cubicBezTo>
                    <a:cubicBezTo>
                      <a:pt x="183705" y="100961"/>
                      <a:pt x="183288" y="98170"/>
                      <a:pt x="184121" y="95003"/>
                    </a:cubicBezTo>
                    <a:cubicBezTo>
                      <a:pt x="184830" y="92337"/>
                      <a:pt x="186205" y="90295"/>
                      <a:pt x="187413" y="88504"/>
                    </a:cubicBezTo>
                    <a:cubicBezTo>
                      <a:pt x="188621" y="86670"/>
                      <a:pt x="189704" y="85087"/>
                      <a:pt x="190121" y="83004"/>
                    </a:cubicBezTo>
                    <a:cubicBezTo>
                      <a:pt x="190329" y="82004"/>
                      <a:pt x="190038" y="81254"/>
                      <a:pt x="189413" y="79879"/>
                    </a:cubicBezTo>
                    <a:cubicBezTo>
                      <a:pt x="188329" y="77463"/>
                      <a:pt x="186871" y="74130"/>
                      <a:pt x="190454" y="68839"/>
                    </a:cubicBezTo>
                    <a:cubicBezTo>
                      <a:pt x="192871" y="65256"/>
                      <a:pt x="195704" y="63006"/>
                      <a:pt x="198495" y="60798"/>
                    </a:cubicBezTo>
                    <a:cubicBezTo>
                      <a:pt x="201745" y="58256"/>
                      <a:pt x="204745" y="55673"/>
                      <a:pt x="207036" y="51173"/>
                    </a:cubicBezTo>
                    <a:cubicBezTo>
                      <a:pt x="203912" y="48299"/>
                      <a:pt x="200912" y="45090"/>
                      <a:pt x="197954" y="41882"/>
                    </a:cubicBezTo>
                    <a:cubicBezTo>
                      <a:pt x="194454" y="38091"/>
                      <a:pt x="190871" y="34175"/>
                      <a:pt x="187121" y="31050"/>
                    </a:cubicBezTo>
                    <a:cubicBezTo>
                      <a:pt x="179122" y="24425"/>
                      <a:pt x="179038" y="24509"/>
                      <a:pt x="175039" y="28925"/>
                    </a:cubicBezTo>
                    <a:cubicBezTo>
                      <a:pt x="173497" y="30633"/>
                      <a:pt x="171539" y="32758"/>
                      <a:pt x="168748" y="35133"/>
                    </a:cubicBezTo>
                    <a:cubicBezTo>
                      <a:pt x="163706" y="39424"/>
                      <a:pt x="155332" y="43341"/>
                      <a:pt x="148124" y="42466"/>
                    </a:cubicBezTo>
                    <a:cubicBezTo>
                      <a:pt x="144250" y="42007"/>
                      <a:pt x="141083" y="40174"/>
                      <a:pt x="138917" y="37216"/>
                    </a:cubicBezTo>
                    <a:cubicBezTo>
                      <a:pt x="137500" y="35258"/>
                      <a:pt x="137208" y="31966"/>
                      <a:pt x="136917" y="28800"/>
                    </a:cubicBezTo>
                    <a:cubicBezTo>
                      <a:pt x="136750" y="27050"/>
                      <a:pt x="136583" y="25259"/>
                      <a:pt x="136292" y="24342"/>
                    </a:cubicBezTo>
                    <a:cubicBezTo>
                      <a:pt x="135917" y="23467"/>
                      <a:pt x="131625" y="14843"/>
                      <a:pt x="131125" y="14009"/>
                    </a:cubicBezTo>
                    <a:cubicBezTo>
                      <a:pt x="129501" y="11926"/>
                      <a:pt x="126668" y="10885"/>
                      <a:pt x="123668" y="9760"/>
                    </a:cubicBezTo>
                    <a:cubicBezTo>
                      <a:pt x="119918" y="8385"/>
                      <a:pt x="115752" y="6843"/>
                      <a:pt x="113877" y="2635"/>
                    </a:cubicBezTo>
                    <a:cubicBezTo>
                      <a:pt x="112085" y="2969"/>
                      <a:pt x="110669" y="3843"/>
                      <a:pt x="109127" y="4844"/>
                    </a:cubicBezTo>
                    <a:cubicBezTo>
                      <a:pt x="106586" y="6427"/>
                      <a:pt x="103711" y="8260"/>
                      <a:pt x="99045" y="7677"/>
                    </a:cubicBezTo>
                    <a:cubicBezTo>
                      <a:pt x="96253" y="7343"/>
                      <a:pt x="93295" y="5427"/>
                      <a:pt x="90878" y="3885"/>
                    </a:cubicBezTo>
                    <a:cubicBezTo>
                      <a:pt x="89962" y="3302"/>
                      <a:pt x="88712" y="2510"/>
                      <a:pt x="88254" y="2344"/>
                    </a:cubicBezTo>
                    <a:cubicBezTo>
                      <a:pt x="83504" y="7468"/>
                      <a:pt x="77046" y="12468"/>
                      <a:pt x="71213" y="16968"/>
                    </a:cubicBezTo>
                    <a:cubicBezTo>
                      <a:pt x="69505" y="18259"/>
                      <a:pt x="67880" y="19551"/>
                      <a:pt x="66339" y="20759"/>
                    </a:cubicBezTo>
                    <a:cubicBezTo>
                      <a:pt x="65047" y="21800"/>
                      <a:pt x="63797" y="23050"/>
                      <a:pt x="62506" y="24300"/>
                    </a:cubicBezTo>
                    <a:cubicBezTo>
                      <a:pt x="60047" y="26758"/>
                      <a:pt x="57464" y="29258"/>
                      <a:pt x="54381" y="30758"/>
                    </a:cubicBezTo>
                    <a:cubicBezTo>
                      <a:pt x="51548" y="32133"/>
                      <a:pt x="48423" y="32175"/>
                      <a:pt x="45674" y="32216"/>
                    </a:cubicBezTo>
                    <a:cubicBezTo>
                      <a:pt x="43465" y="32258"/>
                      <a:pt x="41341" y="32300"/>
                      <a:pt x="39757" y="33008"/>
                    </a:cubicBezTo>
                    <a:cubicBezTo>
                      <a:pt x="31550" y="36758"/>
                      <a:pt x="31508" y="42841"/>
                      <a:pt x="32050" y="52548"/>
                    </a:cubicBezTo>
                    <a:cubicBezTo>
                      <a:pt x="32175" y="54590"/>
                      <a:pt x="32300" y="56631"/>
                      <a:pt x="32300" y="58673"/>
                    </a:cubicBezTo>
                    <a:cubicBezTo>
                      <a:pt x="32300" y="61714"/>
                      <a:pt x="31341" y="64631"/>
                      <a:pt x="30550" y="67214"/>
                    </a:cubicBezTo>
                    <a:cubicBezTo>
                      <a:pt x="29883" y="69255"/>
                      <a:pt x="29258" y="71172"/>
                      <a:pt x="29258" y="72755"/>
                    </a:cubicBezTo>
                    <a:cubicBezTo>
                      <a:pt x="29217" y="75672"/>
                      <a:pt x="30133" y="77671"/>
                      <a:pt x="31175" y="79963"/>
                    </a:cubicBezTo>
                    <a:cubicBezTo>
                      <a:pt x="31966" y="81713"/>
                      <a:pt x="32841" y="83671"/>
                      <a:pt x="33300" y="86087"/>
                    </a:cubicBezTo>
                    <a:cubicBezTo>
                      <a:pt x="34508" y="92462"/>
                      <a:pt x="33800" y="97420"/>
                      <a:pt x="31133" y="101253"/>
                    </a:cubicBezTo>
                    <a:cubicBezTo>
                      <a:pt x="28383" y="105211"/>
                      <a:pt x="23759" y="107752"/>
                      <a:pt x="16967" y="109002"/>
                    </a:cubicBezTo>
                    <a:cubicBezTo>
                      <a:pt x="13884" y="109544"/>
                      <a:pt x="10468" y="109544"/>
                      <a:pt x="7218" y="109502"/>
                    </a:cubicBezTo>
                    <a:cubicBezTo>
                      <a:pt x="5510" y="109502"/>
                      <a:pt x="3843" y="109502"/>
                      <a:pt x="2344" y="109585"/>
                    </a:cubicBezTo>
                    <a:cubicBezTo>
                      <a:pt x="2968" y="110710"/>
                      <a:pt x="3635" y="111877"/>
                      <a:pt x="4260" y="113127"/>
                    </a:cubicBezTo>
                    <a:cubicBezTo>
                      <a:pt x="5468" y="115460"/>
                      <a:pt x="6927" y="117293"/>
                      <a:pt x="8510" y="119293"/>
                    </a:cubicBezTo>
                    <a:cubicBezTo>
                      <a:pt x="9760" y="120876"/>
                      <a:pt x="11051" y="122460"/>
                      <a:pt x="12218" y="124376"/>
                    </a:cubicBezTo>
                    <a:cubicBezTo>
                      <a:pt x="14593" y="128209"/>
                      <a:pt x="16592" y="138250"/>
                      <a:pt x="12759" y="143166"/>
                    </a:cubicBezTo>
                    <a:cubicBezTo>
                      <a:pt x="11760" y="144458"/>
                      <a:pt x="9593" y="146333"/>
                      <a:pt x="5760" y="145791"/>
                    </a:cubicBezTo>
                    <a:cubicBezTo>
                      <a:pt x="5093" y="147124"/>
                      <a:pt x="4885" y="148374"/>
                      <a:pt x="5135" y="149624"/>
                    </a:cubicBezTo>
                    <a:cubicBezTo>
                      <a:pt x="6052" y="153915"/>
                      <a:pt x="12301" y="157665"/>
                      <a:pt x="17301" y="160707"/>
                    </a:cubicBezTo>
                    <a:cubicBezTo>
                      <a:pt x="19009" y="161748"/>
                      <a:pt x="20592" y="162706"/>
                      <a:pt x="21884" y="163623"/>
                    </a:cubicBezTo>
                    <a:cubicBezTo>
                      <a:pt x="29883" y="169289"/>
                      <a:pt x="33091" y="176955"/>
                      <a:pt x="36174" y="184371"/>
                    </a:cubicBezTo>
                    <a:cubicBezTo>
                      <a:pt x="38341" y="189496"/>
                      <a:pt x="40549" y="194829"/>
                      <a:pt x="44424" y="199454"/>
                    </a:cubicBezTo>
                    <a:cubicBezTo>
                      <a:pt x="45924" y="201245"/>
                      <a:pt x="48048" y="202037"/>
                      <a:pt x="50298" y="202870"/>
                    </a:cubicBezTo>
                    <a:cubicBezTo>
                      <a:pt x="52548" y="203703"/>
                      <a:pt x="54840" y="204537"/>
                      <a:pt x="56798" y="206453"/>
                    </a:cubicBezTo>
                    <a:cubicBezTo>
                      <a:pt x="61214" y="210745"/>
                      <a:pt x="60839" y="213161"/>
                      <a:pt x="58631" y="216077"/>
                    </a:cubicBezTo>
                    <a:cubicBezTo>
                      <a:pt x="57881" y="217077"/>
                      <a:pt x="57173" y="218036"/>
                      <a:pt x="56964" y="219827"/>
                    </a:cubicBezTo>
                    <a:cubicBezTo>
                      <a:pt x="56631" y="223244"/>
                      <a:pt x="57756" y="224035"/>
                      <a:pt x="58131" y="224285"/>
                    </a:cubicBezTo>
                    <a:cubicBezTo>
                      <a:pt x="63422" y="227910"/>
                      <a:pt x="83504" y="217577"/>
                      <a:pt x="90087" y="214203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8" name="Полилиния: фигура 87">
                <a:extLst>
                  <a:ext uri="{FF2B5EF4-FFF2-40B4-BE49-F238E27FC236}">
                    <a16:creationId xmlns:a16="http://schemas.microsoft.com/office/drawing/2014/main" id="{78417E27-4E15-48BB-B266-75EE9A39EF30}"/>
                  </a:ext>
                </a:extLst>
              </p:cNvPr>
              <p:cNvSpPr/>
              <p:nvPr/>
            </p:nvSpPr>
            <p:spPr>
              <a:xfrm>
                <a:off x="2931631" y="3828223"/>
                <a:ext cx="391637" cy="349973"/>
              </a:xfrm>
              <a:custGeom>
                <a:avLst/>
                <a:gdLst>
                  <a:gd name="connsiteX0" fmla="*/ 236986 w 391636"/>
                  <a:gd name="connsiteY0" fmla="*/ 326602 h 349973"/>
                  <a:gd name="connsiteX1" fmla="*/ 233445 w 391636"/>
                  <a:gd name="connsiteY1" fmla="*/ 336643 h 349973"/>
                  <a:gd name="connsiteX2" fmla="*/ 237236 w 391636"/>
                  <a:gd name="connsiteY2" fmla="*/ 340851 h 349973"/>
                  <a:gd name="connsiteX3" fmla="*/ 240236 w 391636"/>
                  <a:gd name="connsiteY3" fmla="*/ 343851 h 349973"/>
                  <a:gd name="connsiteX4" fmla="*/ 242402 w 391636"/>
                  <a:gd name="connsiteY4" fmla="*/ 349434 h 349973"/>
                  <a:gd name="connsiteX5" fmla="*/ 242903 w 391636"/>
                  <a:gd name="connsiteY5" fmla="*/ 351225 h 349973"/>
                  <a:gd name="connsiteX6" fmla="*/ 248610 w 391636"/>
                  <a:gd name="connsiteY6" fmla="*/ 350225 h 349973"/>
                  <a:gd name="connsiteX7" fmla="*/ 255735 w 391636"/>
                  <a:gd name="connsiteY7" fmla="*/ 331727 h 349973"/>
                  <a:gd name="connsiteX8" fmla="*/ 263651 w 391636"/>
                  <a:gd name="connsiteY8" fmla="*/ 322769 h 349973"/>
                  <a:gd name="connsiteX9" fmla="*/ 267359 w 391636"/>
                  <a:gd name="connsiteY9" fmla="*/ 319019 h 349973"/>
                  <a:gd name="connsiteX10" fmla="*/ 269025 w 391636"/>
                  <a:gd name="connsiteY10" fmla="*/ 317186 h 349973"/>
                  <a:gd name="connsiteX11" fmla="*/ 280441 w 391636"/>
                  <a:gd name="connsiteY11" fmla="*/ 309228 h 349973"/>
                  <a:gd name="connsiteX12" fmla="*/ 300065 w 391636"/>
                  <a:gd name="connsiteY12" fmla="*/ 290688 h 349973"/>
                  <a:gd name="connsiteX13" fmla="*/ 298898 w 391636"/>
                  <a:gd name="connsiteY13" fmla="*/ 275231 h 349973"/>
                  <a:gd name="connsiteX14" fmla="*/ 296523 w 391636"/>
                  <a:gd name="connsiteY14" fmla="*/ 265857 h 349973"/>
                  <a:gd name="connsiteX15" fmla="*/ 299273 w 391636"/>
                  <a:gd name="connsiteY15" fmla="*/ 249899 h 349973"/>
                  <a:gd name="connsiteX16" fmla="*/ 313647 w 391636"/>
                  <a:gd name="connsiteY16" fmla="*/ 249358 h 349973"/>
                  <a:gd name="connsiteX17" fmla="*/ 324355 w 391636"/>
                  <a:gd name="connsiteY17" fmla="*/ 255732 h 349973"/>
                  <a:gd name="connsiteX18" fmla="*/ 338770 w 391636"/>
                  <a:gd name="connsiteY18" fmla="*/ 261649 h 349973"/>
                  <a:gd name="connsiteX19" fmla="*/ 364977 w 391636"/>
                  <a:gd name="connsiteY19" fmla="*/ 252441 h 349973"/>
                  <a:gd name="connsiteX20" fmla="*/ 369268 w 391636"/>
                  <a:gd name="connsiteY20" fmla="*/ 250149 h 349973"/>
                  <a:gd name="connsiteX21" fmla="*/ 371643 w 391636"/>
                  <a:gd name="connsiteY21" fmla="*/ 248900 h 349973"/>
                  <a:gd name="connsiteX22" fmla="*/ 382475 w 391636"/>
                  <a:gd name="connsiteY22" fmla="*/ 229859 h 349973"/>
                  <a:gd name="connsiteX23" fmla="*/ 377601 w 391636"/>
                  <a:gd name="connsiteY23" fmla="*/ 216985 h 349973"/>
                  <a:gd name="connsiteX24" fmla="*/ 372351 w 391636"/>
                  <a:gd name="connsiteY24" fmla="*/ 201320 h 349973"/>
                  <a:gd name="connsiteX25" fmla="*/ 352769 w 391636"/>
                  <a:gd name="connsiteY25" fmla="*/ 188529 h 349973"/>
                  <a:gd name="connsiteX26" fmla="*/ 355436 w 391636"/>
                  <a:gd name="connsiteY26" fmla="*/ 181363 h 349973"/>
                  <a:gd name="connsiteX27" fmla="*/ 370059 w 391636"/>
                  <a:gd name="connsiteY27" fmla="*/ 179447 h 349973"/>
                  <a:gd name="connsiteX28" fmla="*/ 379267 w 391636"/>
                  <a:gd name="connsiteY28" fmla="*/ 179530 h 349973"/>
                  <a:gd name="connsiteX29" fmla="*/ 389891 w 391636"/>
                  <a:gd name="connsiteY29" fmla="*/ 167198 h 349973"/>
                  <a:gd name="connsiteX30" fmla="*/ 385142 w 391636"/>
                  <a:gd name="connsiteY30" fmla="*/ 164406 h 349973"/>
                  <a:gd name="connsiteX31" fmla="*/ 378184 w 391636"/>
                  <a:gd name="connsiteY31" fmla="*/ 170239 h 349973"/>
                  <a:gd name="connsiteX32" fmla="*/ 371018 w 391636"/>
                  <a:gd name="connsiteY32" fmla="*/ 176697 h 349973"/>
                  <a:gd name="connsiteX33" fmla="*/ 363227 w 391636"/>
                  <a:gd name="connsiteY33" fmla="*/ 172614 h 349973"/>
                  <a:gd name="connsiteX34" fmla="*/ 360144 w 391636"/>
                  <a:gd name="connsiteY34" fmla="*/ 162198 h 349973"/>
                  <a:gd name="connsiteX35" fmla="*/ 368768 w 391636"/>
                  <a:gd name="connsiteY35" fmla="*/ 143241 h 349973"/>
                  <a:gd name="connsiteX36" fmla="*/ 375309 w 391636"/>
                  <a:gd name="connsiteY36" fmla="*/ 139449 h 349973"/>
                  <a:gd name="connsiteX37" fmla="*/ 388016 w 391636"/>
                  <a:gd name="connsiteY37" fmla="*/ 130367 h 349973"/>
                  <a:gd name="connsiteX38" fmla="*/ 383975 w 391636"/>
                  <a:gd name="connsiteY38" fmla="*/ 127575 h 349973"/>
                  <a:gd name="connsiteX39" fmla="*/ 378934 w 391636"/>
                  <a:gd name="connsiteY39" fmla="*/ 128909 h 349973"/>
                  <a:gd name="connsiteX40" fmla="*/ 372934 w 391636"/>
                  <a:gd name="connsiteY40" fmla="*/ 134741 h 349973"/>
                  <a:gd name="connsiteX41" fmla="*/ 363727 w 391636"/>
                  <a:gd name="connsiteY41" fmla="*/ 134033 h 349973"/>
                  <a:gd name="connsiteX42" fmla="*/ 359102 w 391636"/>
                  <a:gd name="connsiteY42" fmla="*/ 133033 h 349973"/>
                  <a:gd name="connsiteX43" fmla="*/ 351811 w 391636"/>
                  <a:gd name="connsiteY43" fmla="*/ 135617 h 349973"/>
                  <a:gd name="connsiteX44" fmla="*/ 352436 w 391636"/>
                  <a:gd name="connsiteY44" fmla="*/ 142574 h 349973"/>
                  <a:gd name="connsiteX45" fmla="*/ 352519 w 391636"/>
                  <a:gd name="connsiteY45" fmla="*/ 155448 h 349973"/>
                  <a:gd name="connsiteX46" fmla="*/ 343937 w 391636"/>
                  <a:gd name="connsiteY46" fmla="*/ 162364 h 349973"/>
                  <a:gd name="connsiteX47" fmla="*/ 328438 w 391636"/>
                  <a:gd name="connsiteY47" fmla="*/ 150407 h 349973"/>
                  <a:gd name="connsiteX48" fmla="*/ 324605 w 391636"/>
                  <a:gd name="connsiteY48" fmla="*/ 145824 h 349973"/>
                  <a:gd name="connsiteX49" fmla="*/ 313814 w 391636"/>
                  <a:gd name="connsiteY49" fmla="*/ 146241 h 349973"/>
                  <a:gd name="connsiteX50" fmla="*/ 300065 w 391636"/>
                  <a:gd name="connsiteY50" fmla="*/ 149074 h 349973"/>
                  <a:gd name="connsiteX51" fmla="*/ 295232 w 391636"/>
                  <a:gd name="connsiteY51" fmla="*/ 140616 h 349973"/>
                  <a:gd name="connsiteX52" fmla="*/ 292940 w 391636"/>
                  <a:gd name="connsiteY52" fmla="*/ 135325 h 349973"/>
                  <a:gd name="connsiteX53" fmla="*/ 286649 w 391636"/>
                  <a:gd name="connsiteY53" fmla="*/ 131492 h 349973"/>
                  <a:gd name="connsiteX54" fmla="*/ 280608 w 391636"/>
                  <a:gd name="connsiteY54" fmla="*/ 128242 h 349973"/>
                  <a:gd name="connsiteX55" fmla="*/ 272817 w 391636"/>
                  <a:gd name="connsiteY55" fmla="*/ 118159 h 349973"/>
                  <a:gd name="connsiteX56" fmla="*/ 278691 w 391636"/>
                  <a:gd name="connsiteY56" fmla="*/ 110285 h 349973"/>
                  <a:gd name="connsiteX57" fmla="*/ 282941 w 391636"/>
                  <a:gd name="connsiteY57" fmla="*/ 106744 h 349973"/>
                  <a:gd name="connsiteX58" fmla="*/ 282941 w 391636"/>
                  <a:gd name="connsiteY58" fmla="*/ 106744 h 349973"/>
                  <a:gd name="connsiteX59" fmla="*/ 267109 w 391636"/>
                  <a:gd name="connsiteY59" fmla="*/ 89870 h 349973"/>
                  <a:gd name="connsiteX60" fmla="*/ 266109 w 391636"/>
                  <a:gd name="connsiteY60" fmla="*/ 75621 h 349973"/>
                  <a:gd name="connsiteX61" fmla="*/ 266817 w 391636"/>
                  <a:gd name="connsiteY61" fmla="*/ 73746 h 349973"/>
                  <a:gd name="connsiteX62" fmla="*/ 268776 w 391636"/>
                  <a:gd name="connsiteY62" fmla="*/ 74121 h 349973"/>
                  <a:gd name="connsiteX63" fmla="*/ 271484 w 391636"/>
                  <a:gd name="connsiteY63" fmla="*/ 73038 h 349973"/>
                  <a:gd name="connsiteX64" fmla="*/ 273817 w 391636"/>
                  <a:gd name="connsiteY64" fmla="*/ 67747 h 349973"/>
                  <a:gd name="connsiteX65" fmla="*/ 273567 w 391636"/>
                  <a:gd name="connsiteY65" fmla="*/ 66164 h 349973"/>
                  <a:gd name="connsiteX66" fmla="*/ 273442 w 391636"/>
                  <a:gd name="connsiteY66" fmla="*/ 66164 h 349973"/>
                  <a:gd name="connsiteX67" fmla="*/ 268776 w 391636"/>
                  <a:gd name="connsiteY67" fmla="*/ 64330 h 349973"/>
                  <a:gd name="connsiteX68" fmla="*/ 267651 w 391636"/>
                  <a:gd name="connsiteY68" fmla="*/ 42207 h 349973"/>
                  <a:gd name="connsiteX69" fmla="*/ 270442 w 391636"/>
                  <a:gd name="connsiteY69" fmla="*/ 37832 h 349973"/>
                  <a:gd name="connsiteX70" fmla="*/ 272275 w 391636"/>
                  <a:gd name="connsiteY70" fmla="*/ 25792 h 349973"/>
                  <a:gd name="connsiteX71" fmla="*/ 267609 w 391636"/>
                  <a:gd name="connsiteY71" fmla="*/ 23458 h 349973"/>
                  <a:gd name="connsiteX72" fmla="*/ 263443 w 391636"/>
                  <a:gd name="connsiteY72" fmla="*/ 21458 h 349973"/>
                  <a:gd name="connsiteX73" fmla="*/ 247152 w 391636"/>
                  <a:gd name="connsiteY73" fmla="*/ 29583 h 349973"/>
                  <a:gd name="connsiteX74" fmla="*/ 239153 w 391636"/>
                  <a:gd name="connsiteY74" fmla="*/ 24417 h 349973"/>
                  <a:gd name="connsiteX75" fmla="*/ 237736 w 391636"/>
                  <a:gd name="connsiteY75" fmla="*/ 21458 h 349973"/>
                  <a:gd name="connsiteX76" fmla="*/ 235111 w 391636"/>
                  <a:gd name="connsiteY76" fmla="*/ 15667 h 349973"/>
                  <a:gd name="connsiteX77" fmla="*/ 235028 w 391636"/>
                  <a:gd name="connsiteY77" fmla="*/ 15167 h 349973"/>
                  <a:gd name="connsiteX78" fmla="*/ 231153 w 391636"/>
                  <a:gd name="connsiteY78" fmla="*/ 13626 h 349973"/>
                  <a:gd name="connsiteX79" fmla="*/ 226695 w 391636"/>
                  <a:gd name="connsiteY79" fmla="*/ 14042 h 349973"/>
                  <a:gd name="connsiteX80" fmla="*/ 217404 w 391636"/>
                  <a:gd name="connsiteY80" fmla="*/ 11918 h 349973"/>
                  <a:gd name="connsiteX81" fmla="*/ 205572 w 391636"/>
                  <a:gd name="connsiteY81" fmla="*/ 6293 h 349973"/>
                  <a:gd name="connsiteX82" fmla="*/ 195448 w 391636"/>
                  <a:gd name="connsiteY82" fmla="*/ 3877 h 349973"/>
                  <a:gd name="connsiteX83" fmla="*/ 191031 w 391636"/>
                  <a:gd name="connsiteY83" fmla="*/ 8335 h 349973"/>
                  <a:gd name="connsiteX84" fmla="*/ 182574 w 391636"/>
                  <a:gd name="connsiteY84" fmla="*/ 14418 h 349973"/>
                  <a:gd name="connsiteX85" fmla="*/ 171991 w 391636"/>
                  <a:gd name="connsiteY85" fmla="*/ 13209 h 349973"/>
                  <a:gd name="connsiteX86" fmla="*/ 165367 w 391636"/>
                  <a:gd name="connsiteY86" fmla="*/ 11918 h 349973"/>
                  <a:gd name="connsiteX87" fmla="*/ 161492 w 391636"/>
                  <a:gd name="connsiteY87" fmla="*/ 13709 h 349973"/>
                  <a:gd name="connsiteX88" fmla="*/ 154909 w 391636"/>
                  <a:gd name="connsiteY88" fmla="*/ 17292 h 349973"/>
                  <a:gd name="connsiteX89" fmla="*/ 143993 w 391636"/>
                  <a:gd name="connsiteY89" fmla="*/ 14959 h 349973"/>
                  <a:gd name="connsiteX90" fmla="*/ 139202 w 391636"/>
                  <a:gd name="connsiteY90" fmla="*/ 12584 h 349973"/>
                  <a:gd name="connsiteX91" fmla="*/ 127328 w 391636"/>
                  <a:gd name="connsiteY91" fmla="*/ 16584 h 349973"/>
                  <a:gd name="connsiteX92" fmla="*/ 113454 w 391636"/>
                  <a:gd name="connsiteY92" fmla="*/ 24167 h 349973"/>
                  <a:gd name="connsiteX93" fmla="*/ 106788 w 391636"/>
                  <a:gd name="connsiteY93" fmla="*/ 24000 h 349973"/>
                  <a:gd name="connsiteX94" fmla="*/ 98330 w 391636"/>
                  <a:gd name="connsiteY94" fmla="*/ 24833 h 349973"/>
                  <a:gd name="connsiteX95" fmla="*/ 96664 w 391636"/>
                  <a:gd name="connsiteY95" fmla="*/ 30166 h 349973"/>
                  <a:gd name="connsiteX96" fmla="*/ 96580 w 391636"/>
                  <a:gd name="connsiteY96" fmla="*/ 32583 h 349973"/>
                  <a:gd name="connsiteX97" fmla="*/ 94164 w 391636"/>
                  <a:gd name="connsiteY97" fmla="*/ 32541 h 349973"/>
                  <a:gd name="connsiteX98" fmla="*/ 86706 w 391636"/>
                  <a:gd name="connsiteY98" fmla="*/ 31541 h 349973"/>
                  <a:gd name="connsiteX99" fmla="*/ 66416 w 391636"/>
                  <a:gd name="connsiteY99" fmla="*/ 33291 h 349973"/>
                  <a:gd name="connsiteX100" fmla="*/ 71416 w 391636"/>
                  <a:gd name="connsiteY100" fmla="*/ 39457 h 349973"/>
                  <a:gd name="connsiteX101" fmla="*/ 77373 w 391636"/>
                  <a:gd name="connsiteY101" fmla="*/ 45040 h 349973"/>
                  <a:gd name="connsiteX102" fmla="*/ 69541 w 391636"/>
                  <a:gd name="connsiteY102" fmla="*/ 54748 h 349973"/>
                  <a:gd name="connsiteX103" fmla="*/ 66041 w 391636"/>
                  <a:gd name="connsiteY103" fmla="*/ 56289 h 349973"/>
                  <a:gd name="connsiteX104" fmla="*/ 61750 w 391636"/>
                  <a:gd name="connsiteY104" fmla="*/ 57414 h 349973"/>
                  <a:gd name="connsiteX105" fmla="*/ 59666 w 391636"/>
                  <a:gd name="connsiteY105" fmla="*/ 57747 h 349973"/>
                  <a:gd name="connsiteX106" fmla="*/ 59166 w 391636"/>
                  <a:gd name="connsiteY106" fmla="*/ 59664 h 349973"/>
                  <a:gd name="connsiteX107" fmla="*/ 55708 w 391636"/>
                  <a:gd name="connsiteY107" fmla="*/ 64789 h 349973"/>
                  <a:gd name="connsiteX108" fmla="*/ 45084 w 391636"/>
                  <a:gd name="connsiteY108" fmla="*/ 62830 h 349973"/>
                  <a:gd name="connsiteX109" fmla="*/ 39876 w 391636"/>
                  <a:gd name="connsiteY109" fmla="*/ 60956 h 349973"/>
                  <a:gd name="connsiteX110" fmla="*/ 39876 w 391636"/>
                  <a:gd name="connsiteY110" fmla="*/ 60956 h 349973"/>
                  <a:gd name="connsiteX111" fmla="*/ 36626 w 391636"/>
                  <a:gd name="connsiteY111" fmla="*/ 62705 h 349973"/>
                  <a:gd name="connsiteX112" fmla="*/ 27044 w 391636"/>
                  <a:gd name="connsiteY112" fmla="*/ 65247 h 349973"/>
                  <a:gd name="connsiteX113" fmla="*/ 20836 w 391636"/>
                  <a:gd name="connsiteY113" fmla="*/ 56372 h 349973"/>
                  <a:gd name="connsiteX114" fmla="*/ 19253 w 391636"/>
                  <a:gd name="connsiteY114" fmla="*/ 52123 h 349973"/>
                  <a:gd name="connsiteX115" fmla="*/ 17461 w 391636"/>
                  <a:gd name="connsiteY115" fmla="*/ 49873 h 349973"/>
                  <a:gd name="connsiteX116" fmla="*/ 13378 w 391636"/>
                  <a:gd name="connsiteY116" fmla="*/ 52289 h 349973"/>
                  <a:gd name="connsiteX117" fmla="*/ 2421 w 391636"/>
                  <a:gd name="connsiteY117" fmla="*/ 66872 h 349973"/>
                  <a:gd name="connsiteX118" fmla="*/ 5087 w 391636"/>
                  <a:gd name="connsiteY118" fmla="*/ 74413 h 349973"/>
                  <a:gd name="connsiteX119" fmla="*/ 13670 w 391636"/>
                  <a:gd name="connsiteY119" fmla="*/ 73996 h 349973"/>
                  <a:gd name="connsiteX120" fmla="*/ 24419 w 391636"/>
                  <a:gd name="connsiteY120" fmla="*/ 72621 h 349973"/>
                  <a:gd name="connsiteX121" fmla="*/ 31960 w 391636"/>
                  <a:gd name="connsiteY121" fmla="*/ 76288 h 349973"/>
                  <a:gd name="connsiteX122" fmla="*/ 35377 w 391636"/>
                  <a:gd name="connsiteY122" fmla="*/ 79704 h 349973"/>
                  <a:gd name="connsiteX123" fmla="*/ 41751 w 391636"/>
                  <a:gd name="connsiteY123" fmla="*/ 82037 h 349973"/>
                  <a:gd name="connsiteX124" fmla="*/ 49334 w 391636"/>
                  <a:gd name="connsiteY124" fmla="*/ 85120 h 349973"/>
                  <a:gd name="connsiteX125" fmla="*/ 55000 w 391636"/>
                  <a:gd name="connsiteY125" fmla="*/ 99536 h 349973"/>
                  <a:gd name="connsiteX126" fmla="*/ 59666 w 391636"/>
                  <a:gd name="connsiteY126" fmla="*/ 111952 h 349973"/>
                  <a:gd name="connsiteX127" fmla="*/ 79623 w 391636"/>
                  <a:gd name="connsiteY127" fmla="*/ 115285 h 349973"/>
                  <a:gd name="connsiteX128" fmla="*/ 106538 w 391636"/>
                  <a:gd name="connsiteY128" fmla="*/ 121576 h 349973"/>
                  <a:gd name="connsiteX129" fmla="*/ 111371 w 391636"/>
                  <a:gd name="connsiteY129" fmla="*/ 136700 h 349973"/>
                  <a:gd name="connsiteX130" fmla="*/ 107246 w 391636"/>
                  <a:gd name="connsiteY130" fmla="*/ 148741 h 349973"/>
                  <a:gd name="connsiteX131" fmla="*/ 106163 w 391636"/>
                  <a:gd name="connsiteY131" fmla="*/ 162114 h 349973"/>
                  <a:gd name="connsiteX132" fmla="*/ 112329 w 391636"/>
                  <a:gd name="connsiteY132" fmla="*/ 166656 h 349973"/>
                  <a:gd name="connsiteX133" fmla="*/ 119287 w 391636"/>
                  <a:gd name="connsiteY133" fmla="*/ 171447 h 349973"/>
                  <a:gd name="connsiteX134" fmla="*/ 122120 w 391636"/>
                  <a:gd name="connsiteY134" fmla="*/ 180821 h 349973"/>
                  <a:gd name="connsiteX135" fmla="*/ 123203 w 391636"/>
                  <a:gd name="connsiteY135" fmla="*/ 186571 h 349973"/>
                  <a:gd name="connsiteX136" fmla="*/ 128453 w 391636"/>
                  <a:gd name="connsiteY136" fmla="*/ 191321 h 349973"/>
                  <a:gd name="connsiteX137" fmla="*/ 133577 w 391636"/>
                  <a:gd name="connsiteY137" fmla="*/ 196237 h 349973"/>
                  <a:gd name="connsiteX138" fmla="*/ 132453 w 391636"/>
                  <a:gd name="connsiteY138" fmla="*/ 203986 h 349973"/>
                  <a:gd name="connsiteX139" fmla="*/ 131536 w 391636"/>
                  <a:gd name="connsiteY139" fmla="*/ 209611 h 349973"/>
                  <a:gd name="connsiteX140" fmla="*/ 136452 w 391636"/>
                  <a:gd name="connsiteY140" fmla="*/ 212111 h 349973"/>
                  <a:gd name="connsiteX141" fmla="*/ 143660 w 391636"/>
                  <a:gd name="connsiteY141" fmla="*/ 214194 h 349973"/>
                  <a:gd name="connsiteX142" fmla="*/ 146868 w 391636"/>
                  <a:gd name="connsiteY142" fmla="*/ 220818 h 349973"/>
                  <a:gd name="connsiteX143" fmla="*/ 149326 w 391636"/>
                  <a:gd name="connsiteY143" fmla="*/ 225193 h 349973"/>
                  <a:gd name="connsiteX144" fmla="*/ 152618 w 391636"/>
                  <a:gd name="connsiteY144" fmla="*/ 224193 h 349973"/>
                  <a:gd name="connsiteX145" fmla="*/ 157159 w 391636"/>
                  <a:gd name="connsiteY145" fmla="*/ 219902 h 349973"/>
                  <a:gd name="connsiteX146" fmla="*/ 168325 w 391636"/>
                  <a:gd name="connsiteY146" fmla="*/ 217485 h 349973"/>
                  <a:gd name="connsiteX147" fmla="*/ 169783 w 391636"/>
                  <a:gd name="connsiteY147" fmla="*/ 217360 h 349973"/>
                  <a:gd name="connsiteX148" fmla="*/ 185990 w 391636"/>
                  <a:gd name="connsiteY148" fmla="*/ 222193 h 349973"/>
                  <a:gd name="connsiteX149" fmla="*/ 191115 w 391636"/>
                  <a:gd name="connsiteY149" fmla="*/ 228318 h 349973"/>
                  <a:gd name="connsiteX150" fmla="*/ 196739 w 391636"/>
                  <a:gd name="connsiteY150" fmla="*/ 233026 h 349973"/>
                  <a:gd name="connsiteX151" fmla="*/ 202656 w 391636"/>
                  <a:gd name="connsiteY151" fmla="*/ 244650 h 349973"/>
                  <a:gd name="connsiteX152" fmla="*/ 203155 w 391636"/>
                  <a:gd name="connsiteY152" fmla="*/ 252108 h 349973"/>
                  <a:gd name="connsiteX153" fmla="*/ 204989 w 391636"/>
                  <a:gd name="connsiteY153" fmla="*/ 264399 h 349973"/>
                  <a:gd name="connsiteX154" fmla="*/ 211072 w 391636"/>
                  <a:gd name="connsiteY154" fmla="*/ 265190 h 349973"/>
                  <a:gd name="connsiteX155" fmla="*/ 224237 w 391636"/>
                  <a:gd name="connsiteY155" fmla="*/ 269731 h 349973"/>
                  <a:gd name="connsiteX156" fmla="*/ 221529 w 391636"/>
                  <a:gd name="connsiteY156" fmla="*/ 289230 h 349973"/>
                  <a:gd name="connsiteX157" fmla="*/ 220987 w 391636"/>
                  <a:gd name="connsiteY157" fmla="*/ 290230 h 349973"/>
                  <a:gd name="connsiteX158" fmla="*/ 230695 w 391636"/>
                  <a:gd name="connsiteY158" fmla="*/ 296729 h 349973"/>
                  <a:gd name="connsiteX159" fmla="*/ 244402 w 391636"/>
                  <a:gd name="connsiteY159" fmla="*/ 318728 h 349973"/>
                  <a:gd name="connsiteX160" fmla="*/ 236986 w 391636"/>
                  <a:gd name="connsiteY160" fmla="*/ 326602 h 349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</a:cxnLst>
                <a:rect l="l" t="t" r="r" b="b"/>
                <a:pathLst>
                  <a:path w="391636" h="349973">
                    <a:moveTo>
                      <a:pt x="236986" y="326602"/>
                    </a:moveTo>
                    <a:cubicBezTo>
                      <a:pt x="233153" y="328560"/>
                      <a:pt x="231028" y="329644"/>
                      <a:pt x="233445" y="336643"/>
                    </a:cubicBezTo>
                    <a:cubicBezTo>
                      <a:pt x="233861" y="337851"/>
                      <a:pt x="235736" y="339518"/>
                      <a:pt x="237236" y="340851"/>
                    </a:cubicBezTo>
                    <a:cubicBezTo>
                      <a:pt x="238403" y="341893"/>
                      <a:pt x="239486" y="342851"/>
                      <a:pt x="240236" y="343851"/>
                    </a:cubicBezTo>
                    <a:cubicBezTo>
                      <a:pt x="241694" y="345809"/>
                      <a:pt x="242111" y="347934"/>
                      <a:pt x="242402" y="349434"/>
                    </a:cubicBezTo>
                    <a:cubicBezTo>
                      <a:pt x="242527" y="350059"/>
                      <a:pt x="242694" y="351017"/>
                      <a:pt x="242903" y="351225"/>
                    </a:cubicBezTo>
                    <a:cubicBezTo>
                      <a:pt x="242986" y="351267"/>
                      <a:pt x="243986" y="351683"/>
                      <a:pt x="248610" y="350225"/>
                    </a:cubicBezTo>
                    <a:cubicBezTo>
                      <a:pt x="250360" y="343642"/>
                      <a:pt x="252277" y="337018"/>
                      <a:pt x="255735" y="331727"/>
                    </a:cubicBezTo>
                    <a:cubicBezTo>
                      <a:pt x="257860" y="328519"/>
                      <a:pt x="260818" y="325561"/>
                      <a:pt x="263651" y="322769"/>
                    </a:cubicBezTo>
                    <a:cubicBezTo>
                      <a:pt x="264942" y="321519"/>
                      <a:pt x="266192" y="320269"/>
                      <a:pt x="267359" y="319019"/>
                    </a:cubicBezTo>
                    <a:lnTo>
                      <a:pt x="269025" y="317186"/>
                    </a:lnTo>
                    <a:cubicBezTo>
                      <a:pt x="272859" y="312978"/>
                      <a:pt x="273692" y="312186"/>
                      <a:pt x="280441" y="309228"/>
                    </a:cubicBezTo>
                    <a:cubicBezTo>
                      <a:pt x="291191" y="304520"/>
                      <a:pt x="297107" y="301896"/>
                      <a:pt x="300065" y="290688"/>
                    </a:cubicBezTo>
                    <a:cubicBezTo>
                      <a:pt x="301690" y="284522"/>
                      <a:pt x="300523" y="280647"/>
                      <a:pt x="298898" y="275231"/>
                    </a:cubicBezTo>
                    <a:cubicBezTo>
                      <a:pt x="298107" y="272564"/>
                      <a:pt x="297190" y="269565"/>
                      <a:pt x="296523" y="265857"/>
                    </a:cubicBezTo>
                    <a:cubicBezTo>
                      <a:pt x="295065" y="257941"/>
                      <a:pt x="295982" y="252733"/>
                      <a:pt x="299273" y="249899"/>
                    </a:cubicBezTo>
                    <a:cubicBezTo>
                      <a:pt x="302356" y="247275"/>
                      <a:pt x="307064" y="247066"/>
                      <a:pt x="313647" y="249358"/>
                    </a:cubicBezTo>
                    <a:cubicBezTo>
                      <a:pt x="318022" y="250858"/>
                      <a:pt x="321230" y="253358"/>
                      <a:pt x="324355" y="255732"/>
                    </a:cubicBezTo>
                    <a:cubicBezTo>
                      <a:pt x="328688" y="259066"/>
                      <a:pt x="332479" y="261940"/>
                      <a:pt x="338770" y="261649"/>
                    </a:cubicBezTo>
                    <a:cubicBezTo>
                      <a:pt x="349103" y="261107"/>
                      <a:pt x="356477" y="257107"/>
                      <a:pt x="364977" y="252441"/>
                    </a:cubicBezTo>
                    <a:cubicBezTo>
                      <a:pt x="366393" y="251691"/>
                      <a:pt x="367810" y="250899"/>
                      <a:pt x="369268" y="250149"/>
                    </a:cubicBezTo>
                    <a:lnTo>
                      <a:pt x="371643" y="248900"/>
                    </a:lnTo>
                    <a:cubicBezTo>
                      <a:pt x="381809" y="243567"/>
                      <a:pt x="383100" y="242900"/>
                      <a:pt x="382475" y="229859"/>
                    </a:cubicBezTo>
                    <a:cubicBezTo>
                      <a:pt x="382267" y="225693"/>
                      <a:pt x="380017" y="221443"/>
                      <a:pt x="377601" y="216985"/>
                    </a:cubicBezTo>
                    <a:cubicBezTo>
                      <a:pt x="374892" y="211944"/>
                      <a:pt x="372184" y="206736"/>
                      <a:pt x="372351" y="201320"/>
                    </a:cubicBezTo>
                    <a:cubicBezTo>
                      <a:pt x="364435" y="201195"/>
                      <a:pt x="352894" y="200070"/>
                      <a:pt x="352769" y="188529"/>
                    </a:cubicBezTo>
                    <a:cubicBezTo>
                      <a:pt x="352727" y="185404"/>
                      <a:pt x="353644" y="182988"/>
                      <a:pt x="355436" y="181363"/>
                    </a:cubicBezTo>
                    <a:cubicBezTo>
                      <a:pt x="358894" y="178238"/>
                      <a:pt x="364560" y="178863"/>
                      <a:pt x="370059" y="179447"/>
                    </a:cubicBezTo>
                    <a:cubicBezTo>
                      <a:pt x="373518" y="179821"/>
                      <a:pt x="377059" y="180197"/>
                      <a:pt x="379267" y="179530"/>
                    </a:cubicBezTo>
                    <a:cubicBezTo>
                      <a:pt x="383683" y="178155"/>
                      <a:pt x="390266" y="171156"/>
                      <a:pt x="389891" y="167198"/>
                    </a:cubicBezTo>
                    <a:cubicBezTo>
                      <a:pt x="389766" y="165698"/>
                      <a:pt x="388141" y="164781"/>
                      <a:pt x="385142" y="164406"/>
                    </a:cubicBezTo>
                    <a:cubicBezTo>
                      <a:pt x="382225" y="164073"/>
                      <a:pt x="380559" y="166364"/>
                      <a:pt x="378184" y="170239"/>
                    </a:cubicBezTo>
                    <a:cubicBezTo>
                      <a:pt x="376309" y="173239"/>
                      <a:pt x="374393" y="176322"/>
                      <a:pt x="371018" y="176697"/>
                    </a:cubicBezTo>
                    <a:cubicBezTo>
                      <a:pt x="368601" y="176905"/>
                      <a:pt x="366060" y="175655"/>
                      <a:pt x="363227" y="172614"/>
                    </a:cubicBezTo>
                    <a:cubicBezTo>
                      <a:pt x="360935" y="170197"/>
                      <a:pt x="359852" y="166572"/>
                      <a:pt x="360144" y="162198"/>
                    </a:cubicBezTo>
                    <a:cubicBezTo>
                      <a:pt x="360560" y="155323"/>
                      <a:pt x="364310" y="146991"/>
                      <a:pt x="368768" y="143241"/>
                    </a:cubicBezTo>
                    <a:cubicBezTo>
                      <a:pt x="370059" y="142158"/>
                      <a:pt x="372351" y="140950"/>
                      <a:pt x="375309" y="139449"/>
                    </a:cubicBezTo>
                    <a:cubicBezTo>
                      <a:pt x="379142" y="137450"/>
                      <a:pt x="388100" y="132825"/>
                      <a:pt x="388016" y="130367"/>
                    </a:cubicBezTo>
                    <a:cubicBezTo>
                      <a:pt x="388016" y="129909"/>
                      <a:pt x="387142" y="128825"/>
                      <a:pt x="383975" y="127575"/>
                    </a:cubicBezTo>
                    <a:cubicBezTo>
                      <a:pt x="380392" y="126159"/>
                      <a:pt x="380184" y="126576"/>
                      <a:pt x="378934" y="128909"/>
                    </a:cubicBezTo>
                    <a:cubicBezTo>
                      <a:pt x="377934" y="130825"/>
                      <a:pt x="376517" y="133492"/>
                      <a:pt x="372934" y="134741"/>
                    </a:cubicBezTo>
                    <a:cubicBezTo>
                      <a:pt x="368976" y="136116"/>
                      <a:pt x="366060" y="134950"/>
                      <a:pt x="363727" y="134033"/>
                    </a:cubicBezTo>
                    <a:cubicBezTo>
                      <a:pt x="362143" y="133408"/>
                      <a:pt x="360727" y="132867"/>
                      <a:pt x="359102" y="133033"/>
                    </a:cubicBezTo>
                    <a:cubicBezTo>
                      <a:pt x="354186" y="133533"/>
                      <a:pt x="352436" y="134700"/>
                      <a:pt x="351811" y="135617"/>
                    </a:cubicBezTo>
                    <a:cubicBezTo>
                      <a:pt x="350853" y="137033"/>
                      <a:pt x="351603" y="139699"/>
                      <a:pt x="352436" y="142574"/>
                    </a:cubicBezTo>
                    <a:cubicBezTo>
                      <a:pt x="353561" y="146616"/>
                      <a:pt x="354894" y="151157"/>
                      <a:pt x="352519" y="155448"/>
                    </a:cubicBezTo>
                    <a:cubicBezTo>
                      <a:pt x="350144" y="159781"/>
                      <a:pt x="347270" y="162114"/>
                      <a:pt x="343937" y="162364"/>
                    </a:cubicBezTo>
                    <a:cubicBezTo>
                      <a:pt x="337895" y="162823"/>
                      <a:pt x="332604" y="155948"/>
                      <a:pt x="328438" y="150407"/>
                    </a:cubicBezTo>
                    <a:cubicBezTo>
                      <a:pt x="326938" y="148449"/>
                      <a:pt x="325563" y="146616"/>
                      <a:pt x="324605" y="145824"/>
                    </a:cubicBezTo>
                    <a:cubicBezTo>
                      <a:pt x="319022" y="141033"/>
                      <a:pt x="317188" y="142866"/>
                      <a:pt x="313814" y="146241"/>
                    </a:cubicBezTo>
                    <a:cubicBezTo>
                      <a:pt x="311022" y="149032"/>
                      <a:pt x="306814" y="153240"/>
                      <a:pt x="300065" y="149074"/>
                    </a:cubicBezTo>
                    <a:cubicBezTo>
                      <a:pt x="297398" y="147407"/>
                      <a:pt x="296315" y="143949"/>
                      <a:pt x="295232" y="140616"/>
                    </a:cubicBezTo>
                    <a:cubicBezTo>
                      <a:pt x="294565" y="138491"/>
                      <a:pt x="293857" y="136283"/>
                      <a:pt x="292940" y="135325"/>
                    </a:cubicBezTo>
                    <a:cubicBezTo>
                      <a:pt x="291232" y="133450"/>
                      <a:pt x="289107" y="132533"/>
                      <a:pt x="286649" y="131492"/>
                    </a:cubicBezTo>
                    <a:cubicBezTo>
                      <a:pt x="284649" y="130617"/>
                      <a:pt x="282566" y="129742"/>
                      <a:pt x="280608" y="128242"/>
                    </a:cubicBezTo>
                    <a:cubicBezTo>
                      <a:pt x="275108" y="124076"/>
                      <a:pt x="272817" y="121159"/>
                      <a:pt x="272817" y="118159"/>
                    </a:cubicBezTo>
                    <a:cubicBezTo>
                      <a:pt x="272775" y="114826"/>
                      <a:pt x="275525" y="112702"/>
                      <a:pt x="278691" y="110285"/>
                    </a:cubicBezTo>
                    <a:cubicBezTo>
                      <a:pt x="280025" y="109243"/>
                      <a:pt x="281483" y="108119"/>
                      <a:pt x="282941" y="106744"/>
                    </a:cubicBezTo>
                    <a:lnTo>
                      <a:pt x="282941" y="106744"/>
                    </a:lnTo>
                    <a:cubicBezTo>
                      <a:pt x="277358" y="103869"/>
                      <a:pt x="270525" y="97536"/>
                      <a:pt x="267109" y="89870"/>
                    </a:cubicBezTo>
                    <a:cubicBezTo>
                      <a:pt x="264817" y="84745"/>
                      <a:pt x="264484" y="79829"/>
                      <a:pt x="266109" y="75621"/>
                    </a:cubicBezTo>
                    <a:lnTo>
                      <a:pt x="266817" y="73746"/>
                    </a:lnTo>
                    <a:lnTo>
                      <a:pt x="268776" y="74121"/>
                    </a:lnTo>
                    <a:cubicBezTo>
                      <a:pt x="269859" y="74288"/>
                      <a:pt x="270942" y="73538"/>
                      <a:pt x="271484" y="73038"/>
                    </a:cubicBezTo>
                    <a:cubicBezTo>
                      <a:pt x="272984" y="71663"/>
                      <a:pt x="273983" y="69455"/>
                      <a:pt x="273817" y="67747"/>
                    </a:cubicBezTo>
                    <a:cubicBezTo>
                      <a:pt x="273733" y="66913"/>
                      <a:pt x="273650" y="66455"/>
                      <a:pt x="273567" y="66164"/>
                    </a:cubicBezTo>
                    <a:cubicBezTo>
                      <a:pt x="273525" y="66164"/>
                      <a:pt x="273484" y="66164"/>
                      <a:pt x="273442" y="66164"/>
                    </a:cubicBezTo>
                    <a:cubicBezTo>
                      <a:pt x="272442" y="66038"/>
                      <a:pt x="270692" y="65872"/>
                      <a:pt x="268776" y="64330"/>
                    </a:cubicBezTo>
                    <a:cubicBezTo>
                      <a:pt x="259609" y="57039"/>
                      <a:pt x="263859" y="49165"/>
                      <a:pt x="267651" y="42207"/>
                    </a:cubicBezTo>
                    <a:cubicBezTo>
                      <a:pt x="268442" y="40790"/>
                      <a:pt x="269442" y="39332"/>
                      <a:pt x="270442" y="37832"/>
                    </a:cubicBezTo>
                    <a:cubicBezTo>
                      <a:pt x="274525" y="31999"/>
                      <a:pt x="275900" y="29083"/>
                      <a:pt x="272275" y="25792"/>
                    </a:cubicBezTo>
                    <a:cubicBezTo>
                      <a:pt x="271025" y="24667"/>
                      <a:pt x="269317" y="24042"/>
                      <a:pt x="267609" y="23458"/>
                    </a:cubicBezTo>
                    <a:cubicBezTo>
                      <a:pt x="266192" y="22958"/>
                      <a:pt x="264692" y="22375"/>
                      <a:pt x="263443" y="21458"/>
                    </a:cubicBezTo>
                    <a:cubicBezTo>
                      <a:pt x="259943" y="26541"/>
                      <a:pt x="253777" y="30500"/>
                      <a:pt x="247152" y="29583"/>
                    </a:cubicBezTo>
                    <a:cubicBezTo>
                      <a:pt x="241611" y="28833"/>
                      <a:pt x="239861" y="27750"/>
                      <a:pt x="239153" y="24417"/>
                    </a:cubicBezTo>
                    <a:cubicBezTo>
                      <a:pt x="238944" y="23542"/>
                      <a:pt x="238778" y="22709"/>
                      <a:pt x="237736" y="21458"/>
                    </a:cubicBezTo>
                    <a:cubicBezTo>
                      <a:pt x="235695" y="18959"/>
                      <a:pt x="235320" y="17251"/>
                      <a:pt x="235111" y="15667"/>
                    </a:cubicBezTo>
                    <a:cubicBezTo>
                      <a:pt x="235070" y="15459"/>
                      <a:pt x="235070" y="15292"/>
                      <a:pt x="235028" y="15167"/>
                    </a:cubicBezTo>
                    <a:cubicBezTo>
                      <a:pt x="234986" y="15126"/>
                      <a:pt x="234320" y="14626"/>
                      <a:pt x="231153" y="13626"/>
                    </a:cubicBezTo>
                    <a:cubicBezTo>
                      <a:pt x="229820" y="13167"/>
                      <a:pt x="228279" y="13584"/>
                      <a:pt x="226695" y="14042"/>
                    </a:cubicBezTo>
                    <a:cubicBezTo>
                      <a:pt x="224071" y="14751"/>
                      <a:pt x="220279" y="15751"/>
                      <a:pt x="217404" y="11918"/>
                    </a:cubicBezTo>
                    <a:cubicBezTo>
                      <a:pt x="211363" y="13084"/>
                      <a:pt x="208072" y="9210"/>
                      <a:pt x="205572" y="6293"/>
                    </a:cubicBezTo>
                    <a:cubicBezTo>
                      <a:pt x="202572" y="2752"/>
                      <a:pt x="200906" y="793"/>
                      <a:pt x="195448" y="3877"/>
                    </a:cubicBezTo>
                    <a:cubicBezTo>
                      <a:pt x="192865" y="5335"/>
                      <a:pt x="191990" y="6793"/>
                      <a:pt x="191031" y="8335"/>
                    </a:cubicBezTo>
                    <a:cubicBezTo>
                      <a:pt x="189657" y="10584"/>
                      <a:pt x="188115" y="13126"/>
                      <a:pt x="182574" y="14418"/>
                    </a:cubicBezTo>
                    <a:cubicBezTo>
                      <a:pt x="178824" y="15334"/>
                      <a:pt x="175199" y="14167"/>
                      <a:pt x="171991" y="13209"/>
                    </a:cubicBezTo>
                    <a:cubicBezTo>
                      <a:pt x="169616" y="12459"/>
                      <a:pt x="167367" y="11751"/>
                      <a:pt x="165367" y="11918"/>
                    </a:cubicBezTo>
                    <a:cubicBezTo>
                      <a:pt x="163325" y="12084"/>
                      <a:pt x="162700" y="12626"/>
                      <a:pt x="161492" y="13709"/>
                    </a:cubicBezTo>
                    <a:cubicBezTo>
                      <a:pt x="160159" y="14876"/>
                      <a:pt x="158492" y="16376"/>
                      <a:pt x="154909" y="17292"/>
                    </a:cubicBezTo>
                    <a:cubicBezTo>
                      <a:pt x="149576" y="18667"/>
                      <a:pt x="146618" y="16709"/>
                      <a:pt x="143993" y="14959"/>
                    </a:cubicBezTo>
                    <a:cubicBezTo>
                      <a:pt x="142535" y="14001"/>
                      <a:pt x="141160" y="13043"/>
                      <a:pt x="139202" y="12584"/>
                    </a:cubicBezTo>
                    <a:cubicBezTo>
                      <a:pt x="132827" y="11043"/>
                      <a:pt x="130661" y="13251"/>
                      <a:pt x="127328" y="16584"/>
                    </a:cubicBezTo>
                    <a:cubicBezTo>
                      <a:pt x="124370" y="19584"/>
                      <a:pt x="120703" y="23292"/>
                      <a:pt x="113454" y="24167"/>
                    </a:cubicBezTo>
                    <a:cubicBezTo>
                      <a:pt x="111329" y="24417"/>
                      <a:pt x="109038" y="24208"/>
                      <a:pt x="106788" y="24000"/>
                    </a:cubicBezTo>
                    <a:cubicBezTo>
                      <a:pt x="103455" y="23708"/>
                      <a:pt x="99997" y="23375"/>
                      <a:pt x="98330" y="24833"/>
                    </a:cubicBezTo>
                    <a:cubicBezTo>
                      <a:pt x="97289" y="25750"/>
                      <a:pt x="96747" y="27541"/>
                      <a:pt x="96664" y="30166"/>
                    </a:cubicBezTo>
                    <a:lnTo>
                      <a:pt x="96580" y="32583"/>
                    </a:lnTo>
                    <a:lnTo>
                      <a:pt x="94164" y="32541"/>
                    </a:lnTo>
                    <a:cubicBezTo>
                      <a:pt x="92289" y="32499"/>
                      <a:pt x="89706" y="32041"/>
                      <a:pt x="86706" y="31541"/>
                    </a:cubicBezTo>
                    <a:cubicBezTo>
                      <a:pt x="79165" y="30250"/>
                      <a:pt x="67832" y="28250"/>
                      <a:pt x="66416" y="33291"/>
                    </a:cubicBezTo>
                    <a:cubicBezTo>
                      <a:pt x="65541" y="36416"/>
                      <a:pt x="67207" y="37499"/>
                      <a:pt x="71416" y="39457"/>
                    </a:cubicBezTo>
                    <a:cubicBezTo>
                      <a:pt x="74040" y="40665"/>
                      <a:pt x="77040" y="41999"/>
                      <a:pt x="77373" y="45040"/>
                    </a:cubicBezTo>
                    <a:cubicBezTo>
                      <a:pt x="78165" y="51748"/>
                      <a:pt x="72957" y="53539"/>
                      <a:pt x="69541" y="54748"/>
                    </a:cubicBezTo>
                    <a:cubicBezTo>
                      <a:pt x="68207" y="55206"/>
                      <a:pt x="66916" y="55664"/>
                      <a:pt x="66041" y="56289"/>
                    </a:cubicBezTo>
                    <a:cubicBezTo>
                      <a:pt x="64749" y="57164"/>
                      <a:pt x="63166" y="57289"/>
                      <a:pt x="61750" y="57414"/>
                    </a:cubicBezTo>
                    <a:cubicBezTo>
                      <a:pt x="61000" y="57456"/>
                      <a:pt x="60000" y="57539"/>
                      <a:pt x="59666" y="57747"/>
                    </a:cubicBezTo>
                    <a:cubicBezTo>
                      <a:pt x="59500" y="57956"/>
                      <a:pt x="59291" y="59039"/>
                      <a:pt x="59166" y="59664"/>
                    </a:cubicBezTo>
                    <a:cubicBezTo>
                      <a:pt x="58833" y="61414"/>
                      <a:pt x="58333" y="64039"/>
                      <a:pt x="55708" y="64789"/>
                    </a:cubicBezTo>
                    <a:cubicBezTo>
                      <a:pt x="51084" y="66164"/>
                      <a:pt x="47751" y="64330"/>
                      <a:pt x="45084" y="62830"/>
                    </a:cubicBezTo>
                    <a:cubicBezTo>
                      <a:pt x="43251" y="61830"/>
                      <a:pt x="41709" y="60956"/>
                      <a:pt x="39876" y="60956"/>
                    </a:cubicBezTo>
                    <a:cubicBezTo>
                      <a:pt x="39876" y="60956"/>
                      <a:pt x="39876" y="60956"/>
                      <a:pt x="39876" y="60956"/>
                    </a:cubicBezTo>
                    <a:cubicBezTo>
                      <a:pt x="38835" y="60956"/>
                      <a:pt x="37960" y="61622"/>
                      <a:pt x="36626" y="62705"/>
                    </a:cubicBezTo>
                    <a:cubicBezTo>
                      <a:pt x="34585" y="64414"/>
                      <a:pt x="31752" y="66705"/>
                      <a:pt x="27044" y="65247"/>
                    </a:cubicBezTo>
                    <a:cubicBezTo>
                      <a:pt x="22086" y="63705"/>
                      <a:pt x="21378" y="59456"/>
                      <a:pt x="20836" y="56372"/>
                    </a:cubicBezTo>
                    <a:cubicBezTo>
                      <a:pt x="20503" y="54498"/>
                      <a:pt x="20211" y="52873"/>
                      <a:pt x="19253" y="52123"/>
                    </a:cubicBezTo>
                    <a:cubicBezTo>
                      <a:pt x="18545" y="51581"/>
                      <a:pt x="18003" y="50790"/>
                      <a:pt x="17461" y="49873"/>
                    </a:cubicBezTo>
                    <a:cubicBezTo>
                      <a:pt x="16086" y="50748"/>
                      <a:pt x="14711" y="51540"/>
                      <a:pt x="13378" y="52289"/>
                    </a:cubicBezTo>
                    <a:cubicBezTo>
                      <a:pt x="5920" y="56581"/>
                      <a:pt x="1712" y="59372"/>
                      <a:pt x="2421" y="66872"/>
                    </a:cubicBezTo>
                    <a:cubicBezTo>
                      <a:pt x="2796" y="70872"/>
                      <a:pt x="3712" y="73413"/>
                      <a:pt x="5087" y="74413"/>
                    </a:cubicBezTo>
                    <a:cubicBezTo>
                      <a:pt x="6795" y="75663"/>
                      <a:pt x="10003" y="74871"/>
                      <a:pt x="13670" y="73996"/>
                    </a:cubicBezTo>
                    <a:cubicBezTo>
                      <a:pt x="16920" y="73205"/>
                      <a:pt x="20628" y="72330"/>
                      <a:pt x="24419" y="72621"/>
                    </a:cubicBezTo>
                    <a:cubicBezTo>
                      <a:pt x="29169" y="72996"/>
                      <a:pt x="30544" y="73996"/>
                      <a:pt x="31960" y="76288"/>
                    </a:cubicBezTo>
                    <a:cubicBezTo>
                      <a:pt x="32543" y="77204"/>
                      <a:pt x="33168" y="78246"/>
                      <a:pt x="35377" y="79704"/>
                    </a:cubicBezTo>
                    <a:cubicBezTo>
                      <a:pt x="36960" y="80787"/>
                      <a:pt x="39418" y="81412"/>
                      <a:pt x="41751" y="82037"/>
                    </a:cubicBezTo>
                    <a:cubicBezTo>
                      <a:pt x="44667" y="82787"/>
                      <a:pt x="47417" y="83537"/>
                      <a:pt x="49334" y="85120"/>
                    </a:cubicBezTo>
                    <a:cubicBezTo>
                      <a:pt x="54458" y="89370"/>
                      <a:pt x="54750" y="94745"/>
                      <a:pt x="55000" y="99536"/>
                    </a:cubicBezTo>
                    <a:cubicBezTo>
                      <a:pt x="55250" y="104285"/>
                      <a:pt x="55500" y="108369"/>
                      <a:pt x="59666" y="111952"/>
                    </a:cubicBezTo>
                    <a:cubicBezTo>
                      <a:pt x="63583" y="115285"/>
                      <a:pt x="71374" y="115285"/>
                      <a:pt x="79623" y="115285"/>
                    </a:cubicBezTo>
                    <a:cubicBezTo>
                      <a:pt x="89831" y="115285"/>
                      <a:pt x="100372" y="115243"/>
                      <a:pt x="106538" y="121576"/>
                    </a:cubicBezTo>
                    <a:cubicBezTo>
                      <a:pt x="109996" y="125117"/>
                      <a:pt x="111579" y="130075"/>
                      <a:pt x="111371" y="136700"/>
                    </a:cubicBezTo>
                    <a:cubicBezTo>
                      <a:pt x="111246" y="141699"/>
                      <a:pt x="109121" y="145407"/>
                      <a:pt x="107246" y="148741"/>
                    </a:cubicBezTo>
                    <a:cubicBezTo>
                      <a:pt x="104663" y="153282"/>
                      <a:pt x="102830" y="156573"/>
                      <a:pt x="106163" y="162114"/>
                    </a:cubicBezTo>
                    <a:cubicBezTo>
                      <a:pt x="107496" y="164323"/>
                      <a:pt x="109829" y="165448"/>
                      <a:pt x="112329" y="166656"/>
                    </a:cubicBezTo>
                    <a:cubicBezTo>
                      <a:pt x="114829" y="167864"/>
                      <a:pt x="117412" y="169072"/>
                      <a:pt x="119287" y="171447"/>
                    </a:cubicBezTo>
                    <a:cubicBezTo>
                      <a:pt x="121703" y="174530"/>
                      <a:pt x="121912" y="177863"/>
                      <a:pt x="122120" y="180821"/>
                    </a:cubicBezTo>
                    <a:cubicBezTo>
                      <a:pt x="122245" y="182863"/>
                      <a:pt x="122370" y="184821"/>
                      <a:pt x="123203" y="186571"/>
                    </a:cubicBezTo>
                    <a:cubicBezTo>
                      <a:pt x="123995" y="188279"/>
                      <a:pt x="126370" y="189904"/>
                      <a:pt x="128453" y="191321"/>
                    </a:cubicBezTo>
                    <a:cubicBezTo>
                      <a:pt x="130786" y="192904"/>
                      <a:pt x="132786" y="194279"/>
                      <a:pt x="133577" y="196237"/>
                    </a:cubicBezTo>
                    <a:cubicBezTo>
                      <a:pt x="134786" y="199237"/>
                      <a:pt x="133494" y="201862"/>
                      <a:pt x="132453" y="203986"/>
                    </a:cubicBezTo>
                    <a:cubicBezTo>
                      <a:pt x="131369" y="206278"/>
                      <a:pt x="130703" y="207778"/>
                      <a:pt x="131536" y="209611"/>
                    </a:cubicBezTo>
                    <a:cubicBezTo>
                      <a:pt x="132536" y="211861"/>
                      <a:pt x="133577" y="211986"/>
                      <a:pt x="136452" y="212111"/>
                    </a:cubicBezTo>
                    <a:cubicBezTo>
                      <a:pt x="138577" y="212194"/>
                      <a:pt x="141243" y="212277"/>
                      <a:pt x="143660" y="214194"/>
                    </a:cubicBezTo>
                    <a:cubicBezTo>
                      <a:pt x="146035" y="216069"/>
                      <a:pt x="146493" y="218694"/>
                      <a:pt x="146868" y="220818"/>
                    </a:cubicBezTo>
                    <a:cubicBezTo>
                      <a:pt x="147285" y="223235"/>
                      <a:pt x="147576" y="224443"/>
                      <a:pt x="149326" y="225193"/>
                    </a:cubicBezTo>
                    <a:cubicBezTo>
                      <a:pt x="151409" y="226110"/>
                      <a:pt x="151451" y="226068"/>
                      <a:pt x="152618" y="224193"/>
                    </a:cubicBezTo>
                    <a:cubicBezTo>
                      <a:pt x="153493" y="222777"/>
                      <a:pt x="154701" y="220860"/>
                      <a:pt x="157159" y="219902"/>
                    </a:cubicBezTo>
                    <a:cubicBezTo>
                      <a:pt x="161492" y="218152"/>
                      <a:pt x="163325" y="217985"/>
                      <a:pt x="168325" y="217485"/>
                    </a:cubicBezTo>
                    <a:lnTo>
                      <a:pt x="169783" y="217360"/>
                    </a:lnTo>
                    <a:cubicBezTo>
                      <a:pt x="180616" y="216235"/>
                      <a:pt x="182282" y="217152"/>
                      <a:pt x="185990" y="222193"/>
                    </a:cubicBezTo>
                    <a:cubicBezTo>
                      <a:pt x="187157" y="223777"/>
                      <a:pt x="188573" y="225776"/>
                      <a:pt x="191115" y="228318"/>
                    </a:cubicBezTo>
                    <a:cubicBezTo>
                      <a:pt x="193656" y="230901"/>
                      <a:pt x="195364" y="232109"/>
                      <a:pt x="196739" y="233026"/>
                    </a:cubicBezTo>
                    <a:cubicBezTo>
                      <a:pt x="200281" y="235484"/>
                      <a:pt x="201156" y="236776"/>
                      <a:pt x="202656" y="244650"/>
                    </a:cubicBezTo>
                    <a:cubicBezTo>
                      <a:pt x="203031" y="246608"/>
                      <a:pt x="203072" y="249275"/>
                      <a:pt x="203155" y="252108"/>
                    </a:cubicBezTo>
                    <a:cubicBezTo>
                      <a:pt x="203239" y="256399"/>
                      <a:pt x="203405" y="262857"/>
                      <a:pt x="204989" y="264399"/>
                    </a:cubicBezTo>
                    <a:cubicBezTo>
                      <a:pt x="206030" y="265440"/>
                      <a:pt x="208488" y="265315"/>
                      <a:pt x="211072" y="265190"/>
                    </a:cubicBezTo>
                    <a:cubicBezTo>
                      <a:pt x="215405" y="264940"/>
                      <a:pt x="220862" y="264732"/>
                      <a:pt x="224237" y="269731"/>
                    </a:cubicBezTo>
                    <a:cubicBezTo>
                      <a:pt x="228570" y="276189"/>
                      <a:pt x="224529" y="283730"/>
                      <a:pt x="221529" y="289230"/>
                    </a:cubicBezTo>
                    <a:cubicBezTo>
                      <a:pt x="221321" y="289563"/>
                      <a:pt x="221196" y="289897"/>
                      <a:pt x="220987" y="290230"/>
                    </a:cubicBezTo>
                    <a:cubicBezTo>
                      <a:pt x="224529" y="291605"/>
                      <a:pt x="227904" y="293521"/>
                      <a:pt x="230695" y="296729"/>
                    </a:cubicBezTo>
                    <a:cubicBezTo>
                      <a:pt x="230862" y="296896"/>
                      <a:pt x="245194" y="314770"/>
                      <a:pt x="244402" y="318728"/>
                    </a:cubicBezTo>
                    <a:cubicBezTo>
                      <a:pt x="243444" y="323311"/>
                      <a:pt x="239861" y="325144"/>
                      <a:pt x="236986" y="326602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9" name="Полилиния: фигура 88">
                <a:extLst>
                  <a:ext uri="{FF2B5EF4-FFF2-40B4-BE49-F238E27FC236}">
                    <a16:creationId xmlns:a16="http://schemas.microsoft.com/office/drawing/2014/main" id="{C8516248-8C35-4E8D-99BE-380EA06F35D2}"/>
                  </a:ext>
                </a:extLst>
              </p:cNvPr>
              <p:cNvSpPr/>
              <p:nvPr/>
            </p:nvSpPr>
            <p:spPr>
              <a:xfrm>
                <a:off x="3170421" y="4009908"/>
                <a:ext cx="412469" cy="545792"/>
              </a:xfrm>
              <a:custGeom>
                <a:avLst/>
                <a:gdLst>
                  <a:gd name="connsiteX0" fmla="*/ 406124 w 412468"/>
                  <a:gd name="connsiteY0" fmla="*/ 200245 h 545791"/>
                  <a:gd name="connsiteX1" fmla="*/ 409874 w 412468"/>
                  <a:gd name="connsiteY1" fmla="*/ 196621 h 545791"/>
                  <a:gd name="connsiteX2" fmla="*/ 414248 w 412468"/>
                  <a:gd name="connsiteY2" fmla="*/ 193621 h 545791"/>
                  <a:gd name="connsiteX3" fmla="*/ 413915 w 412468"/>
                  <a:gd name="connsiteY3" fmla="*/ 191413 h 545791"/>
                  <a:gd name="connsiteX4" fmla="*/ 411582 w 412468"/>
                  <a:gd name="connsiteY4" fmla="*/ 185996 h 545791"/>
                  <a:gd name="connsiteX5" fmla="*/ 403041 w 412468"/>
                  <a:gd name="connsiteY5" fmla="*/ 186163 h 545791"/>
                  <a:gd name="connsiteX6" fmla="*/ 384876 w 412468"/>
                  <a:gd name="connsiteY6" fmla="*/ 181122 h 545791"/>
                  <a:gd name="connsiteX7" fmla="*/ 384792 w 412468"/>
                  <a:gd name="connsiteY7" fmla="*/ 172914 h 545791"/>
                  <a:gd name="connsiteX8" fmla="*/ 383751 w 412468"/>
                  <a:gd name="connsiteY8" fmla="*/ 168581 h 545791"/>
                  <a:gd name="connsiteX9" fmla="*/ 375293 w 412468"/>
                  <a:gd name="connsiteY9" fmla="*/ 170623 h 545791"/>
                  <a:gd name="connsiteX10" fmla="*/ 372835 w 412468"/>
                  <a:gd name="connsiteY10" fmla="*/ 171831 h 545791"/>
                  <a:gd name="connsiteX11" fmla="*/ 371293 w 412468"/>
                  <a:gd name="connsiteY11" fmla="*/ 172497 h 545791"/>
                  <a:gd name="connsiteX12" fmla="*/ 368502 w 412468"/>
                  <a:gd name="connsiteY12" fmla="*/ 169706 h 545791"/>
                  <a:gd name="connsiteX13" fmla="*/ 368877 w 412468"/>
                  <a:gd name="connsiteY13" fmla="*/ 168331 h 545791"/>
                  <a:gd name="connsiteX14" fmla="*/ 362336 w 412468"/>
                  <a:gd name="connsiteY14" fmla="*/ 162373 h 545791"/>
                  <a:gd name="connsiteX15" fmla="*/ 354503 w 412468"/>
                  <a:gd name="connsiteY15" fmla="*/ 158915 h 545791"/>
                  <a:gd name="connsiteX16" fmla="*/ 349212 w 412468"/>
                  <a:gd name="connsiteY16" fmla="*/ 153915 h 545791"/>
                  <a:gd name="connsiteX17" fmla="*/ 340004 w 412468"/>
                  <a:gd name="connsiteY17" fmla="*/ 148458 h 545791"/>
                  <a:gd name="connsiteX18" fmla="*/ 327047 w 412468"/>
                  <a:gd name="connsiteY18" fmla="*/ 140833 h 545791"/>
                  <a:gd name="connsiteX19" fmla="*/ 328213 w 412468"/>
                  <a:gd name="connsiteY19" fmla="*/ 129334 h 545791"/>
                  <a:gd name="connsiteX20" fmla="*/ 330505 w 412468"/>
                  <a:gd name="connsiteY20" fmla="*/ 121960 h 545791"/>
                  <a:gd name="connsiteX21" fmla="*/ 332504 w 412468"/>
                  <a:gd name="connsiteY21" fmla="*/ 114877 h 545791"/>
                  <a:gd name="connsiteX22" fmla="*/ 323672 w 412468"/>
                  <a:gd name="connsiteY22" fmla="*/ 117293 h 545791"/>
                  <a:gd name="connsiteX23" fmla="*/ 311923 w 412468"/>
                  <a:gd name="connsiteY23" fmla="*/ 120251 h 545791"/>
                  <a:gd name="connsiteX24" fmla="*/ 310673 w 412468"/>
                  <a:gd name="connsiteY24" fmla="*/ 120293 h 545791"/>
                  <a:gd name="connsiteX25" fmla="*/ 298757 w 412468"/>
                  <a:gd name="connsiteY25" fmla="*/ 108336 h 545791"/>
                  <a:gd name="connsiteX26" fmla="*/ 298132 w 412468"/>
                  <a:gd name="connsiteY26" fmla="*/ 102378 h 545791"/>
                  <a:gd name="connsiteX27" fmla="*/ 296882 w 412468"/>
                  <a:gd name="connsiteY27" fmla="*/ 97545 h 545791"/>
                  <a:gd name="connsiteX28" fmla="*/ 295382 w 412468"/>
                  <a:gd name="connsiteY28" fmla="*/ 91295 h 545791"/>
                  <a:gd name="connsiteX29" fmla="*/ 296549 w 412468"/>
                  <a:gd name="connsiteY29" fmla="*/ 85337 h 545791"/>
                  <a:gd name="connsiteX30" fmla="*/ 296924 w 412468"/>
                  <a:gd name="connsiteY30" fmla="*/ 84504 h 545791"/>
                  <a:gd name="connsiteX31" fmla="*/ 295091 w 412468"/>
                  <a:gd name="connsiteY31" fmla="*/ 82504 h 545791"/>
                  <a:gd name="connsiteX32" fmla="*/ 284008 w 412468"/>
                  <a:gd name="connsiteY32" fmla="*/ 80004 h 545791"/>
                  <a:gd name="connsiteX33" fmla="*/ 276217 w 412468"/>
                  <a:gd name="connsiteY33" fmla="*/ 79129 h 545791"/>
                  <a:gd name="connsiteX34" fmla="*/ 271801 w 412468"/>
                  <a:gd name="connsiteY34" fmla="*/ 68339 h 545791"/>
                  <a:gd name="connsiteX35" fmla="*/ 263093 w 412468"/>
                  <a:gd name="connsiteY35" fmla="*/ 53465 h 545791"/>
                  <a:gd name="connsiteX36" fmla="*/ 252469 w 412468"/>
                  <a:gd name="connsiteY36" fmla="*/ 51715 h 545791"/>
                  <a:gd name="connsiteX37" fmla="*/ 231095 w 412468"/>
                  <a:gd name="connsiteY37" fmla="*/ 36883 h 545791"/>
                  <a:gd name="connsiteX38" fmla="*/ 228221 w 412468"/>
                  <a:gd name="connsiteY38" fmla="*/ 33591 h 545791"/>
                  <a:gd name="connsiteX39" fmla="*/ 225804 w 412468"/>
                  <a:gd name="connsiteY39" fmla="*/ 30966 h 545791"/>
                  <a:gd name="connsiteX40" fmla="*/ 218763 w 412468"/>
                  <a:gd name="connsiteY40" fmla="*/ 19092 h 545791"/>
                  <a:gd name="connsiteX41" fmla="*/ 218721 w 412468"/>
                  <a:gd name="connsiteY41" fmla="*/ 11801 h 545791"/>
                  <a:gd name="connsiteX42" fmla="*/ 218596 w 412468"/>
                  <a:gd name="connsiteY42" fmla="*/ 4343 h 545791"/>
                  <a:gd name="connsiteX43" fmla="*/ 215222 w 412468"/>
                  <a:gd name="connsiteY43" fmla="*/ 2344 h 545791"/>
                  <a:gd name="connsiteX44" fmla="*/ 215138 w 412468"/>
                  <a:gd name="connsiteY44" fmla="*/ 2344 h 545791"/>
                  <a:gd name="connsiteX45" fmla="*/ 207597 w 412468"/>
                  <a:gd name="connsiteY45" fmla="*/ 7510 h 545791"/>
                  <a:gd name="connsiteX46" fmla="*/ 196723 w 412468"/>
                  <a:gd name="connsiteY46" fmla="*/ 13593 h 545791"/>
                  <a:gd name="connsiteX47" fmla="*/ 184016 w 412468"/>
                  <a:gd name="connsiteY47" fmla="*/ 18384 h 545791"/>
                  <a:gd name="connsiteX48" fmla="*/ 177475 w 412468"/>
                  <a:gd name="connsiteY48" fmla="*/ 18551 h 545791"/>
                  <a:gd name="connsiteX49" fmla="*/ 171850 w 412468"/>
                  <a:gd name="connsiteY49" fmla="*/ 21842 h 545791"/>
                  <a:gd name="connsiteX50" fmla="*/ 164351 w 412468"/>
                  <a:gd name="connsiteY50" fmla="*/ 25634 h 545791"/>
                  <a:gd name="connsiteX51" fmla="*/ 163309 w 412468"/>
                  <a:gd name="connsiteY51" fmla="*/ 25675 h 545791"/>
                  <a:gd name="connsiteX52" fmla="*/ 155018 w 412468"/>
                  <a:gd name="connsiteY52" fmla="*/ 21967 h 545791"/>
                  <a:gd name="connsiteX53" fmla="*/ 151518 w 412468"/>
                  <a:gd name="connsiteY53" fmla="*/ 19592 h 545791"/>
                  <a:gd name="connsiteX54" fmla="*/ 142227 w 412468"/>
                  <a:gd name="connsiteY54" fmla="*/ 19509 h 545791"/>
                  <a:gd name="connsiteX55" fmla="*/ 138353 w 412468"/>
                  <a:gd name="connsiteY55" fmla="*/ 19676 h 545791"/>
                  <a:gd name="connsiteX56" fmla="*/ 143060 w 412468"/>
                  <a:gd name="connsiteY56" fmla="*/ 33091 h 545791"/>
                  <a:gd name="connsiteX57" fmla="*/ 148477 w 412468"/>
                  <a:gd name="connsiteY57" fmla="*/ 48049 h 545791"/>
                  <a:gd name="connsiteX58" fmla="*/ 135061 w 412468"/>
                  <a:gd name="connsiteY58" fmla="*/ 71588 h 545791"/>
                  <a:gd name="connsiteX59" fmla="*/ 132728 w 412468"/>
                  <a:gd name="connsiteY59" fmla="*/ 72838 h 545791"/>
                  <a:gd name="connsiteX60" fmla="*/ 128520 w 412468"/>
                  <a:gd name="connsiteY60" fmla="*/ 75130 h 545791"/>
                  <a:gd name="connsiteX61" fmla="*/ 100230 w 412468"/>
                  <a:gd name="connsiteY61" fmla="*/ 84921 h 545791"/>
                  <a:gd name="connsiteX62" fmla="*/ 82607 w 412468"/>
                  <a:gd name="connsiteY62" fmla="*/ 78005 h 545791"/>
                  <a:gd name="connsiteX63" fmla="*/ 73274 w 412468"/>
                  <a:gd name="connsiteY63" fmla="*/ 72338 h 545791"/>
                  <a:gd name="connsiteX64" fmla="*/ 63608 w 412468"/>
                  <a:gd name="connsiteY64" fmla="*/ 72005 h 545791"/>
                  <a:gd name="connsiteX65" fmla="*/ 62483 w 412468"/>
                  <a:gd name="connsiteY65" fmla="*/ 83421 h 545791"/>
                  <a:gd name="connsiteX66" fmla="*/ 64733 w 412468"/>
                  <a:gd name="connsiteY66" fmla="*/ 92254 h 545791"/>
                  <a:gd name="connsiteX67" fmla="*/ 65941 w 412468"/>
                  <a:gd name="connsiteY67" fmla="*/ 110335 h 545791"/>
                  <a:gd name="connsiteX68" fmla="*/ 43568 w 412468"/>
                  <a:gd name="connsiteY68" fmla="*/ 132084 h 545791"/>
                  <a:gd name="connsiteX69" fmla="*/ 33777 w 412468"/>
                  <a:gd name="connsiteY69" fmla="*/ 138875 h 545791"/>
                  <a:gd name="connsiteX70" fmla="*/ 32069 w 412468"/>
                  <a:gd name="connsiteY70" fmla="*/ 140708 h 545791"/>
                  <a:gd name="connsiteX71" fmla="*/ 28194 w 412468"/>
                  <a:gd name="connsiteY71" fmla="*/ 144625 h 545791"/>
                  <a:gd name="connsiteX72" fmla="*/ 20903 w 412468"/>
                  <a:gd name="connsiteY72" fmla="*/ 152790 h 545791"/>
                  <a:gd name="connsiteX73" fmla="*/ 13820 w 412468"/>
                  <a:gd name="connsiteY73" fmla="*/ 172039 h 545791"/>
                  <a:gd name="connsiteX74" fmla="*/ 10737 w 412468"/>
                  <a:gd name="connsiteY74" fmla="*/ 182538 h 545791"/>
                  <a:gd name="connsiteX75" fmla="*/ 7654 w 412468"/>
                  <a:gd name="connsiteY75" fmla="*/ 189996 h 545791"/>
                  <a:gd name="connsiteX76" fmla="*/ 2488 w 412468"/>
                  <a:gd name="connsiteY76" fmla="*/ 211244 h 545791"/>
                  <a:gd name="connsiteX77" fmla="*/ 4238 w 412468"/>
                  <a:gd name="connsiteY77" fmla="*/ 217494 h 545791"/>
                  <a:gd name="connsiteX78" fmla="*/ 6279 w 412468"/>
                  <a:gd name="connsiteY78" fmla="*/ 225243 h 545791"/>
                  <a:gd name="connsiteX79" fmla="*/ 5363 w 412468"/>
                  <a:gd name="connsiteY79" fmla="*/ 234909 h 545791"/>
                  <a:gd name="connsiteX80" fmla="*/ 4488 w 412468"/>
                  <a:gd name="connsiteY80" fmla="*/ 242367 h 545791"/>
                  <a:gd name="connsiteX81" fmla="*/ 4446 w 412468"/>
                  <a:gd name="connsiteY81" fmla="*/ 244784 h 545791"/>
                  <a:gd name="connsiteX82" fmla="*/ 6779 w 412468"/>
                  <a:gd name="connsiteY82" fmla="*/ 256533 h 545791"/>
                  <a:gd name="connsiteX83" fmla="*/ 11529 w 412468"/>
                  <a:gd name="connsiteY83" fmla="*/ 259199 h 545791"/>
                  <a:gd name="connsiteX84" fmla="*/ 19112 w 412468"/>
                  <a:gd name="connsiteY84" fmla="*/ 264699 h 545791"/>
                  <a:gd name="connsiteX85" fmla="*/ 20653 w 412468"/>
                  <a:gd name="connsiteY85" fmla="*/ 276906 h 545791"/>
                  <a:gd name="connsiteX86" fmla="*/ 20861 w 412468"/>
                  <a:gd name="connsiteY86" fmla="*/ 282947 h 545791"/>
                  <a:gd name="connsiteX87" fmla="*/ 18862 w 412468"/>
                  <a:gd name="connsiteY87" fmla="*/ 310779 h 545791"/>
                  <a:gd name="connsiteX88" fmla="*/ 16237 w 412468"/>
                  <a:gd name="connsiteY88" fmla="*/ 325486 h 545791"/>
                  <a:gd name="connsiteX89" fmla="*/ 19237 w 412468"/>
                  <a:gd name="connsiteY89" fmla="*/ 334693 h 545791"/>
                  <a:gd name="connsiteX90" fmla="*/ 20445 w 412468"/>
                  <a:gd name="connsiteY90" fmla="*/ 349901 h 545791"/>
                  <a:gd name="connsiteX91" fmla="*/ 17195 w 412468"/>
                  <a:gd name="connsiteY91" fmla="*/ 355317 h 545791"/>
                  <a:gd name="connsiteX92" fmla="*/ 14154 w 412468"/>
                  <a:gd name="connsiteY92" fmla="*/ 364733 h 545791"/>
                  <a:gd name="connsiteX93" fmla="*/ 15070 w 412468"/>
                  <a:gd name="connsiteY93" fmla="*/ 367024 h 545791"/>
                  <a:gd name="connsiteX94" fmla="*/ 16403 w 412468"/>
                  <a:gd name="connsiteY94" fmla="*/ 372941 h 545791"/>
                  <a:gd name="connsiteX95" fmla="*/ 12737 w 412468"/>
                  <a:gd name="connsiteY95" fmla="*/ 377940 h 545791"/>
                  <a:gd name="connsiteX96" fmla="*/ 10821 w 412468"/>
                  <a:gd name="connsiteY96" fmla="*/ 379982 h 545791"/>
                  <a:gd name="connsiteX97" fmla="*/ 8362 w 412468"/>
                  <a:gd name="connsiteY97" fmla="*/ 384815 h 545791"/>
                  <a:gd name="connsiteX98" fmla="*/ 9904 w 412468"/>
                  <a:gd name="connsiteY98" fmla="*/ 391481 h 545791"/>
                  <a:gd name="connsiteX99" fmla="*/ 22611 w 412468"/>
                  <a:gd name="connsiteY99" fmla="*/ 396022 h 545791"/>
                  <a:gd name="connsiteX100" fmla="*/ 33569 w 412468"/>
                  <a:gd name="connsiteY100" fmla="*/ 390189 h 545791"/>
                  <a:gd name="connsiteX101" fmla="*/ 57192 w 412468"/>
                  <a:gd name="connsiteY101" fmla="*/ 390731 h 545791"/>
                  <a:gd name="connsiteX102" fmla="*/ 56400 w 412468"/>
                  <a:gd name="connsiteY102" fmla="*/ 422479 h 545791"/>
                  <a:gd name="connsiteX103" fmla="*/ 55109 w 412468"/>
                  <a:gd name="connsiteY103" fmla="*/ 426145 h 545791"/>
                  <a:gd name="connsiteX104" fmla="*/ 52359 w 412468"/>
                  <a:gd name="connsiteY104" fmla="*/ 427728 h 545791"/>
                  <a:gd name="connsiteX105" fmla="*/ 27653 w 412468"/>
                  <a:gd name="connsiteY105" fmla="*/ 433353 h 545791"/>
                  <a:gd name="connsiteX106" fmla="*/ 31402 w 412468"/>
                  <a:gd name="connsiteY106" fmla="*/ 440769 h 545791"/>
                  <a:gd name="connsiteX107" fmla="*/ 38068 w 412468"/>
                  <a:gd name="connsiteY107" fmla="*/ 443935 h 545791"/>
                  <a:gd name="connsiteX108" fmla="*/ 47901 w 412468"/>
                  <a:gd name="connsiteY108" fmla="*/ 454351 h 545791"/>
                  <a:gd name="connsiteX109" fmla="*/ 45318 w 412468"/>
                  <a:gd name="connsiteY109" fmla="*/ 462684 h 545791"/>
                  <a:gd name="connsiteX110" fmla="*/ 42360 w 412468"/>
                  <a:gd name="connsiteY110" fmla="*/ 471891 h 545791"/>
                  <a:gd name="connsiteX111" fmla="*/ 40527 w 412468"/>
                  <a:gd name="connsiteY111" fmla="*/ 474433 h 545791"/>
                  <a:gd name="connsiteX112" fmla="*/ 30486 w 412468"/>
                  <a:gd name="connsiteY112" fmla="*/ 479266 h 545791"/>
                  <a:gd name="connsiteX113" fmla="*/ 36110 w 412468"/>
                  <a:gd name="connsiteY113" fmla="*/ 487640 h 545791"/>
                  <a:gd name="connsiteX114" fmla="*/ 45401 w 412468"/>
                  <a:gd name="connsiteY114" fmla="*/ 501098 h 545791"/>
                  <a:gd name="connsiteX115" fmla="*/ 46401 w 412468"/>
                  <a:gd name="connsiteY115" fmla="*/ 508180 h 545791"/>
                  <a:gd name="connsiteX116" fmla="*/ 53109 w 412468"/>
                  <a:gd name="connsiteY116" fmla="*/ 515055 h 545791"/>
                  <a:gd name="connsiteX117" fmla="*/ 65150 w 412468"/>
                  <a:gd name="connsiteY117" fmla="*/ 513888 h 545791"/>
                  <a:gd name="connsiteX118" fmla="*/ 80065 w 412468"/>
                  <a:gd name="connsiteY118" fmla="*/ 512805 h 545791"/>
                  <a:gd name="connsiteX119" fmla="*/ 89315 w 412468"/>
                  <a:gd name="connsiteY119" fmla="*/ 506305 h 545791"/>
                  <a:gd name="connsiteX120" fmla="*/ 106813 w 412468"/>
                  <a:gd name="connsiteY120" fmla="*/ 525596 h 545791"/>
                  <a:gd name="connsiteX121" fmla="*/ 107688 w 412468"/>
                  <a:gd name="connsiteY121" fmla="*/ 527304 h 545791"/>
                  <a:gd name="connsiteX122" fmla="*/ 131853 w 412468"/>
                  <a:gd name="connsiteY122" fmla="*/ 544761 h 545791"/>
                  <a:gd name="connsiteX123" fmla="*/ 148768 w 412468"/>
                  <a:gd name="connsiteY123" fmla="*/ 533387 h 545791"/>
                  <a:gd name="connsiteX124" fmla="*/ 151102 w 412468"/>
                  <a:gd name="connsiteY124" fmla="*/ 526096 h 545791"/>
                  <a:gd name="connsiteX125" fmla="*/ 153935 w 412468"/>
                  <a:gd name="connsiteY125" fmla="*/ 518221 h 545791"/>
                  <a:gd name="connsiteX126" fmla="*/ 166892 w 412468"/>
                  <a:gd name="connsiteY126" fmla="*/ 514930 h 545791"/>
                  <a:gd name="connsiteX127" fmla="*/ 180724 w 412468"/>
                  <a:gd name="connsiteY127" fmla="*/ 509972 h 545791"/>
                  <a:gd name="connsiteX128" fmla="*/ 182183 w 412468"/>
                  <a:gd name="connsiteY128" fmla="*/ 506597 h 545791"/>
                  <a:gd name="connsiteX129" fmla="*/ 180474 w 412468"/>
                  <a:gd name="connsiteY129" fmla="*/ 501306 h 545791"/>
                  <a:gd name="connsiteX130" fmla="*/ 186224 w 412468"/>
                  <a:gd name="connsiteY130" fmla="*/ 485724 h 545791"/>
                  <a:gd name="connsiteX131" fmla="*/ 187724 w 412468"/>
                  <a:gd name="connsiteY131" fmla="*/ 483265 h 545791"/>
                  <a:gd name="connsiteX132" fmla="*/ 194848 w 412468"/>
                  <a:gd name="connsiteY132" fmla="*/ 470683 h 545791"/>
                  <a:gd name="connsiteX133" fmla="*/ 199390 w 412468"/>
                  <a:gd name="connsiteY133" fmla="*/ 462517 h 545791"/>
                  <a:gd name="connsiteX134" fmla="*/ 209597 w 412468"/>
                  <a:gd name="connsiteY134" fmla="*/ 449685 h 545791"/>
                  <a:gd name="connsiteX135" fmla="*/ 218055 w 412468"/>
                  <a:gd name="connsiteY135" fmla="*/ 447935 h 545791"/>
                  <a:gd name="connsiteX136" fmla="*/ 222513 w 412468"/>
                  <a:gd name="connsiteY136" fmla="*/ 447268 h 545791"/>
                  <a:gd name="connsiteX137" fmla="*/ 226637 w 412468"/>
                  <a:gd name="connsiteY137" fmla="*/ 435144 h 545791"/>
                  <a:gd name="connsiteX138" fmla="*/ 230429 w 412468"/>
                  <a:gd name="connsiteY138" fmla="*/ 421270 h 545791"/>
                  <a:gd name="connsiteX139" fmla="*/ 237512 w 412468"/>
                  <a:gd name="connsiteY139" fmla="*/ 407813 h 545791"/>
                  <a:gd name="connsiteX140" fmla="*/ 267468 w 412468"/>
                  <a:gd name="connsiteY140" fmla="*/ 368274 h 545791"/>
                  <a:gd name="connsiteX141" fmla="*/ 277092 w 412468"/>
                  <a:gd name="connsiteY141" fmla="*/ 369774 h 545791"/>
                  <a:gd name="connsiteX142" fmla="*/ 281925 w 412468"/>
                  <a:gd name="connsiteY142" fmla="*/ 371982 h 545791"/>
                  <a:gd name="connsiteX143" fmla="*/ 292924 w 412468"/>
                  <a:gd name="connsiteY143" fmla="*/ 367857 h 545791"/>
                  <a:gd name="connsiteX144" fmla="*/ 309548 w 412468"/>
                  <a:gd name="connsiteY144" fmla="*/ 364066 h 545791"/>
                  <a:gd name="connsiteX145" fmla="*/ 323255 w 412468"/>
                  <a:gd name="connsiteY145" fmla="*/ 374190 h 545791"/>
                  <a:gd name="connsiteX146" fmla="*/ 330671 w 412468"/>
                  <a:gd name="connsiteY146" fmla="*/ 379482 h 545791"/>
                  <a:gd name="connsiteX147" fmla="*/ 337212 w 412468"/>
                  <a:gd name="connsiteY147" fmla="*/ 366358 h 545791"/>
                  <a:gd name="connsiteX148" fmla="*/ 338337 w 412468"/>
                  <a:gd name="connsiteY148" fmla="*/ 362316 h 545791"/>
                  <a:gd name="connsiteX149" fmla="*/ 352503 w 412468"/>
                  <a:gd name="connsiteY149" fmla="*/ 339860 h 545791"/>
                  <a:gd name="connsiteX150" fmla="*/ 361586 w 412468"/>
                  <a:gd name="connsiteY150" fmla="*/ 336943 h 545791"/>
                  <a:gd name="connsiteX151" fmla="*/ 373585 w 412468"/>
                  <a:gd name="connsiteY151" fmla="*/ 329902 h 545791"/>
                  <a:gd name="connsiteX152" fmla="*/ 370168 w 412468"/>
                  <a:gd name="connsiteY152" fmla="*/ 318986 h 545791"/>
                  <a:gd name="connsiteX153" fmla="*/ 358711 w 412468"/>
                  <a:gd name="connsiteY153" fmla="*/ 314320 h 545791"/>
                  <a:gd name="connsiteX154" fmla="*/ 346753 w 412468"/>
                  <a:gd name="connsiteY154" fmla="*/ 319903 h 545791"/>
                  <a:gd name="connsiteX155" fmla="*/ 326672 w 412468"/>
                  <a:gd name="connsiteY155" fmla="*/ 326819 h 545791"/>
                  <a:gd name="connsiteX156" fmla="*/ 311631 w 412468"/>
                  <a:gd name="connsiteY156" fmla="*/ 322986 h 545791"/>
                  <a:gd name="connsiteX157" fmla="*/ 297715 w 412468"/>
                  <a:gd name="connsiteY157" fmla="*/ 319570 h 545791"/>
                  <a:gd name="connsiteX158" fmla="*/ 293591 w 412468"/>
                  <a:gd name="connsiteY158" fmla="*/ 320320 h 545791"/>
                  <a:gd name="connsiteX159" fmla="*/ 282175 w 412468"/>
                  <a:gd name="connsiteY159" fmla="*/ 317653 h 545791"/>
                  <a:gd name="connsiteX160" fmla="*/ 279550 w 412468"/>
                  <a:gd name="connsiteY160" fmla="*/ 309279 h 545791"/>
                  <a:gd name="connsiteX161" fmla="*/ 277967 w 412468"/>
                  <a:gd name="connsiteY161" fmla="*/ 303446 h 545791"/>
                  <a:gd name="connsiteX162" fmla="*/ 264468 w 412468"/>
                  <a:gd name="connsiteY162" fmla="*/ 303612 h 545791"/>
                  <a:gd name="connsiteX163" fmla="*/ 243969 w 412468"/>
                  <a:gd name="connsiteY163" fmla="*/ 299154 h 545791"/>
                  <a:gd name="connsiteX164" fmla="*/ 244470 w 412468"/>
                  <a:gd name="connsiteY164" fmla="*/ 284822 h 545791"/>
                  <a:gd name="connsiteX165" fmla="*/ 246261 w 412468"/>
                  <a:gd name="connsiteY165" fmla="*/ 278948 h 545791"/>
                  <a:gd name="connsiteX166" fmla="*/ 242261 w 412468"/>
                  <a:gd name="connsiteY166" fmla="*/ 259991 h 545791"/>
                  <a:gd name="connsiteX167" fmla="*/ 239053 w 412468"/>
                  <a:gd name="connsiteY167" fmla="*/ 254074 h 545791"/>
                  <a:gd name="connsiteX168" fmla="*/ 234095 w 412468"/>
                  <a:gd name="connsiteY168" fmla="*/ 240909 h 545791"/>
                  <a:gd name="connsiteX169" fmla="*/ 240053 w 412468"/>
                  <a:gd name="connsiteY169" fmla="*/ 232160 h 545791"/>
                  <a:gd name="connsiteX170" fmla="*/ 243636 w 412468"/>
                  <a:gd name="connsiteY170" fmla="*/ 229577 h 545791"/>
                  <a:gd name="connsiteX171" fmla="*/ 243886 w 412468"/>
                  <a:gd name="connsiteY171" fmla="*/ 222244 h 545791"/>
                  <a:gd name="connsiteX172" fmla="*/ 244720 w 412468"/>
                  <a:gd name="connsiteY172" fmla="*/ 212536 h 545791"/>
                  <a:gd name="connsiteX173" fmla="*/ 263010 w 412468"/>
                  <a:gd name="connsiteY173" fmla="*/ 200662 h 545791"/>
                  <a:gd name="connsiteX174" fmla="*/ 284508 w 412468"/>
                  <a:gd name="connsiteY174" fmla="*/ 200953 h 545791"/>
                  <a:gd name="connsiteX175" fmla="*/ 307006 w 412468"/>
                  <a:gd name="connsiteY175" fmla="*/ 218994 h 545791"/>
                  <a:gd name="connsiteX176" fmla="*/ 309090 w 412468"/>
                  <a:gd name="connsiteY176" fmla="*/ 227452 h 545791"/>
                  <a:gd name="connsiteX177" fmla="*/ 297924 w 412468"/>
                  <a:gd name="connsiteY177" fmla="*/ 235993 h 545791"/>
                  <a:gd name="connsiteX178" fmla="*/ 286716 w 412468"/>
                  <a:gd name="connsiteY178" fmla="*/ 246367 h 545791"/>
                  <a:gd name="connsiteX179" fmla="*/ 288133 w 412468"/>
                  <a:gd name="connsiteY179" fmla="*/ 250491 h 545791"/>
                  <a:gd name="connsiteX180" fmla="*/ 298799 w 412468"/>
                  <a:gd name="connsiteY180" fmla="*/ 246117 h 545791"/>
                  <a:gd name="connsiteX181" fmla="*/ 313381 w 412468"/>
                  <a:gd name="connsiteY181" fmla="*/ 241201 h 545791"/>
                  <a:gd name="connsiteX182" fmla="*/ 317381 w 412468"/>
                  <a:gd name="connsiteY182" fmla="*/ 244992 h 545791"/>
                  <a:gd name="connsiteX183" fmla="*/ 313381 w 412468"/>
                  <a:gd name="connsiteY183" fmla="*/ 258949 h 545791"/>
                  <a:gd name="connsiteX184" fmla="*/ 309589 w 412468"/>
                  <a:gd name="connsiteY184" fmla="*/ 266740 h 545791"/>
                  <a:gd name="connsiteX185" fmla="*/ 314381 w 412468"/>
                  <a:gd name="connsiteY185" fmla="*/ 272990 h 545791"/>
                  <a:gd name="connsiteX186" fmla="*/ 326172 w 412468"/>
                  <a:gd name="connsiteY186" fmla="*/ 275906 h 545791"/>
                  <a:gd name="connsiteX187" fmla="*/ 326838 w 412468"/>
                  <a:gd name="connsiteY187" fmla="*/ 259116 h 545791"/>
                  <a:gd name="connsiteX188" fmla="*/ 326088 w 412468"/>
                  <a:gd name="connsiteY188" fmla="*/ 257491 h 545791"/>
                  <a:gd name="connsiteX189" fmla="*/ 327463 w 412468"/>
                  <a:gd name="connsiteY189" fmla="*/ 256324 h 545791"/>
                  <a:gd name="connsiteX190" fmla="*/ 346170 w 412468"/>
                  <a:gd name="connsiteY190" fmla="*/ 250367 h 545791"/>
                  <a:gd name="connsiteX191" fmla="*/ 354045 w 412468"/>
                  <a:gd name="connsiteY191" fmla="*/ 256866 h 545791"/>
                  <a:gd name="connsiteX192" fmla="*/ 358127 w 412468"/>
                  <a:gd name="connsiteY192" fmla="*/ 260657 h 545791"/>
                  <a:gd name="connsiteX193" fmla="*/ 364127 w 412468"/>
                  <a:gd name="connsiteY193" fmla="*/ 257616 h 545791"/>
                  <a:gd name="connsiteX194" fmla="*/ 370210 w 412468"/>
                  <a:gd name="connsiteY194" fmla="*/ 252658 h 545791"/>
                  <a:gd name="connsiteX195" fmla="*/ 381251 w 412468"/>
                  <a:gd name="connsiteY195" fmla="*/ 254866 h 545791"/>
                  <a:gd name="connsiteX196" fmla="*/ 387250 w 412468"/>
                  <a:gd name="connsiteY196" fmla="*/ 256991 h 545791"/>
                  <a:gd name="connsiteX197" fmla="*/ 399916 w 412468"/>
                  <a:gd name="connsiteY197" fmla="*/ 250075 h 545791"/>
                  <a:gd name="connsiteX198" fmla="*/ 395500 w 412468"/>
                  <a:gd name="connsiteY198" fmla="*/ 245034 h 545791"/>
                  <a:gd name="connsiteX199" fmla="*/ 389708 w 412468"/>
                  <a:gd name="connsiteY199" fmla="*/ 239784 h 545791"/>
                  <a:gd name="connsiteX200" fmla="*/ 392292 w 412468"/>
                  <a:gd name="connsiteY200" fmla="*/ 230660 h 545791"/>
                  <a:gd name="connsiteX201" fmla="*/ 393417 w 412468"/>
                  <a:gd name="connsiteY201" fmla="*/ 229577 h 545791"/>
                  <a:gd name="connsiteX202" fmla="*/ 394875 w 412468"/>
                  <a:gd name="connsiteY202" fmla="*/ 223702 h 545791"/>
                  <a:gd name="connsiteX203" fmla="*/ 394750 w 412468"/>
                  <a:gd name="connsiteY203" fmla="*/ 223618 h 545791"/>
                  <a:gd name="connsiteX204" fmla="*/ 390875 w 412468"/>
                  <a:gd name="connsiteY204" fmla="*/ 218161 h 545791"/>
                  <a:gd name="connsiteX205" fmla="*/ 406124 w 412468"/>
                  <a:gd name="connsiteY205" fmla="*/ 200245 h 545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</a:cxnLst>
                <a:rect l="l" t="t" r="r" b="b"/>
                <a:pathLst>
                  <a:path w="412468" h="545791">
                    <a:moveTo>
                      <a:pt x="406124" y="200245"/>
                    </a:moveTo>
                    <a:cubicBezTo>
                      <a:pt x="407624" y="198829"/>
                      <a:pt x="408957" y="197579"/>
                      <a:pt x="409874" y="196621"/>
                    </a:cubicBezTo>
                    <a:cubicBezTo>
                      <a:pt x="411582" y="194871"/>
                      <a:pt x="413040" y="193996"/>
                      <a:pt x="414248" y="193621"/>
                    </a:cubicBezTo>
                    <a:cubicBezTo>
                      <a:pt x="414165" y="193038"/>
                      <a:pt x="414040" y="192288"/>
                      <a:pt x="413915" y="191413"/>
                    </a:cubicBezTo>
                    <a:cubicBezTo>
                      <a:pt x="413540" y="188621"/>
                      <a:pt x="412749" y="186830"/>
                      <a:pt x="411582" y="185996"/>
                    </a:cubicBezTo>
                    <a:cubicBezTo>
                      <a:pt x="409790" y="184747"/>
                      <a:pt x="406540" y="185413"/>
                      <a:pt x="403041" y="186163"/>
                    </a:cubicBezTo>
                    <a:cubicBezTo>
                      <a:pt x="397291" y="187371"/>
                      <a:pt x="389458" y="188996"/>
                      <a:pt x="384876" y="181122"/>
                    </a:cubicBezTo>
                    <a:cubicBezTo>
                      <a:pt x="383042" y="177955"/>
                      <a:pt x="384042" y="175039"/>
                      <a:pt x="384792" y="172914"/>
                    </a:cubicBezTo>
                    <a:cubicBezTo>
                      <a:pt x="385626" y="170497"/>
                      <a:pt x="385834" y="169914"/>
                      <a:pt x="383751" y="168581"/>
                    </a:cubicBezTo>
                    <a:cubicBezTo>
                      <a:pt x="381626" y="167248"/>
                      <a:pt x="378126" y="169123"/>
                      <a:pt x="375293" y="170623"/>
                    </a:cubicBezTo>
                    <a:cubicBezTo>
                      <a:pt x="374418" y="171081"/>
                      <a:pt x="373585" y="171539"/>
                      <a:pt x="372835" y="171831"/>
                    </a:cubicBezTo>
                    <a:lnTo>
                      <a:pt x="371293" y="172497"/>
                    </a:lnTo>
                    <a:lnTo>
                      <a:pt x="368502" y="169706"/>
                    </a:lnTo>
                    <a:lnTo>
                      <a:pt x="368877" y="168331"/>
                    </a:lnTo>
                    <a:cubicBezTo>
                      <a:pt x="369752" y="165123"/>
                      <a:pt x="368335" y="164248"/>
                      <a:pt x="362336" y="162373"/>
                    </a:cubicBezTo>
                    <a:cubicBezTo>
                      <a:pt x="359544" y="161498"/>
                      <a:pt x="356669" y="160623"/>
                      <a:pt x="354503" y="158915"/>
                    </a:cubicBezTo>
                    <a:cubicBezTo>
                      <a:pt x="351920" y="156874"/>
                      <a:pt x="350420" y="155249"/>
                      <a:pt x="349212" y="153915"/>
                    </a:cubicBezTo>
                    <a:cubicBezTo>
                      <a:pt x="347087" y="151582"/>
                      <a:pt x="345920" y="150291"/>
                      <a:pt x="340004" y="148458"/>
                    </a:cubicBezTo>
                    <a:cubicBezTo>
                      <a:pt x="332213" y="145999"/>
                      <a:pt x="328588" y="143875"/>
                      <a:pt x="327047" y="140833"/>
                    </a:cubicBezTo>
                    <a:cubicBezTo>
                      <a:pt x="325380" y="137500"/>
                      <a:pt x="326547" y="134084"/>
                      <a:pt x="328213" y="129334"/>
                    </a:cubicBezTo>
                    <a:cubicBezTo>
                      <a:pt x="328921" y="127251"/>
                      <a:pt x="329755" y="124834"/>
                      <a:pt x="330505" y="121960"/>
                    </a:cubicBezTo>
                    <a:cubicBezTo>
                      <a:pt x="331213" y="119210"/>
                      <a:pt x="331879" y="116960"/>
                      <a:pt x="332504" y="114877"/>
                    </a:cubicBezTo>
                    <a:cubicBezTo>
                      <a:pt x="330588" y="115252"/>
                      <a:pt x="326505" y="116418"/>
                      <a:pt x="323672" y="117293"/>
                    </a:cubicBezTo>
                    <a:cubicBezTo>
                      <a:pt x="318881" y="118751"/>
                      <a:pt x="314339" y="120168"/>
                      <a:pt x="311923" y="120251"/>
                    </a:cubicBezTo>
                    <a:cubicBezTo>
                      <a:pt x="311506" y="120251"/>
                      <a:pt x="311089" y="120293"/>
                      <a:pt x="310673" y="120293"/>
                    </a:cubicBezTo>
                    <a:cubicBezTo>
                      <a:pt x="299590" y="120293"/>
                      <a:pt x="299174" y="114460"/>
                      <a:pt x="298757" y="108336"/>
                    </a:cubicBezTo>
                    <a:cubicBezTo>
                      <a:pt x="298632" y="106544"/>
                      <a:pt x="298507" y="104586"/>
                      <a:pt x="298132" y="102378"/>
                    </a:cubicBezTo>
                    <a:cubicBezTo>
                      <a:pt x="297882" y="100920"/>
                      <a:pt x="297382" y="99253"/>
                      <a:pt x="296882" y="97545"/>
                    </a:cubicBezTo>
                    <a:cubicBezTo>
                      <a:pt x="296299" y="95462"/>
                      <a:pt x="295674" y="93295"/>
                      <a:pt x="295382" y="91295"/>
                    </a:cubicBezTo>
                    <a:cubicBezTo>
                      <a:pt x="294966" y="88379"/>
                      <a:pt x="295924" y="86546"/>
                      <a:pt x="296549" y="85337"/>
                    </a:cubicBezTo>
                    <a:cubicBezTo>
                      <a:pt x="296715" y="85046"/>
                      <a:pt x="296924" y="84629"/>
                      <a:pt x="296924" y="84504"/>
                    </a:cubicBezTo>
                    <a:cubicBezTo>
                      <a:pt x="296924" y="84504"/>
                      <a:pt x="296757" y="83921"/>
                      <a:pt x="295091" y="82504"/>
                    </a:cubicBezTo>
                    <a:cubicBezTo>
                      <a:pt x="290924" y="78838"/>
                      <a:pt x="287383" y="79463"/>
                      <a:pt x="284008" y="80004"/>
                    </a:cubicBezTo>
                    <a:cubicBezTo>
                      <a:pt x="281383" y="80463"/>
                      <a:pt x="278634" y="80921"/>
                      <a:pt x="276217" y="79129"/>
                    </a:cubicBezTo>
                    <a:cubicBezTo>
                      <a:pt x="273926" y="77421"/>
                      <a:pt x="272592" y="74130"/>
                      <a:pt x="271801" y="68339"/>
                    </a:cubicBezTo>
                    <a:cubicBezTo>
                      <a:pt x="269926" y="54340"/>
                      <a:pt x="269926" y="54340"/>
                      <a:pt x="263093" y="53465"/>
                    </a:cubicBezTo>
                    <a:cubicBezTo>
                      <a:pt x="260510" y="53131"/>
                      <a:pt x="257010" y="52715"/>
                      <a:pt x="252469" y="51715"/>
                    </a:cubicBezTo>
                    <a:cubicBezTo>
                      <a:pt x="242053" y="49423"/>
                      <a:pt x="236970" y="43591"/>
                      <a:pt x="231095" y="36883"/>
                    </a:cubicBezTo>
                    <a:cubicBezTo>
                      <a:pt x="230179" y="35841"/>
                      <a:pt x="229221" y="34716"/>
                      <a:pt x="228221" y="33591"/>
                    </a:cubicBezTo>
                    <a:cubicBezTo>
                      <a:pt x="227346" y="32591"/>
                      <a:pt x="226512" y="31758"/>
                      <a:pt x="225804" y="30966"/>
                    </a:cubicBezTo>
                    <a:cubicBezTo>
                      <a:pt x="222638" y="27675"/>
                      <a:pt x="220388" y="25300"/>
                      <a:pt x="218763" y="19092"/>
                    </a:cubicBezTo>
                    <a:cubicBezTo>
                      <a:pt x="218263" y="17259"/>
                      <a:pt x="218471" y="14718"/>
                      <a:pt x="218721" y="11801"/>
                    </a:cubicBezTo>
                    <a:cubicBezTo>
                      <a:pt x="218930" y="9510"/>
                      <a:pt x="219263" y="5218"/>
                      <a:pt x="218596" y="4343"/>
                    </a:cubicBezTo>
                    <a:cubicBezTo>
                      <a:pt x="217388" y="3010"/>
                      <a:pt x="216305" y="2385"/>
                      <a:pt x="215222" y="2344"/>
                    </a:cubicBezTo>
                    <a:cubicBezTo>
                      <a:pt x="215180" y="2344"/>
                      <a:pt x="215180" y="2344"/>
                      <a:pt x="215138" y="2344"/>
                    </a:cubicBezTo>
                    <a:cubicBezTo>
                      <a:pt x="212889" y="2344"/>
                      <a:pt x="210180" y="4968"/>
                      <a:pt x="207597" y="7510"/>
                    </a:cubicBezTo>
                    <a:cubicBezTo>
                      <a:pt x="204264" y="10760"/>
                      <a:pt x="200848" y="14009"/>
                      <a:pt x="196723" y="13593"/>
                    </a:cubicBezTo>
                    <a:cubicBezTo>
                      <a:pt x="192348" y="19134"/>
                      <a:pt x="188140" y="18759"/>
                      <a:pt x="184016" y="18384"/>
                    </a:cubicBezTo>
                    <a:cubicBezTo>
                      <a:pt x="181974" y="18176"/>
                      <a:pt x="179849" y="18009"/>
                      <a:pt x="177475" y="18551"/>
                    </a:cubicBezTo>
                    <a:cubicBezTo>
                      <a:pt x="176058" y="18884"/>
                      <a:pt x="173850" y="20467"/>
                      <a:pt x="171850" y="21842"/>
                    </a:cubicBezTo>
                    <a:cubicBezTo>
                      <a:pt x="169017" y="23800"/>
                      <a:pt x="166600" y="25508"/>
                      <a:pt x="164351" y="25634"/>
                    </a:cubicBezTo>
                    <a:cubicBezTo>
                      <a:pt x="163976" y="25634"/>
                      <a:pt x="163642" y="25675"/>
                      <a:pt x="163309" y="25675"/>
                    </a:cubicBezTo>
                    <a:cubicBezTo>
                      <a:pt x="158351" y="25675"/>
                      <a:pt x="156518" y="23634"/>
                      <a:pt x="155018" y="21967"/>
                    </a:cubicBezTo>
                    <a:cubicBezTo>
                      <a:pt x="154018" y="20884"/>
                      <a:pt x="153310" y="20092"/>
                      <a:pt x="151518" y="19592"/>
                    </a:cubicBezTo>
                    <a:cubicBezTo>
                      <a:pt x="149393" y="19051"/>
                      <a:pt x="145435" y="19301"/>
                      <a:pt x="142227" y="19509"/>
                    </a:cubicBezTo>
                    <a:cubicBezTo>
                      <a:pt x="140811" y="19592"/>
                      <a:pt x="139519" y="19676"/>
                      <a:pt x="138353" y="19676"/>
                    </a:cubicBezTo>
                    <a:cubicBezTo>
                      <a:pt x="138186" y="23925"/>
                      <a:pt x="140519" y="28383"/>
                      <a:pt x="143060" y="33091"/>
                    </a:cubicBezTo>
                    <a:cubicBezTo>
                      <a:pt x="145602" y="37841"/>
                      <a:pt x="148227" y="42757"/>
                      <a:pt x="148477" y="48049"/>
                    </a:cubicBezTo>
                    <a:cubicBezTo>
                      <a:pt x="149227" y="63506"/>
                      <a:pt x="146310" y="65714"/>
                      <a:pt x="135061" y="71588"/>
                    </a:cubicBezTo>
                    <a:lnTo>
                      <a:pt x="132728" y="72838"/>
                    </a:lnTo>
                    <a:cubicBezTo>
                      <a:pt x="131270" y="73588"/>
                      <a:pt x="129895" y="74380"/>
                      <a:pt x="128520" y="75130"/>
                    </a:cubicBezTo>
                    <a:cubicBezTo>
                      <a:pt x="119854" y="79879"/>
                      <a:pt x="111688" y="84337"/>
                      <a:pt x="100230" y="84921"/>
                    </a:cubicBezTo>
                    <a:cubicBezTo>
                      <a:pt x="92064" y="85379"/>
                      <a:pt x="87273" y="81629"/>
                      <a:pt x="82607" y="78005"/>
                    </a:cubicBezTo>
                    <a:cubicBezTo>
                      <a:pt x="79690" y="75755"/>
                      <a:pt x="76940" y="73630"/>
                      <a:pt x="73274" y="72338"/>
                    </a:cubicBezTo>
                    <a:cubicBezTo>
                      <a:pt x="68566" y="70714"/>
                      <a:pt x="65233" y="70588"/>
                      <a:pt x="63608" y="72005"/>
                    </a:cubicBezTo>
                    <a:cubicBezTo>
                      <a:pt x="61817" y="73547"/>
                      <a:pt x="61400" y="77505"/>
                      <a:pt x="62483" y="83421"/>
                    </a:cubicBezTo>
                    <a:cubicBezTo>
                      <a:pt x="63108" y="86837"/>
                      <a:pt x="63941" y="89587"/>
                      <a:pt x="64733" y="92254"/>
                    </a:cubicBezTo>
                    <a:cubicBezTo>
                      <a:pt x="66441" y="97920"/>
                      <a:pt x="67941" y="102836"/>
                      <a:pt x="65941" y="110335"/>
                    </a:cubicBezTo>
                    <a:cubicBezTo>
                      <a:pt x="62358" y="123793"/>
                      <a:pt x="54484" y="127292"/>
                      <a:pt x="43568" y="132084"/>
                    </a:cubicBezTo>
                    <a:cubicBezTo>
                      <a:pt x="37610" y="134709"/>
                      <a:pt x="37319" y="135042"/>
                      <a:pt x="33777" y="138875"/>
                    </a:cubicBezTo>
                    <a:lnTo>
                      <a:pt x="32069" y="140708"/>
                    </a:lnTo>
                    <a:cubicBezTo>
                      <a:pt x="30861" y="142000"/>
                      <a:pt x="29527" y="143333"/>
                      <a:pt x="28194" y="144625"/>
                    </a:cubicBezTo>
                    <a:cubicBezTo>
                      <a:pt x="25528" y="147291"/>
                      <a:pt x="22736" y="149999"/>
                      <a:pt x="20903" y="152790"/>
                    </a:cubicBezTo>
                    <a:cubicBezTo>
                      <a:pt x="17487" y="157998"/>
                      <a:pt x="15612" y="165165"/>
                      <a:pt x="13820" y="172039"/>
                    </a:cubicBezTo>
                    <a:cubicBezTo>
                      <a:pt x="12820" y="175789"/>
                      <a:pt x="11904" y="179372"/>
                      <a:pt x="10737" y="182538"/>
                    </a:cubicBezTo>
                    <a:cubicBezTo>
                      <a:pt x="9821" y="185038"/>
                      <a:pt x="8737" y="187496"/>
                      <a:pt x="7654" y="189996"/>
                    </a:cubicBezTo>
                    <a:cubicBezTo>
                      <a:pt x="4571" y="197037"/>
                      <a:pt x="1654" y="203662"/>
                      <a:pt x="2488" y="211244"/>
                    </a:cubicBezTo>
                    <a:cubicBezTo>
                      <a:pt x="2738" y="213411"/>
                      <a:pt x="3488" y="215411"/>
                      <a:pt x="4238" y="217494"/>
                    </a:cubicBezTo>
                    <a:cubicBezTo>
                      <a:pt x="5154" y="219911"/>
                      <a:pt x="6071" y="222410"/>
                      <a:pt x="6279" y="225243"/>
                    </a:cubicBezTo>
                    <a:cubicBezTo>
                      <a:pt x="6487" y="228326"/>
                      <a:pt x="5904" y="231660"/>
                      <a:pt x="5363" y="234909"/>
                    </a:cubicBezTo>
                    <a:cubicBezTo>
                      <a:pt x="4904" y="237576"/>
                      <a:pt x="4488" y="240076"/>
                      <a:pt x="4488" y="242367"/>
                    </a:cubicBezTo>
                    <a:lnTo>
                      <a:pt x="4446" y="244784"/>
                    </a:lnTo>
                    <a:cubicBezTo>
                      <a:pt x="4363" y="249283"/>
                      <a:pt x="4238" y="253533"/>
                      <a:pt x="6779" y="256533"/>
                    </a:cubicBezTo>
                    <a:cubicBezTo>
                      <a:pt x="7862" y="257824"/>
                      <a:pt x="9571" y="258491"/>
                      <a:pt x="11529" y="259199"/>
                    </a:cubicBezTo>
                    <a:cubicBezTo>
                      <a:pt x="14237" y="260241"/>
                      <a:pt x="17320" y="261366"/>
                      <a:pt x="19112" y="264699"/>
                    </a:cubicBezTo>
                    <a:cubicBezTo>
                      <a:pt x="20695" y="267615"/>
                      <a:pt x="20653" y="272323"/>
                      <a:pt x="20653" y="276906"/>
                    </a:cubicBezTo>
                    <a:cubicBezTo>
                      <a:pt x="20653" y="279239"/>
                      <a:pt x="20653" y="281406"/>
                      <a:pt x="20861" y="282947"/>
                    </a:cubicBezTo>
                    <a:cubicBezTo>
                      <a:pt x="22486" y="294030"/>
                      <a:pt x="20736" y="302196"/>
                      <a:pt x="18862" y="310779"/>
                    </a:cubicBezTo>
                    <a:cubicBezTo>
                      <a:pt x="17903" y="315320"/>
                      <a:pt x="16903" y="319986"/>
                      <a:pt x="16237" y="325486"/>
                    </a:cubicBezTo>
                    <a:cubicBezTo>
                      <a:pt x="15695" y="330069"/>
                      <a:pt x="17320" y="332194"/>
                      <a:pt x="19237" y="334693"/>
                    </a:cubicBezTo>
                    <a:cubicBezTo>
                      <a:pt x="21736" y="338027"/>
                      <a:pt x="24611" y="341776"/>
                      <a:pt x="20445" y="349901"/>
                    </a:cubicBezTo>
                    <a:cubicBezTo>
                      <a:pt x="19153" y="352400"/>
                      <a:pt x="18070" y="354025"/>
                      <a:pt x="17195" y="355317"/>
                    </a:cubicBezTo>
                    <a:cubicBezTo>
                      <a:pt x="15487" y="357858"/>
                      <a:pt x="14612" y="359150"/>
                      <a:pt x="14154" y="364733"/>
                    </a:cubicBezTo>
                    <a:cubicBezTo>
                      <a:pt x="14112" y="365233"/>
                      <a:pt x="14612" y="366191"/>
                      <a:pt x="15070" y="367024"/>
                    </a:cubicBezTo>
                    <a:cubicBezTo>
                      <a:pt x="15903" y="368608"/>
                      <a:pt x="16945" y="370607"/>
                      <a:pt x="16403" y="372941"/>
                    </a:cubicBezTo>
                    <a:cubicBezTo>
                      <a:pt x="15862" y="375315"/>
                      <a:pt x="14112" y="376774"/>
                      <a:pt x="12737" y="377940"/>
                    </a:cubicBezTo>
                    <a:cubicBezTo>
                      <a:pt x="11904" y="378648"/>
                      <a:pt x="11070" y="379315"/>
                      <a:pt x="10821" y="379982"/>
                    </a:cubicBezTo>
                    <a:cubicBezTo>
                      <a:pt x="9946" y="382148"/>
                      <a:pt x="9029" y="383690"/>
                      <a:pt x="8362" y="384815"/>
                    </a:cubicBezTo>
                    <a:cubicBezTo>
                      <a:pt x="6904" y="387231"/>
                      <a:pt x="6821" y="387398"/>
                      <a:pt x="9904" y="391481"/>
                    </a:cubicBezTo>
                    <a:cubicBezTo>
                      <a:pt x="13112" y="395772"/>
                      <a:pt x="16445" y="396939"/>
                      <a:pt x="22611" y="396022"/>
                    </a:cubicBezTo>
                    <a:cubicBezTo>
                      <a:pt x="26611" y="395397"/>
                      <a:pt x="30152" y="392772"/>
                      <a:pt x="33569" y="390189"/>
                    </a:cubicBezTo>
                    <a:cubicBezTo>
                      <a:pt x="39818" y="385481"/>
                      <a:pt x="47609" y="379648"/>
                      <a:pt x="57192" y="390731"/>
                    </a:cubicBezTo>
                    <a:cubicBezTo>
                      <a:pt x="64775" y="399522"/>
                      <a:pt x="59942" y="412813"/>
                      <a:pt x="56400" y="422479"/>
                    </a:cubicBezTo>
                    <a:cubicBezTo>
                      <a:pt x="55942" y="423770"/>
                      <a:pt x="55484" y="425020"/>
                      <a:pt x="55109" y="426145"/>
                    </a:cubicBezTo>
                    <a:cubicBezTo>
                      <a:pt x="54734" y="427270"/>
                      <a:pt x="53567" y="427978"/>
                      <a:pt x="52359" y="427728"/>
                    </a:cubicBezTo>
                    <a:cubicBezTo>
                      <a:pt x="44818" y="426353"/>
                      <a:pt x="30027" y="428520"/>
                      <a:pt x="27653" y="433353"/>
                    </a:cubicBezTo>
                    <a:cubicBezTo>
                      <a:pt x="26528" y="435644"/>
                      <a:pt x="29069" y="438644"/>
                      <a:pt x="31402" y="440769"/>
                    </a:cubicBezTo>
                    <a:cubicBezTo>
                      <a:pt x="33360" y="442560"/>
                      <a:pt x="35652" y="443227"/>
                      <a:pt x="38068" y="443935"/>
                    </a:cubicBezTo>
                    <a:cubicBezTo>
                      <a:pt x="42068" y="445102"/>
                      <a:pt x="47026" y="446602"/>
                      <a:pt x="47901" y="454351"/>
                    </a:cubicBezTo>
                    <a:cubicBezTo>
                      <a:pt x="48193" y="456934"/>
                      <a:pt x="46818" y="459726"/>
                      <a:pt x="45318" y="462684"/>
                    </a:cubicBezTo>
                    <a:cubicBezTo>
                      <a:pt x="43818" y="465642"/>
                      <a:pt x="42151" y="468975"/>
                      <a:pt x="42360" y="471891"/>
                    </a:cubicBezTo>
                    <a:cubicBezTo>
                      <a:pt x="42443" y="473058"/>
                      <a:pt x="41651" y="474141"/>
                      <a:pt x="40527" y="474433"/>
                    </a:cubicBezTo>
                    <a:cubicBezTo>
                      <a:pt x="32152" y="476516"/>
                      <a:pt x="30736" y="478516"/>
                      <a:pt x="30486" y="479266"/>
                    </a:cubicBezTo>
                    <a:cubicBezTo>
                      <a:pt x="29944" y="481057"/>
                      <a:pt x="33236" y="484557"/>
                      <a:pt x="36110" y="487640"/>
                    </a:cubicBezTo>
                    <a:cubicBezTo>
                      <a:pt x="39693" y="491515"/>
                      <a:pt x="43776" y="495890"/>
                      <a:pt x="45401" y="501098"/>
                    </a:cubicBezTo>
                    <a:cubicBezTo>
                      <a:pt x="46235" y="503806"/>
                      <a:pt x="46318" y="506222"/>
                      <a:pt x="46401" y="508180"/>
                    </a:cubicBezTo>
                    <a:cubicBezTo>
                      <a:pt x="46526" y="512263"/>
                      <a:pt x="46568" y="513680"/>
                      <a:pt x="53109" y="515055"/>
                    </a:cubicBezTo>
                    <a:cubicBezTo>
                      <a:pt x="57359" y="515971"/>
                      <a:pt x="61150" y="514972"/>
                      <a:pt x="65150" y="513888"/>
                    </a:cubicBezTo>
                    <a:cubicBezTo>
                      <a:pt x="69524" y="512722"/>
                      <a:pt x="74399" y="511430"/>
                      <a:pt x="80065" y="512805"/>
                    </a:cubicBezTo>
                    <a:cubicBezTo>
                      <a:pt x="82773" y="508472"/>
                      <a:pt x="86065" y="506264"/>
                      <a:pt x="89315" y="506305"/>
                    </a:cubicBezTo>
                    <a:cubicBezTo>
                      <a:pt x="96606" y="506389"/>
                      <a:pt x="102189" y="516305"/>
                      <a:pt x="106813" y="525596"/>
                    </a:cubicBezTo>
                    <a:lnTo>
                      <a:pt x="107688" y="527304"/>
                    </a:lnTo>
                    <a:cubicBezTo>
                      <a:pt x="115188" y="541886"/>
                      <a:pt x="123104" y="547636"/>
                      <a:pt x="131853" y="544761"/>
                    </a:cubicBezTo>
                    <a:cubicBezTo>
                      <a:pt x="135478" y="543594"/>
                      <a:pt x="146352" y="536262"/>
                      <a:pt x="148768" y="533387"/>
                    </a:cubicBezTo>
                    <a:cubicBezTo>
                      <a:pt x="150143" y="531720"/>
                      <a:pt x="150643" y="528845"/>
                      <a:pt x="151102" y="526096"/>
                    </a:cubicBezTo>
                    <a:cubicBezTo>
                      <a:pt x="151602" y="523013"/>
                      <a:pt x="152101" y="520096"/>
                      <a:pt x="153935" y="518221"/>
                    </a:cubicBezTo>
                    <a:cubicBezTo>
                      <a:pt x="157476" y="514638"/>
                      <a:pt x="162267" y="514763"/>
                      <a:pt x="166892" y="514930"/>
                    </a:cubicBezTo>
                    <a:cubicBezTo>
                      <a:pt x="172433" y="515096"/>
                      <a:pt x="177225" y="515222"/>
                      <a:pt x="180724" y="509972"/>
                    </a:cubicBezTo>
                    <a:cubicBezTo>
                      <a:pt x="181599" y="508680"/>
                      <a:pt x="182016" y="507514"/>
                      <a:pt x="182183" y="506597"/>
                    </a:cubicBezTo>
                    <a:cubicBezTo>
                      <a:pt x="181224" y="505430"/>
                      <a:pt x="180516" y="503806"/>
                      <a:pt x="180474" y="501306"/>
                    </a:cubicBezTo>
                    <a:cubicBezTo>
                      <a:pt x="180391" y="495265"/>
                      <a:pt x="183349" y="490432"/>
                      <a:pt x="186224" y="485724"/>
                    </a:cubicBezTo>
                    <a:cubicBezTo>
                      <a:pt x="186724" y="484890"/>
                      <a:pt x="187224" y="484057"/>
                      <a:pt x="187724" y="483265"/>
                    </a:cubicBezTo>
                    <a:cubicBezTo>
                      <a:pt x="190182" y="479099"/>
                      <a:pt x="192515" y="474891"/>
                      <a:pt x="194848" y="470683"/>
                    </a:cubicBezTo>
                    <a:cubicBezTo>
                      <a:pt x="196348" y="467975"/>
                      <a:pt x="197890" y="465225"/>
                      <a:pt x="199390" y="462517"/>
                    </a:cubicBezTo>
                    <a:cubicBezTo>
                      <a:pt x="202056" y="457851"/>
                      <a:pt x="205972" y="451851"/>
                      <a:pt x="209597" y="449685"/>
                    </a:cubicBezTo>
                    <a:cubicBezTo>
                      <a:pt x="212139" y="448185"/>
                      <a:pt x="215305" y="448060"/>
                      <a:pt x="218055" y="447935"/>
                    </a:cubicBezTo>
                    <a:cubicBezTo>
                      <a:pt x="219763" y="447851"/>
                      <a:pt x="221888" y="447768"/>
                      <a:pt x="222513" y="447268"/>
                    </a:cubicBezTo>
                    <a:cubicBezTo>
                      <a:pt x="225346" y="445060"/>
                      <a:pt x="225971" y="440269"/>
                      <a:pt x="226637" y="435144"/>
                    </a:cubicBezTo>
                    <a:cubicBezTo>
                      <a:pt x="227262" y="430311"/>
                      <a:pt x="227887" y="425312"/>
                      <a:pt x="230429" y="421270"/>
                    </a:cubicBezTo>
                    <a:cubicBezTo>
                      <a:pt x="232512" y="417979"/>
                      <a:pt x="234845" y="413271"/>
                      <a:pt x="237512" y="407813"/>
                    </a:cubicBezTo>
                    <a:cubicBezTo>
                      <a:pt x="245261" y="392106"/>
                      <a:pt x="254927" y="372565"/>
                      <a:pt x="267468" y="368274"/>
                    </a:cubicBezTo>
                    <a:cubicBezTo>
                      <a:pt x="272551" y="366524"/>
                      <a:pt x="274967" y="368274"/>
                      <a:pt x="277092" y="369774"/>
                    </a:cubicBezTo>
                    <a:cubicBezTo>
                      <a:pt x="278425" y="370732"/>
                      <a:pt x="279675" y="371607"/>
                      <a:pt x="281925" y="371982"/>
                    </a:cubicBezTo>
                    <a:cubicBezTo>
                      <a:pt x="286341" y="372649"/>
                      <a:pt x="289424" y="370441"/>
                      <a:pt x="292924" y="367857"/>
                    </a:cubicBezTo>
                    <a:cubicBezTo>
                      <a:pt x="297215" y="364691"/>
                      <a:pt x="302132" y="361108"/>
                      <a:pt x="309548" y="364066"/>
                    </a:cubicBezTo>
                    <a:cubicBezTo>
                      <a:pt x="315214" y="366358"/>
                      <a:pt x="319672" y="370691"/>
                      <a:pt x="323255" y="374190"/>
                    </a:cubicBezTo>
                    <a:cubicBezTo>
                      <a:pt x="326130" y="376982"/>
                      <a:pt x="329088" y="379898"/>
                      <a:pt x="330671" y="379482"/>
                    </a:cubicBezTo>
                    <a:cubicBezTo>
                      <a:pt x="331755" y="379190"/>
                      <a:pt x="334088" y="377107"/>
                      <a:pt x="337212" y="366358"/>
                    </a:cubicBezTo>
                    <a:cubicBezTo>
                      <a:pt x="337629" y="364983"/>
                      <a:pt x="337962" y="363650"/>
                      <a:pt x="338337" y="362316"/>
                    </a:cubicBezTo>
                    <a:cubicBezTo>
                      <a:pt x="340712" y="353567"/>
                      <a:pt x="342962" y="345318"/>
                      <a:pt x="352503" y="339860"/>
                    </a:cubicBezTo>
                    <a:cubicBezTo>
                      <a:pt x="355128" y="338360"/>
                      <a:pt x="358419" y="337651"/>
                      <a:pt x="361586" y="336943"/>
                    </a:cubicBezTo>
                    <a:cubicBezTo>
                      <a:pt x="368210" y="335527"/>
                      <a:pt x="372335" y="334318"/>
                      <a:pt x="373585" y="329902"/>
                    </a:cubicBezTo>
                    <a:cubicBezTo>
                      <a:pt x="374585" y="326361"/>
                      <a:pt x="373376" y="322361"/>
                      <a:pt x="370168" y="318986"/>
                    </a:cubicBezTo>
                    <a:cubicBezTo>
                      <a:pt x="366794" y="315403"/>
                      <a:pt x="362211" y="313528"/>
                      <a:pt x="358711" y="314320"/>
                    </a:cubicBezTo>
                    <a:cubicBezTo>
                      <a:pt x="354420" y="315278"/>
                      <a:pt x="350711" y="317528"/>
                      <a:pt x="346753" y="319903"/>
                    </a:cubicBezTo>
                    <a:cubicBezTo>
                      <a:pt x="340962" y="323403"/>
                      <a:pt x="334838" y="326902"/>
                      <a:pt x="326672" y="326819"/>
                    </a:cubicBezTo>
                    <a:cubicBezTo>
                      <a:pt x="320880" y="326652"/>
                      <a:pt x="316172" y="324778"/>
                      <a:pt x="311631" y="322986"/>
                    </a:cubicBezTo>
                    <a:cubicBezTo>
                      <a:pt x="307131" y="321195"/>
                      <a:pt x="302923" y="319444"/>
                      <a:pt x="297715" y="319570"/>
                    </a:cubicBezTo>
                    <a:cubicBezTo>
                      <a:pt x="296216" y="319611"/>
                      <a:pt x="294966" y="319944"/>
                      <a:pt x="293591" y="320320"/>
                    </a:cubicBezTo>
                    <a:cubicBezTo>
                      <a:pt x="290424" y="321195"/>
                      <a:pt x="286841" y="322153"/>
                      <a:pt x="282175" y="317653"/>
                    </a:cubicBezTo>
                    <a:cubicBezTo>
                      <a:pt x="279842" y="315403"/>
                      <a:pt x="279675" y="312153"/>
                      <a:pt x="279550" y="309279"/>
                    </a:cubicBezTo>
                    <a:cubicBezTo>
                      <a:pt x="279425" y="306321"/>
                      <a:pt x="279217" y="304446"/>
                      <a:pt x="277967" y="303446"/>
                    </a:cubicBezTo>
                    <a:cubicBezTo>
                      <a:pt x="274550" y="300738"/>
                      <a:pt x="269634" y="302113"/>
                      <a:pt x="264468" y="303612"/>
                    </a:cubicBezTo>
                    <a:cubicBezTo>
                      <a:pt x="257635" y="305571"/>
                      <a:pt x="249136" y="307987"/>
                      <a:pt x="243969" y="299154"/>
                    </a:cubicBezTo>
                    <a:cubicBezTo>
                      <a:pt x="240803" y="293780"/>
                      <a:pt x="242845" y="288822"/>
                      <a:pt x="244470" y="284822"/>
                    </a:cubicBezTo>
                    <a:cubicBezTo>
                      <a:pt x="245303" y="282781"/>
                      <a:pt x="246136" y="280823"/>
                      <a:pt x="246261" y="278948"/>
                    </a:cubicBezTo>
                    <a:cubicBezTo>
                      <a:pt x="246761" y="273115"/>
                      <a:pt x="243969" y="264574"/>
                      <a:pt x="242261" y="259991"/>
                    </a:cubicBezTo>
                    <a:cubicBezTo>
                      <a:pt x="241595" y="258199"/>
                      <a:pt x="240386" y="256199"/>
                      <a:pt x="239053" y="254074"/>
                    </a:cubicBezTo>
                    <a:cubicBezTo>
                      <a:pt x="236595" y="250075"/>
                      <a:pt x="233804" y="245492"/>
                      <a:pt x="234095" y="240909"/>
                    </a:cubicBezTo>
                    <a:cubicBezTo>
                      <a:pt x="234470" y="234076"/>
                      <a:pt x="237012" y="232910"/>
                      <a:pt x="240053" y="232160"/>
                    </a:cubicBezTo>
                    <a:cubicBezTo>
                      <a:pt x="241470" y="231826"/>
                      <a:pt x="242511" y="231535"/>
                      <a:pt x="243636" y="229577"/>
                    </a:cubicBezTo>
                    <a:cubicBezTo>
                      <a:pt x="244636" y="227826"/>
                      <a:pt x="244261" y="224993"/>
                      <a:pt x="243886" y="222244"/>
                    </a:cubicBezTo>
                    <a:cubicBezTo>
                      <a:pt x="243428" y="218869"/>
                      <a:pt x="242970" y="215327"/>
                      <a:pt x="244720" y="212536"/>
                    </a:cubicBezTo>
                    <a:cubicBezTo>
                      <a:pt x="246761" y="209245"/>
                      <a:pt x="262843" y="200745"/>
                      <a:pt x="263010" y="200662"/>
                    </a:cubicBezTo>
                    <a:cubicBezTo>
                      <a:pt x="269843" y="197079"/>
                      <a:pt x="275800" y="194829"/>
                      <a:pt x="284508" y="200953"/>
                    </a:cubicBezTo>
                    <a:cubicBezTo>
                      <a:pt x="297674" y="210203"/>
                      <a:pt x="305048" y="216077"/>
                      <a:pt x="307006" y="218994"/>
                    </a:cubicBezTo>
                    <a:cubicBezTo>
                      <a:pt x="309131" y="222160"/>
                      <a:pt x="309839" y="224910"/>
                      <a:pt x="309090" y="227452"/>
                    </a:cubicBezTo>
                    <a:cubicBezTo>
                      <a:pt x="307840" y="231743"/>
                      <a:pt x="303007" y="233784"/>
                      <a:pt x="297924" y="235993"/>
                    </a:cubicBezTo>
                    <a:cubicBezTo>
                      <a:pt x="290883" y="238992"/>
                      <a:pt x="286341" y="241325"/>
                      <a:pt x="286716" y="246367"/>
                    </a:cubicBezTo>
                    <a:cubicBezTo>
                      <a:pt x="286883" y="248617"/>
                      <a:pt x="287425" y="250117"/>
                      <a:pt x="288133" y="250491"/>
                    </a:cubicBezTo>
                    <a:cubicBezTo>
                      <a:pt x="289924" y="251408"/>
                      <a:pt x="295049" y="248367"/>
                      <a:pt x="298799" y="246117"/>
                    </a:cubicBezTo>
                    <a:cubicBezTo>
                      <a:pt x="304173" y="242909"/>
                      <a:pt x="309256" y="239867"/>
                      <a:pt x="313381" y="241201"/>
                    </a:cubicBezTo>
                    <a:cubicBezTo>
                      <a:pt x="314589" y="241575"/>
                      <a:pt x="316297" y="242576"/>
                      <a:pt x="317381" y="244992"/>
                    </a:cubicBezTo>
                    <a:cubicBezTo>
                      <a:pt x="319880" y="250617"/>
                      <a:pt x="316297" y="255199"/>
                      <a:pt x="313381" y="258949"/>
                    </a:cubicBezTo>
                    <a:cubicBezTo>
                      <a:pt x="311256" y="261657"/>
                      <a:pt x="309256" y="264240"/>
                      <a:pt x="309589" y="266740"/>
                    </a:cubicBezTo>
                    <a:cubicBezTo>
                      <a:pt x="309839" y="268615"/>
                      <a:pt x="311423" y="270740"/>
                      <a:pt x="314381" y="272990"/>
                    </a:cubicBezTo>
                    <a:cubicBezTo>
                      <a:pt x="319380" y="276781"/>
                      <a:pt x="323672" y="277864"/>
                      <a:pt x="326172" y="275906"/>
                    </a:cubicBezTo>
                    <a:cubicBezTo>
                      <a:pt x="329130" y="273573"/>
                      <a:pt x="330171" y="266657"/>
                      <a:pt x="326838" y="259116"/>
                    </a:cubicBezTo>
                    <a:lnTo>
                      <a:pt x="326088" y="257491"/>
                    </a:lnTo>
                    <a:lnTo>
                      <a:pt x="327463" y="256324"/>
                    </a:lnTo>
                    <a:cubicBezTo>
                      <a:pt x="331046" y="253241"/>
                      <a:pt x="339046" y="248533"/>
                      <a:pt x="346170" y="250367"/>
                    </a:cubicBezTo>
                    <a:cubicBezTo>
                      <a:pt x="350628" y="251533"/>
                      <a:pt x="352503" y="254491"/>
                      <a:pt x="354045" y="256866"/>
                    </a:cubicBezTo>
                    <a:cubicBezTo>
                      <a:pt x="355419" y="258991"/>
                      <a:pt x="356253" y="260199"/>
                      <a:pt x="358127" y="260657"/>
                    </a:cubicBezTo>
                    <a:cubicBezTo>
                      <a:pt x="361211" y="261449"/>
                      <a:pt x="362169" y="260283"/>
                      <a:pt x="364127" y="257616"/>
                    </a:cubicBezTo>
                    <a:cubicBezTo>
                      <a:pt x="365502" y="255741"/>
                      <a:pt x="367210" y="253408"/>
                      <a:pt x="370210" y="252658"/>
                    </a:cubicBezTo>
                    <a:cubicBezTo>
                      <a:pt x="374751" y="251491"/>
                      <a:pt x="378209" y="253283"/>
                      <a:pt x="381251" y="254866"/>
                    </a:cubicBezTo>
                    <a:cubicBezTo>
                      <a:pt x="383251" y="255908"/>
                      <a:pt x="385167" y="256908"/>
                      <a:pt x="387250" y="256991"/>
                    </a:cubicBezTo>
                    <a:cubicBezTo>
                      <a:pt x="391458" y="257158"/>
                      <a:pt x="399499" y="254658"/>
                      <a:pt x="399916" y="250075"/>
                    </a:cubicBezTo>
                    <a:cubicBezTo>
                      <a:pt x="400124" y="247742"/>
                      <a:pt x="398791" y="246825"/>
                      <a:pt x="395500" y="245034"/>
                    </a:cubicBezTo>
                    <a:cubicBezTo>
                      <a:pt x="393250" y="243825"/>
                      <a:pt x="390667" y="242450"/>
                      <a:pt x="389708" y="239784"/>
                    </a:cubicBezTo>
                    <a:cubicBezTo>
                      <a:pt x="387875" y="234868"/>
                      <a:pt x="388625" y="232243"/>
                      <a:pt x="392292" y="230660"/>
                    </a:cubicBezTo>
                    <a:cubicBezTo>
                      <a:pt x="393333" y="230201"/>
                      <a:pt x="393333" y="230160"/>
                      <a:pt x="393417" y="229577"/>
                    </a:cubicBezTo>
                    <a:cubicBezTo>
                      <a:pt x="393458" y="229201"/>
                      <a:pt x="393583" y="228202"/>
                      <a:pt x="394875" y="223702"/>
                    </a:cubicBezTo>
                    <a:cubicBezTo>
                      <a:pt x="394833" y="223660"/>
                      <a:pt x="394791" y="223660"/>
                      <a:pt x="394750" y="223618"/>
                    </a:cubicBezTo>
                    <a:cubicBezTo>
                      <a:pt x="393000" y="222660"/>
                      <a:pt x="390042" y="221035"/>
                      <a:pt x="390875" y="218161"/>
                    </a:cubicBezTo>
                    <a:cubicBezTo>
                      <a:pt x="392500" y="213411"/>
                      <a:pt x="398708" y="207203"/>
                      <a:pt x="406124" y="200245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0" name="Полилиния: фигура 89">
                <a:extLst>
                  <a:ext uri="{FF2B5EF4-FFF2-40B4-BE49-F238E27FC236}">
                    <a16:creationId xmlns:a16="http://schemas.microsoft.com/office/drawing/2014/main" id="{DC145C57-5598-40F4-8B9F-1E45253066EF}"/>
                  </a:ext>
                </a:extLst>
              </p:cNvPr>
              <p:cNvSpPr/>
              <p:nvPr/>
            </p:nvSpPr>
            <p:spPr>
              <a:xfrm>
                <a:off x="4924266" y="4734708"/>
                <a:ext cx="283312" cy="483297"/>
              </a:xfrm>
              <a:custGeom>
                <a:avLst/>
                <a:gdLst>
                  <a:gd name="connsiteX0" fmla="*/ 168206 w 283311"/>
                  <a:gd name="connsiteY0" fmla="*/ 471703 h 483296"/>
                  <a:gd name="connsiteX1" fmla="*/ 165165 w 283311"/>
                  <a:gd name="connsiteY1" fmla="*/ 482327 h 483296"/>
                  <a:gd name="connsiteX2" fmla="*/ 167539 w 283311"/>
                  <a:gd name="connsiteY2" fmla="*/ 481577 h 483296"/>
                  <a:gd name="connsiteX3" fmla="*/ 172956 w 283311"/>
                  <a:gd name="connsiteY3" fmla="*/ 480911 h 483296"/>
                  <a:gd name="connsiteX4" fmla="*/ 182330 w 283311"/>
                  <a:gd name="connsiteY4" fmla="*/ 477744 h 483296"/>
                  <a:gd name="connsiteX5" fmla="*/ 183622 w 283311"/>
                  <a:gd name="connsiteY5" fmla="*/ 471828 h 483296"/>
                  <a:gd name="connsiteX6" fmla="*/ 183663 w 283311"/>
                  <a:gd name="connsiteY6" fmla="*/ 468662 h 483296"/>
                  <a:gd name="connsiteX7" fmla="*/ 183580 w 283311"/>
                  <a:gd name="connsiteY7" fmla="*/ 465204 h 483296"/>
                  <a:gd name="connsiteX8" fmla="*/ 187205 w 283311"/>
                  <a:gd name="connsiteY8" fmla="*/ 458288 h 483296"/>
                  <a:gd name="connsiteX9" fmla="*/ 200870 w 283311"/>
                  <a:gd name="connsiteY9" fmla="*/ 449247 h 483296"/>
                  <a:gd name="connsiteX10" fmla="*/ 205995 w 283311"/>
                  <a:gd name="connsiteY10" fmla="*/ 446413 h 483296"/>
                  <a:gd name="connsiteX11" fmla="*/ 207953 w 283311"/>
                  <a:gd name="connsiteY11" fmla="*/ 445372 h 483296"/>
                  <a:gd name="connsiteX12" fmla="*/ 213411 w 283311"/>
                  <a:gd name="connsiteY12" fmla="*/ 441831 h 483296"/>
                  <a:gd name="connsiteX13" fmla="*/ 212786 w 283311"/>
                  <a:gd name="connsiteY13" fmla="*/ 439539 h 483296"/>
                  <a:gd name="connsiteX14" fmla="*/ 213411 w 283311"/>
                  <a:gd name="connsiteY14" fmla="*/ 431456 h 483296"/>
                  <a:gd name="connsiteX15" fmla="*/ 220619 w 283311"/>
                  <a:gd name="connsiteY15" fmla="*/ 427832 h 483296"/>
                  <a:gd name="connsiteX16" fmla="*/ 221369 w 283311"/>
                  <a:gd name="connsiteY16" fmla="*/ 427707 h 483296"/>
                  <a:gd name="connsiteX17" fmla="*/ 220410 w 283311"/>
                  <a:gd name="connsiteY17" fmla="*/ 422790 h 483296"/>
                  <a:gd name="connsiteX18" fmla="*/ 214577 w 283311"/>
                  <a:gd name="connsiteY18" fmla="*/ 413999 h 483296"/>
                  <a:gd name="connsiteX19" fmla="*/ 210495 w 283311"/>
                  <a:gd name="connsiteY19" fmla="*/ 409708 h 483296"/>
                  <a:gd name="connsiteX20" fmla="*/ 207953 w 283311"/>
                  <a:gd name="connsiteY20" fmla="*/ 399084 h 483296"/>
                  <a:gd name="connsiteX21" fmla="*/ 213911 w 283311"/>
                  <a:gd name="connsiteY21" fmla="*/ 394626 h 483296"/>
                  <a:gd name="connsiteX22" fmla="*/ 214453 w 283311"/>
                  <a:gd name="connsiteY22" fmla="*/ 393292 h 483296"/>
                  <a:gd name="connsiteX23" fmla="*/ 219119 w 283311"/>
                  <a:gd name="connsiteY23" fmla="*/ 376002 h 483296"/>
                  <a:gd name="connsiteX24" fmla="*/ 216702 w 283311"/>
                  <a:gd name="connsiteY24" fmla="*/ 368294 h 483296"/>
                  <a:gd name="connsiteX25" fmla="*/ 213661 w 283311"/>
                  <a:gd name="connsiteY25" fmla="*/ 367670 h 483296"/>
                  <a:gd name="connsiteX26" fmla="*/ 207328 w 283311"/>
                  <a:gd name="connsiteY26" fmla="*/ 365461 h 483296"/>
                  <a:gd name="connsiteX27" fmla="*/ 209745 w 283311"/>
                  <a:gd name="connsiteY27" fmla="*/ 350587 h 483296"/>
                  <a:gd name="connsiteX28" fmla="*/ 212411 w 283311"/>
                  <a:gd name="connsiteY28" fmla="*/ 345629 h 483296"/>
                  <a:gd name="connsiteX29" fmla="*/ 213119 w 283311"/>
                  <a:gd name="connsiteY29" fmla="*/ 342588 h 483296"/>
                  <a:gd name="connsiteX30" fmla="*/ 216702 w 283311"/>
                  <a:gd name="connsiteY30" fmla="*/ 336130 h 483296"/>
                  <a:gd name="connsiteX31" fmla="*/ 220535 w 283311"/>
                  <a:gd name="connsiteY31" fmla="*/ 333380 h 483296"/>
                  <a:gd name="connsiteX32" fmla="*/ 225285 w 283311"/>
                  <a:gd name="connsiteY32" fmla="*/ 329547 h 483296"/>
                  <a:gd name="connsiteX33" fmla="*/ 231493 w 283311"/>
                  <a:gd name="connsiteY33" fmla="*/ 324756 h 483296"/>
                  <a:gd name="connsiteX34" fmla="*/ 235576 w 283311"/>
                  <a:gd name="connsiteY34" fmla="*/ 323173 h 483296"/>
                  <a:gd name="connsiteX35" fmla="*/ 241201 w 283311"/>
                  <a:gd name="connsiteY35" fmla="*/ 313632 h 483296"/>
                  <a:gd name="connsiteX36" fmla="*/ 235826 w 283311"/>
                  <a:gd name="connsiteY36" fmla="*/ 306341 h 483296"/>
                  <a:gd name="connsiteX37" fmla="*/ 233118 w 283311"/>
                  <a:gd name="connsiteY37" fmla="*/ 286759 h 483296"/>
                  <a:gd name="connsiteX38" fmla="*/ 237118 w 283311"/>
                  <a:gd name="connsiteY38" fmla="*/ 284051 h 483296"/>
                  <a:gd name="connsiteX39" fmla="*/ 248783 w 283311"/>
                  <a:gd name="connsiteY39" fmla="*/ 273468 h 483296"/>
                  <a:gd name="connsiteX40" fmla="*/ 247450 w 283311"/>
                  <a:gd name="connsiteY40" fmla="*/ 270052 h 483296"/>
                  <a:gd name="connsiteX41" fmla="*/ 243075 w 283311"/>
                  <a:gd name="connsiteY41" fmla="*/ 270885 h 483296"/>
                  <a:gd name="connsiteX42" fmla="*/ 234201 w 283311"/>
                  <a:gd name="connsiteY42" fmla="*/ 272218 h 483296"/>
                  <a:gd name="connsiteX43" fmla="*/ 231910 w 283311"/>
                  <a:gd name="connsiteY43" fmla="*/ 262427 h 483296"/>
                  <a:gd name="connsiteX44" fmla="*/ 232451 w 283311"/>
                  <a:gd name="connsiteY44" fmla="*/ 259594 h 483296"/>
                  <a:gd name="connsiteX45" fmla="*/ 222244 w 283311"/>
                  <a:gd name="connsiteY45" fmla="*/ 261928 h 483296"/>
                  <a:gd name="connsiteX46" fmla="*/ 210369 w 283311"/>
                  <a:gd name="connsiteY46" fmla="*/ 267094 h 483296"/>
                  <a:gd name="connsiteX47" fmla="*/ 200995 w 283311"/>
                  <a:gd name="connsiteY47" fmla="*/ 261969 h 483296"/>
                  <a:gd name="connsiteX48" fmla="*/ 207578 w 283311"/>
                  <a:gd name="connsiteY48" fmla="*/ 246929 h 483296"/>
                  <a:gd name="connsiteX49" fmla="*/ 209869 w 283311"/>
                  <a:gd name="connsiteY49" fmla="*/ 244054 h 483296"/>
                  <a:gd name="connsiteX50" fmla="*/ 214119 w 283311"/>
                  <a:gd name="connsiteY50" fmla="*/ 231846 h 483296"/>
                  <a:gd name="connsiteX51" fmla="*/ 218744 w 283311"/>
                  <a:gd name="connsiteY51" fmla="*/ 218431 h 483296"/>
                  <a:gd name="connsiteX52" fmla="*/ 224452 w 283311"/>
                  <a:gd name="connsiteY52" fmla="*/ 214639 h 483296"/>
                  <a:gd name="connsiteX53" fmla="*/ 227618 w 283311"/>
                  <a:gd name="connsiteY53" fmla="*/ 210973 h 483296"/>
                  <a:gd name="connsiteX54" fmla="*/ 224702 w 283311"/>
                  <a:gd name="connsiteY54" fmla="*/ 203890 h 483296"/>
                  <a:gd name="connsiteX55" fmla="*/ 221535 w 283311"/>
                  <a:gd name="connsiteY55" fmla="*/ 199099 h 483296"/>
                  <a:gd name="connsiteX56" fmla="*/ 216036 w 283311"/>
                  <a:gd name="connsiteY56" fmla="*/ 169768 h 483296"/>
                  <a:gd name="connsiteX57" fmla="*/ 215744 w 283311"/>
                  <a:gd name="connsiteY57" fmla="*/ 165476 h 483296"/>
                  <a:gd name="connsiteX58" fmla="*/ 218744 w 283311"/>
                  <a:gd name="connsiteY58" fmla="*/ 157061 h 483296"/>
                  <a:gd name="connsiteX59" fmla="*/ 234909 w 283311"/>
                  <a:gd name="connsiteY59" fmla="*/ 146186 h 483296"/>
                  <a:gd name="connsiteX60" fmla="*/ 235034 w 283311"/>
                  <a:gd name="connsiteY60" fmla="*/ 145728 h 483296"/>
                  <a:gd name="connsiteX61" fmla="*/ 260866 w 283311"/>
                  <a:gd name="connsiteY61" fmla="*/ 127979 h 483296"/>
                  <a:gd name="connsiteX62" fmla="*/ 270657 w 283311"/>
                  <a:gd name="connsiteY62" fmla="*/ 123355 h 483296"/>
                  <a:gd name="connsiteX63" fmla="*/ 272282 w 283311"/>
                  <a:gd name="connsiteY63" fmla="*/ 122355 h 483296"/>
                  <a:gd name="connsiteX64" fmla="*/ 281698 w 283311"/>
                  <a:gd name="connsiteY64" fmla="*/ 109397 h 483296"/>
                  <a:gd name="connsiteX65" fmla="*/ 280156 w 283311"/>
                  <a:gd name="connsiteY65" fmla="*/ 106231 h 483296"/>
                  <a:gd name="connsiteX66" fmla="*/ 277989 w 283311"/>
                  <a:gd name="connsiteY66" fmla="*/ 98231 h 483296"/>
                  <a:gd name="connsiteX67" fmla="*/ 279364 w 283311"/>
                  <a:gd name="connsiteY67" fmla="*/ 92649 h 483296"/>
                  <a:gd name="connsiteX68" fmla="*/ 280406 w 283311"/>
                  <a:gd name="connsiteY68" fmla="*/ 88024 h 483296"/>
                  <a:gd name="connsiteX69" fmla="*/ 276198 w 283311"/>
                  <a:gd name="connsiteY69" fmla="*/ 80150 h 483296"/>
                  <a:gd name="connsiteX70" fmla="*/ 271115 w 283311"/>
                  <a:gd name="connsiteY70" fmla="*/ 72025 h 483296"/>
                  <a:gd name="connsiteX71" fmla="*/ 270948 w 283311"/>
                  <a:gd name="connsiteY71" fmla="*/ 67317 h 483296"/>
                  <a:gd name="connsiteX72" fmla="*/ 270907 w 283311"/>
                  <a:gd name="connsiteY72" fmla="*/ 64859 h 483296"/>
                  <a:gd name="connsiteX73" fmla="*/ 260782 w 283311"/>
                  <a:gd name="connsiteY73" fmla="*/ 58693 h 483296"/>
                  <a:gd name="connsiteX74" fmla="*/ 245700 w 283311"/>
                  <a:gd name="connsiteY74" fmla="*/ 42777 h 483296"/>
                  <a:gd name="connsiteX75" fmla="*/ 248450 w 283311"/>
                  <a:gd name="connsiteY75" fmla="*/ 37361 h 483296"/>
                  <a:gd name="connsiteX76" fmla="*/ 248867 w 283311"/>
                  <a:gd name="connsiteY76" fmla="*/ 36945 h 483296"/>
                  <a:gd name="connsiteX77" fmla="*/ 248867 w 283311"/>
                  <a:gd name="connsiteY77" fmla="*/ 36945 h 483296"/>
                  <a:gd name="connsiteX78" fmla="*/ 248283 w 283311"/>
                  <a:gd name="connsiteY78" fmla="*/ 35111 h 483296"/>
                  <a:gd name="connsiteX79" fmla="*/ 246700 w 283311"/>
                  <a:gd name="connsiteY79" fmla="*/ 33945 h 483296"/>
                  <a:gd name="connsiteX80" fmla="*/ 242742 w 283311"/>
                  <a:gd name="connsiteY80" fmla="*/ 24154 h 483296"/>
                  <a:gd name="connsiteX81" fmla="*/ 252450 w 283311"/>
                  <a:gd name="connsiteY81" fmla="*/ 20279 h 483296"/>
                  <a:gd name="connsiteX82" fmla="*/ 256824 w 283311"/>
                  <a:gd name="connsiteY82" fmla="*/ 19696 h 483296"/>
                  <a:gd name="connsiteX83" fmla="*/ 257324 w 283311"/>
                  <a:gd name="connsiteY83" fmla="*/ 16613 h 483296"/>
                  <a:gd name="connsiteX84" fmla="*/ 255574 w 283311"/>
                  <a:gd name="connsiteY84" fmla="*/ 12905 h 483296"/>
                  <a:gd name="connsiteX85" fmla="*/ 253575 w 283311"/>
                  <a:gd name="connsiteY85" fmla="*/ 9113 h 483296"/>
                  <a:gd name="connsiteX86" fmla="*/ 244034 w 283311"/>
                  <a:gd name="connsiteY86" fmla="*/ 7322 h 483296"/>
                  <a:gd name="connsiteX87" fmla="*/ 237076 w 283311"/>
                  <a:gd name="connsiteY87" fmla="*/ 5989 h 483296"/>
                  <a:gd name="connsiteX88" fmla="*/ 216411 w 283311"/>
                  <a:gd name="connsiteY88" fmla="*/ 15905 h 483296"/>
                  <a:gd name="connsiteX89" fmla="*/ 213453 w 283311"/>
                  <a:gd name="connsiteY89" fmla="*/ 18446 h 483296"/>
                  <a:gd name="connsiteX90" fmla="*/ 197579 w 283311"/>
                  <a:gd name="connsiteY90" fmla="*/ 21696 h 483296"/>
                  <a:gd name="connsiteX91" fmla="*/ 194829 w 283311"/>
                  <a:gd name="connsiteY91" fmla="*/ 17071 h 483296"/>
                  <a:gd name="connsiteX92" fmla="*/ 193204 w 283311"/>
                  <a:gd name="connsiteY92" fmla="*/ 14071 h 483296"/>
                  <a:gd name="connsiteX93" fmla="*/ 187371 w 283311"/>
                  <a:gd name="connsiteY93" fmla="*/ 12905 h 483296"/>
                  <a:gd name="connsiteX94" fmla="*/ 184330 w 283311"/>
                  <a:gd name="connsiteY94" fmla="*/ 12905 h 483296"/>
                  <a:gd name="connsiteX95" fmla="*/ 175247 w 283311"/>
                  <a:gd name="connsiteY95" fmla="*/ 10155 h 483296"/>
                  <a:gd name="connsiteX96" fmla="*/ 172747 w 283311"/>
                  <a:gd name="connsiteY96" fmla="*/ 7613 h 483296"/>
                  <a:gd name="connsiteX97" fmla="*/ 170331 w 283311"/>
                  <a:gd name="connsiteY97" fmla="*/ 6197 h 483296"/>
                  <a:gd name="connsiteX98" fmla="*/ 168748 w 283311"/>
                  <a:gd name="connsiteY98" fmla="*/ 11321 h 483296"/>
                  <a:gd name="connsiteX99" fmla="*/ 166914 w 283311"/>
                  <a:gd name="connsiteY99" fmla="*/ 18488 h 483296"/>
                  <a:gd name="connsiteX100" fmla="*/ 160040 w 283311"/>
                  <a:gd name="connsiteY100" fmla="*/ 20237 h 483296"/>
                  <a:gd name="connsiteX101" fmla="*/ 148833 w 283311"/>
                  <a:gd name="connsiteY101" fmla="*/ 13155 h 483296"/>
                  <a:gd name="connsiteX102" fmla="*/ 141916 w 283311"/>
                  <a:gd name="connsiteY102" fmla="*/ 8030 h 483296"/>
                  <a:gd name="connsiteX103" fmla="*/ 135250 w 283311"/>
                  <a:gd name="connsiteY103" fmla="*/ 10655 h 483296"/>
                  <a:gd name="connsiteX104" fmla="*/ 122293 w 283311"/>
                  <a:gd name="connsiteY104" fmla="*/ 10447 h 483296"/>
                  <a:gd name="connsiteX105" fmla="*/ 118918 w 283311"/>
                  <a:gd name="connsiteY105" fmla="*/ 4739 h 483296"/>
                  <a:gd name="connsiteX106" fmla="*/ 117627 w 283311"/>
                  <a:gd name="connsiteY106" fmla="*/ 2364 h 483296"/>
                  <a:gd name="connsiteX107" fmla="*/ 113793 w 283311"/>
                  <a:gd name="connsiteY107" fmla="*/ 3697 h 483296"/>
                  <a:gd name="connsiteX108" fmla="*/ 109002 w 283311"/>
                  <a:gd name="connsiteY108" fmla="*/ 8447 h 483296"/>
                  <a:gd name="connsiteX109" fmla="*/ 104127 w 283311"/>
                  <a:gd name="connsiteY109" fmla="*/ 13530 h 483296"/>
                  <a:gd name="connsiteX110" fmla="*/ 95795 w 283311"/>
                  <a:gd name="connsiteY110" fmla="*/ 16779 h 483296"/>
                  <a:gd name="connsiteX111" fmla="*/ 89962 w 283311"/>
                  <a:gd name="connsiteY111" fmla="*/ 18779 h 483296"/>
                  <a:gd name="connsiteX112" fmla="*/ 89920 w 283311"/>
                  <a:gd name="connsiteY112" fmla="*/ 19071 h 483296"/>
                  <a:gd name="connsiteX113" fmla="*/ 87795 w 283311"/>
                  <a:gd name="connsiteY113" fmla="*/ 22987 h 483296"/>
                  <a:gd name="connsiteX114" fmla="*/ 84004 w 283311"/>
                  <a:gd name="connsiteY114" fmla="*/ 23737 h 483296"/>
                  <a:gd name="connsiteX115" fmla="*/ 83046 w 283311"/>
                  <a:gd name="connsiteY115" fmla="*/ 23820 h 483296"/>
                  <a:gd name="connsiteX116" fmla="*/ 79379 w 283311"/>
                  <a:gd name="connsiteY116" fmla="*/ 24487 h 483296"/>
                  <a:gd name="connsiteX117" fmla="*/ 76463 w 283311"/>
                  <a:gd name="connsiteY117" fmla="*/ 25779 h 483296"/>
                  <a:gd name="connsiteX118" fmla="*/ 76838 w 283311"/>
                  <a:gd name="connsiteY118" fmla="*/ 27987 h 483296"/>
                  <a:gd name="connsiteX119" fmla="*/ 77880 w 283311"/>
                  <a:gd name="connsiteY119" fmla="*/ 32778 h 483296"/>
                  <a:gd name="connsiteX120" fmla="*/ 73630 w 283311"/>
                  <a:gd name="connsiteY120" fmla="*/ 37195 h 483296"/>
                  <a:gd name="connsiteX121" fmla="*/ 56965 w 283311"/>
                  <a:gd name="connsiteY121" fmla="*/ 32320 h 483296"/>
                  <a:gd name="connsiteX122" fmla="*/ 54506 w 283311"/>
                  <a:gd name="connsiteY122" fmla="*/ 30945 h 483296"/>
                  <a:gd name="connsiteX123" fmla="*/ 44590 w 283311"/>
                  <a:gd name="connsiteY123" fmla="*/ 29237 h 483296"/>
                  <a:gd name="connsiteX124" fmla="*/ 43007 w 283311"/>
                  <a:gd name="connsiteY124" fmla="*/ 31653 h 483296"/>
                  <a:gd name="connsiteX125" fmla="*/ 39716 w 283311"/>
                  <a:gd name="connsiteY125" fmla="*/ 36278 h 483296"/>
                  <a:gd name="connsiteX126" fmla="*/ 27342 w 283311"/>
                  <a:gd name="connsiteY126" fmla="*/ 35778 h 483296"/>
                  <a:gd name="connsiteX127" fmla="*/ 18592 w 283311"/>
                  <a:gd name="connsiteY127" fmla="*/ 34195 h 483296"/>
                  <a:gd name="connsiteX128" fmla="*/ 11426 w 283311"/>
                  <a:gd name="connsiteY128" fmla="*/ 38070 h 483296"/>
                  <a:gd name="connsiteX129" fmla="*/ 7677 w 283311"/>
                  <a:gd name="connsiteY129" fmla="*/ 40444 h 483296"/>
                  <a:gd name="connsiteX130" fmla="*/ 8427 w 283311"/>
                  <a:gd name="connsiteY130" fmla="*/ 41694 h 483296"/>
                  <a:gd name="connsiteX131" fmla="*/ 6635 w 283311"/>
                  <a:gd name="connsiteY131" fmla="*/ 48944 h 483296"/>
                  <a:gd name="connsiteX132" fmla="*/ 5094 w 283311"/>
                  <a:gd name="connsiteY132" fmla="*/ 52735 h 483296"/>
                  <a:gd name="connsiteX133" fmla="*/ 6177 w 283311"/>
                  <a:gd name="connsiteY133" fmla="*/ 58193 h 483296"/>
                  <a:gd name="connsiteX134" fmla="*/ 6927 w 283311"/>
                  <a:gd name="connsiteY134" fmla="*/ 68276 h 483296"/>
                  <a:gd name="connsiteX135" fmla="*/ 5177 w 283311"/>
                  <a:gd name="connsiteY135" fmla="*/ 72733 h 483296"/>
                  <a:gd name="connsiteX136" fmla="*/ 7385 w 283311"/>
                  <a:gd name="connsiteY136" fmla="*/ 76400 h 483296"/>
                  <a:gd name="connsiteX137" fmla="*/ 11510 w 283311"/>
                  <a:gd name="connsiteY137" fmla="*/ 96523 h 483296"/>
                  <a:gd name="connsiteX138" fmla="*/ 6635 w 283311"/>
                  <a:gd name="connsiteY138" fmla="*/ 102648 h 483296"/>
                  <a:gd name="connsiteX139" fmla="*/ 6510 w 283311"/>
                  <a:gd name="connsiteY139" fmla="*/ 106689 h 483296"/>
                  <a:gd name="connsiteX140" fmla="*/ 9385 w 283311"/>
                  <a:gd name="connsiteY140" fmla="*/ 109148 h 483296"/>
                  <a:gd name="connsiteX141" fmla="*/ 14509 w 283311"/>
                  <a:gd name="connsiteY141" fmla="*/ 116647 h 483296"/>
                  <a:gd name="connsiteX142" fmla="*/ 12051 w 283311"/>
                  <a:gd name="connsiteY142" fmla="*/ 122396 h 483296"/>
                  <a:gd name="connsiteX143" fmla="*/ 10926 w 283311"/>
                  <a:gd name="connsiteY143" fmla="*/ 124063 h 483296"/>
                  <a:gd name="connsiteX144" fmla="*/ 11676 w 283311"/>
                  <a:gd name="connsiteY144" fmla="*/ 126688 h 483296"/>
                  <a:gd name="connsiteX145" fmla="*/ 12843 w 283311"/>
                  <a:gd name="connsiteY145" fmla="*/ 130729 h 483296"/>
                  <a:gd name="connsiteX146" fmla="*/ 11135 w 283311"/>
                  <a:gd name="connsiteY146" fmla="*/ 137853 h 483296"/>
                  <a:gd name="connsiteX147" fmla="*/ 10010 w 283311"/>
                  <a:gd name="connsiteY147" fmla="*/ 140603 h 483296"/>
                  <a:gd name="connsiteX148" fmla="*/ 10676 w 283311"/>
                  <a:gd name="connsiteY148" fmla="*/ 158394 h 483296"/>
                  <a:gd name="connsiteX149" fmla="*/ 10510 w 283311"/>
                  <a:gd name="connsiteY149" fmla="*/ 177476 h 483296"/>
                  <a:gd name="connsiteX150" fmla="*/ 8135 w 283311"/>
                  <a:gd name="connsiteY150" fmla="*/ 179850 h 483296"/>
                  <a:gd name="connsiteX151" fmla="*/ 7010 w 283311"/>
                  <a:gd name="connsiteY151" fmla="*/ 180809 h 483296"/>
                  <a:gd name="connsiteX152" fmla="*/ 7510 w 283311"/>
                  <a:gd name="connsiteY152" fmla="*/ 181392 h 483296"/>
                  <a:gd name="connsiteX153" fmla="*/ 8968 w 283311"/>
                  <a:gd name="connsiteY153" fmla="*/ 184975 h 483296"/>
                  <a:gd name="connsiteX154" fmla="*/ 8093 w 283311"/>
                  <a:gd name="connsiteY154" fmla="*/ 189058 h 483296"/>
                  <a:gd name="connsiteX155" fmla="*/ 7385 w 283311"/>
                  <a:gd name="connsiteY155" fmla="*/ 191974 h 483296"/>
                  <a:gd name="connsiteX156" fmla="*/ 5427 w 283311"/>
                  <a:gd name="connsiteY156" fmla="*/ 194183 h 483296"/>
                  <a:gd name="connsiteX157" fmla="*/ 2344 w 283311"/>
                  <a:gd name="connsiteY157" fmla="*/ 196058 h 483296"/>
                  <a:gd name="connsiteX158" fmla="*/ 4094 w 283311"/>
                  <a:gd name="connsiteY158" fmla="*/ 203224 h 483296"/>
                  <a:gd name="connsiteX159" fmla="*/ 4510 w 283311"/>
                  <a:gd name="connsiteY159" fmla="*/ 204807 h 483296"/>
                  <a:gd name="connsiteX160" fmla="*/ 17301 w 283311"/>
                  <a:gd name="connsiteY160" fmla="*/ 216348 h 483296"/>
                  <a:gd name="connsiteX161" fmla="*/ 19342 w 283311"/>
                  <a:gd name="connsiteY161" fmla="*/ 224972 h 483296"/>
                  <a:gd name="connsiteX162" fmla="*/ 23425 w 283311"/>
                  <a:gd name="connsiteY162" fmla="*/ 236096 h 483296"/>
                  <a:gd name="connsiteX163" fmla="*/ 27800 w 283311"/>
                  <a:gd name="connsiteY163" fmla="*/ 237263 h 483296"/>
                  <a:gd name="connsiteX164" fmla="*/ 36883 w 283311"/>
                  <a:gd name="connsiteY164" fmla="*/ 240679 h 483296"/>
                  <a:gd name="connsiteX165" fmla="*/ 41341 w 283311"/>
                  <a:gd name="connsiteY165" fmla="*/ 249012 h 483296"/>
                  <a:gd name="connsiteX166" fmla="*/ 43924 w 283311"/>
                  <a:gd name="connsiteY166" fmla="*/ 254720 h 483296"/>
                  <a:gd name="connsiteX167" fmla="*/ 50090 w 283311"/>
                  <a:gd name="connsiteY167" fmla="*/ 259678 h 483296"/>
                  <a:gd name="connsiteX168" fmla="*/ 57839 w 283311"/>
                  <a:gd name="connsiteY168" fmla="*/ 266386 h 483296"/>
                  <a:gd name="connsiteX169" fmla="*/ 68297 w 283311"/>
                  <a:gd name="connsiteY169" fmla="*/ 296716 h 483296"/>
                  <a:gd name="connsiteX170" fmla="*/ 69047 w 283311"/>
                  <a:gd name="connsiteY170" fmla="*/ 300299 h 483296"/>
                  <a:gd name="connsiteX171" fmla="*/ 82296 w 283311"/>
                  <a:gd name="connsiteY171" fmla="*/ 323173 h 483296"/>
                  <a:gd name="connsiteX172" fmla="*/ 93045 w 283311"/>
                  <a:gd name="connsiteY172" fmla="*/ 325589 h 483296"/>
                  <a:gd name="connsiteX173" fmla="*/ 102878 w 283311"/>
                  <a:gd name="connsiteY173" fmla="*/ 329256 h 483296"/>
                  <a:gd name="connsiteX174" fmla="*/ 102878 w 283311"/>
                  <a:gd name="connsiteY174" fmla="*/ 338047 h 483296"/>
                  <a:gd name="connsiteX175" fmla="*/ 91587 w 283311"/>
                  <a:gd name="connsiteY175" fmla="*/ 351879 h 483296"/>
                  <a:gd name="connsiteX176" fmla="*/ 82796 w 283311"/>
                  <a:gd name="connsiteY176" fmla="*/ 353087 h 483296"/>
                  <a:gd name="connsiteX177" fmla="*/ 78255 w 283311"/>
                  <a:gd name="connsiteY177" fmla="*/ 353462 h 483296"/>
                  <a:gd name="connsiteX178" fmla="*/ 77296 w 283311"/>
                  <a:gd name="connsiteY178" fmla="*/ 356129 h 483296"/>
                  <a:gd name="connsiteX179" fmla="*/ 89837 w 283311"/>
                  <a:gd name="connsiteY179" fmla="*/ 366336 h 483296"/>
                  <a:gd name="connsiteX180" fmla="*/ 96462 w 283311"/>
                  <a:gd name="connsiteY180" fmla="*/ 370794 h 483296"/>
                  <a:gd name="connsiteX181" fmla="*/ 99420 w 283311"/>
                  <a:gd name="connsiteY181" fmla="*/ 378627 h 483296"/>
                  <a:gd name="connsiteX182" fmla="*/ 93212 w 283311"/>
                  <a:gd name="connsiteY182" fmla="*/ 386251 h 483296"/>
                  <a:gd name="connsiteX183" fmla="*/ 86670 w 283311"/>
                  <a:gd name="connsiteY183" fmla="*/ 395334 h 483296"/>
                  <a:gd name="connsiteX184" fmla="*/ 92212 w 283311"/>
                  <a:gd name="connsiteY184" fmla="*/ 406667 h 483296"/>
                  <a:gd name="connsiteX185" fmla="*/ 99920 w 283311"/>
                  <a:gd name="connsiteY185" fmla="*/ 423165 h 483296"/>
                  <a:gd name="connsiteX186" fmla="*/ 102336 w 283311"/>
                  <a:gd name="connsiteY186" fmla="*/ 424374 h 483296"/>
                  <a:gd name="connsiteX187" fmla="*/ 104669 w 283311"/>
                  <a:gd name="connsiteY187" fmla="*/ 425332 h 483296"/>
                  <a:gd name="connsiteX188" fmla="*/ 110169 w 283311"/>
                  <a:gd name="connsiteY188" fmla="*/ 430831 h 483296"/>
                  <a:gd name="connsiteX189" fmla="*/ 110544 w 283311"/>
                  <a:gd name="connsiteY189" fmla="*/ 431706 h 483296"/>
                  <a:gd name="connsiteX190" fmla="*/ 111710 w 283311"/>
                  <a:gd name="connsiteY190" fmla="*/ 435164 h 483296"/>
                  <a:gd name="connsiteX191" fmla="*/ 113627 w 283311"/>
                  <a:gd name="connsiteY191" fmla="*/ 438372 h 483296"/>
                  <a:gd name="connsiteX192" fmla="*/ 120460 w 283311"/>
                  <a:gd name="connsiteY192" fmla="*/ 442747 h 483296"/>
                  <a:gd name="connsiteX193" fmla="*/ 127626 w 283311"/>
                  <a:gd name="connsiteY193" fmla="*/ 439122 h 483296"/>
                  <a:gd name="connsiteX194" fmla="*/ 142958 w 283311"/>
                  <a:gd name="connsiteY194" fmla="*/ 435289 h 483296"/>
                  <a:gd name="connsiteX195" fmla="*/ 151707 w 283311"/>
                  <a:gd name="connsiteY195" fmla="*/ 444622 h 483296"/>
                  <a:gd name="connsiteX196" fmla="*/ 158165 w 283311"/>
                  <a:gd name="connsiteY196" fmla="*/ 451580 h 483296"/>
                  <a:gd name="connsiteX197" fmla="*/ 163623 w 283311"/>
                  <a:gd name="connsiteY197" fmla="*/ 451996 h 483296"/>
                  <a:gd name="connsiteX198" fmla="*/ 171456 w 283311"/>
                  <a:gd name="connsiteY198" fmla="*/ 454163 h 483296"/>
                  <a:gd name="connsiteX199" fmla="*/ 172372 w 283311"/>
                  <a:gd name="connsiteY199" fmla="*/ 462162 h 483296"/>
                  <a:gd name="connsiteX200" fmla="*/ 168206 w 283311"/>
                  <a:gd name="connsiteY200" fmla="*/ 471703 h 483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</a:cxnLst>
                <a:rect l="l" t="t" r="r" b="b"/>
                <a:pathLst>
                  <a:path w="283311" h="483296">
                    <a:moveTo>
                      <a:pt x="168206" y="471703"/>
                    </a:moveTo>
                    <a:cubicBezTo>
                      <a:pt x="166040" y="475161"/>
                      <a:pt x="164415" y="477786"/>
                      <a:pt x="165165" y="482327"/>
                    </a:cubicBezTo>
                    <a:cubicBezTo>
                      <a:pt x="165915" y="482036"/>
                      <a:pt x="166664" y="481786"/>
                      <a:pt x="167539" y="481577"/>
                    </a:cubicBezTo>
                    <a:cubicBezTo>
                      <a:pt x="169331" y="481161"/>
                      <a:pt x="171164" y="481036"/>
                      <a:pt x="172956" y="480911"/>
                    </a:cubicBezTo>
                    <a:cubicBezTo>
                      <a:pt x="176706" y="480661"/>
                      <a:pt x="179913" y="480411"/>
                      <a:pt x="182330" y="477744"/>
                    </a:cubicBezTo>
                    <a:cubicBezTo>
                      <a:pt x="183663" y="476245"/>
                      <a:pt x="183705" y="474495"/>
                      <a:pt x="183622" y="471828"/>
                    </a:cubicBezTo>
                    <a:cubicBezTo>
                      <a:pt x="183580" y="470787"/>
                      <a:pt x="183580" y="469703"/>
                      <a:pt x="183663" y="468662"/>
                    </a:cubicBezTo>
                    <a:cubicBezTo>
                      <a:pt x="183830" y="466829"/>
                      <a:pt x="183663" y="465870"/>
                      <a:pt x="183580" y="465204"/>
                    </a:cubicBezTo>
                    <a:cubicBezTo>
                      <a:pt x="183163" y="462329"/>
                      <a:pt x="184080" y="461412"/>
                      <a:pt x="187205" y="458288"/>
                    </a:cubicBezTo>
                    <a:cubicBezTo>
                      <a:pt x="190913" y="454580"/>
                      <a:pt x="195996" y="451871"/>
                      <a:pt x="200870" y="449247"/>
                    </a:cubicBezTo>
                    <a:cubicBezTo>
                      <a:pt x="202662" y="448288"/>
                      <a:pt x="204412" y="447372"/>
                      <a:pt x="205995" y="446413"/>
                    </a:cubicBezTo>
                    <a:cubicBezTo>
                      <a:pt x="206495" y="446122"/>
                      <a:pt x="207162" y="445747"/>
                      <a:pt x="207953" y="445372"/>
                    </a:cubicBezTo>
                    <a:cubicBezTo>
                      <a:pt x="209328" y="444664"/>
                      <a:pt x="212911" y="442789"/>
                      <a:pt x="213411" y="441831"/>
                    </a:cubicBezTo>
                    <a:cubicBezTo>
                      <a:pt x="213578" y="441414"/>
                      <a:pt x="213161" y="440456"/>
                      <a:pt x="212786" y="439539"/>
                    </a:cubicBezTo>
                    <a:cubicBezTo>
                      <a:pt x="211994" y="437623"/>
                      <a:pt x="210661" y="434414"/>
                      <a:pt x="213411" y="431456"/>
                    </a:cubicBezTo>
                    <a:cubicBezTo>
                      <a:pt x="216078" y="428540"/>
                      <a:pt x="218911" y="428123"/>
                      <a:pt x="220619" y="427832"/>
                    </a:cubicBezTo>
                    <a:cubicBezTo>
                      <a:pt x="220869" y="427790"/>
                      <a:pt x="221160" y="427748"/>
                      <a:pt x="221369" y="427707"/>
                    </a:cubicBezTo>
                    <a:cubicBezTo>
                      <a:pt x="221369" y="427165"/>
                      <a:pt x="221244" y="425873"/>
                      <a:pt x="220410" y="422790"/>
                    </a:cubicBezTo>
                    <a:cubicBezTo>
                      <a:pt x="219202" y="418541"/>
                      <a:pt x="217286" y="416666"/>
                      <a:pt x="214577" y="413999"/>
                    </a:cubicBezTo>
                    <a:cubicBezTo>
                      <a:pt x="213286" y="412750"/>
                      <a:pt x="211911" y="411375"/>
                      <a:pt x="210495" y="409708"/>
                    </a:cubicBezTo>
                    <a:cubicBezTo>
                      <a:pt x="207620" y="406250"/>
                      <a:pt x="206620" y="402167"/>
                      <a:pt x="207953" y="399084"/>
                    </a:cubicBezTo>
                    <a:cubicBezTo>
                      <a:pt x="208661" y="397417"/>
                      <a:pt x="210286" y="395417"/>
                      <a:pt x="213911" y="394626"/>
                    </a:cubicBezTo>
                    <a:cubicBezTo>
                      <a:pt x="213953" y="394167"/>
                      <a:pt x="214119" y="393709"/>
                      <a:pt x="214453" y="393292"/>
                    </a:cubicBezTo>
                    <a:cubicBezTo>
                      <a:pt x="217994" y="388751"/>
                      <a:pt x="219327" y="381127"/>
                      <a:pt x="219119" y="376002"/>
                    </a:cubicBezTo>
                    <a:cubicBezTo>
                      <a:pt x="218952" y="375127"/>
                      <a:pt x="217202" y="369211"/>
                      <a:pt x="216702" y="368294"/>
                    </a:cubicBezTo>
                    <a:cubicBezTo>
                      <a:pt x="216078" y="367670"/>
                      <a:pt x="215286" y="367628"/>
                      <a:pt x="213661" y="367670"/>
                    </a:cubicBezTo>
                    <a:cubicBezTo>
                      <a:pt x="211870" y="367670"/>
                      <a:pt x="209453" y="367711"/>
                      <a:pt x="207328" y="365461"/>
                    </a:cubicBezTo>
                    <a:cubicBezTo>
                      <a:pt x="203287" y="361170"/>
                      <a:pt x="206870" y="355295"/>
                      <a:pt x="209745" y="350587"/>
                    </a:cubicBezTo>
                    <a:cubicBezTo>
                      <a:pt x="210911" y="348713"/>
                      <a:pt x="211994" y="346921"/>
                      <a:pt x="212411" y="345629"/>
                    </a:cubicBezTo>
                    <a:cubicBezTo>
                      <a:pt x="212828" y="344338"/>
                      <a:pt x="212994" y="343380"/>
                      <a:pt x="213119" y="342588"/>
                    </a:cubicBezTo>
                    <a:cubicBezTo>
                      <a:pt x="213494" y="340297"/>
                      <a:pt x="213911" y="338797"/>
                      <a:pt x="216702" y="336130"/>
                    </a:cubicBezTo>
                    <a:cubicBezTo>
                      <a:pt x="217911" y="334964"/>
                      <a:pt x="219244" y="334130"/>
                      <a:pt x="220535" y="333380"/>
                    </a:cubicBezTo>
                    <a:cubicBezTo>
                      <a:pt x="222202" y="332339"/>
                      <a:pt x="223785" y="331381"/>
                      <a:pt x="225285" y="329547"/>
                    </a:cubicBezTo>
                    <a:cubicBezTo>
                      <a:pt x="228160" y="326048"/>
                      <a:pt x="229160" y="325423"/>
                      <a:pt x="231493" y="324756"/>
                    </a:cubicBezTo>
                    <a:cubicBezTo>
                      <a:pt x="232368" y="324506"/>
                      <a:pt x="233493" y="324215"/>
                      <a:pt x="235576" y="323173"/>
                    </a:cubicBezTo>
                    <a:cubicBezTo>
                      <a:pt x="242034" y="319965"/>
                      <a:pt x="242117" y="316673"/>
                      <a:pt x="241201" y="313632"/>
                    </a:cubicBezTo>
                    <a:cubicBezTo>
                      <a:pt x="240492" y="311174"/>
                      <a:pt x="238117" y="308716"/>
                      <a:pt x="235826" y="306341"/>
                    </a:cubicBezTo>
                    <a:cubicBezTo>
                      <a:pt x="231285" y="301591"/>
                      <a:pt x="225035" y="295133"/>
                      <a:pt x="233118" y="286759"/>
                    </a:cubicBezTo>
                    <a:cubicBezTo>
                      <a:pt x="233826" y="286051"/>
                      <a:pt x="234951" y="285342"/>
                      <a:pt x="237118" y="284051"/>
                    </a:cubicBezTo>
                    <a:cubicBezTo>
                      <a:pt x="240992" y="281718"/>
                      <a:pt x="248200" y="277426"/>
                      <a:pt x="248783" y="273468"/>
                    </a:cubicBezTo>
                    <a:cubicBezTo>
                      <a:pt x="248867" y="272760"/>
                      <a:pt x="248867" y="271635"/>
                      <a:pt x="247450" y="270052"/>
                    </a:cubicBezTo>
                    <a:cubicBezTo>
                      <a:pt x="246534" y="269052"/>
                      <a:pt x="246075" y="269010"/>
                      <a:pt x="243075" y="270885"/>
                    </a:cubicBezTo>
                    <a:cubicBezTo>
                      <a:pt x="240742" y="272302"/>
                      <a:pt x="237534" y="274260"/>
                      <a:pt x="234201" y="272218"/>
                    </a:cubicBezTo>
                    <a:cubicBezTo>
                      <a:pt x="229035" y="269052"/>
                      <a:pt x="230910" y="264761"/>
                      <a:pt x="231910" y="262427"/>
                    </a:cubicBezTo>
                    <a:cubicBezTo>
                      <a:pt x="232784" y="260428"/>
                      <a:pt x="232826" y="260011"/>
                      <a:pt x="232451" y="259594"/>
                    </a:cubicBezTo>
                    <a:cubicBezTo>
                      <a:pt x="229951" y="256803"/>
                      <a:pt x="227910" y="257636"/>
                      <a:pt x="222244" y="261928"/>
                    </a:cubicBezTo>
                    <a:cubicBezTo>
                      <a:pt x="218744" y="264594"/>
                      <a:pt x="214786" y="267552"/>
                      <a:pt x="210369" y="267094"/>
                    </a:cubicBezTo>
                    <a:cubicBezTo>
                      <a:pt x="205203" y="266510"/>
                      <a:pt x="202162" y="264844"/>
                      <a:pt x="200995" y="261969"/>
                    </a:cubicBezTo>
                    <a:cubicBezTo>
                      <a:pt x="199079" y="257136"/>
                      <a:pt x="203787" y="251470"/>
                      <a:pt x="207578" y="246929"/>
                    </a:cubicBezTo>
                    <a:cubicBezTo>
                      <a:pt x="208453" y="245845"/>
                      <a:pt x="209286" y="244887"/>
                      <a:pt x="209869" y="244054"/>
                    </a:cubicBezTo>
                    <a:cubicBezTo>
                      <a:pt x="212286" y="240679"/>
                      <a:pt x="213161" y="236388"/>
                      <a:pt x="214119" y="231846"/>
                    </a:cubicBezTo>
                    <a:cubicBezTo>
                      <a:pt x="215077" y="227263"/>
                      <a:pt x="216036" y="222514"/>
                      <a:pt x="218744" y="218431"/>
                    </a:cubicBezTo>
                    <a:cubicBezTo>
                      <a:pt x="220535" y="215723"/>
                      <a:pt x="222827" y="215098"/>
                      <a:pt x="224452" y="214639"/>
                    </a:cubicBezTo>
                    <a:cubicBezTo>
                      <a:pt x="226285" y="214139"/>
                      <a:pt x="226993" y="213931"/>
                      <a:pt x="227618" y="210973"/>
                    </a:cubicBezTo>
                    <a:cubicBezTo>
                      <a:pt x="228160" y="208348"/>
                      <a:pt x="226868" y="206598"/>
                      <a:pt x="224702" y="203890"/>
                    </a:cubicBezTo>
                    <a:cubicBezTo>
                      <a:pt x="223535" y="202432"/>
                      <a:pt x="222285" y="200890"/>
                      <a:pt x="221535" y="199099"/>
                    </a:cubicBezTo>
                    <a:cubicBezTo>
                      <a:pt x="217411" y="189141"/>
                      <a:pt x="216244" y="177642"/>
                      <a:pt x="216036" y="169768"/>
                    </a:cubicBezTo>
                    <a:cubicBezTo>
                      <a:pt x="215994" y="167768"/>
                      <a:pt x="215827" y="166435"/>
                      <a:pt x="215744" y="165476"/>
                    </a:cubicBezTo>
                    <a:cubicBezTo>
                      <a:pt x="215369" y="161852"/>
                      <a:pt x="215786" y="161185"/>
                      <a:pt x="218744" y="157061"/>
                    </a:cubicBezTo>
                    <a:cubicBezTo>
                      <a:pt x="222827" y="151352"/>
                      <a:pt x="230910" y="147686"/>
                      <a:pt x="234909" y="146186"/>
                    </a:cubicBezTo>
                    <a:cubicBezTo>
                      <a:pt x="234951" y="146020"/>
                      <a:pt x="234951" y="145895"/>
                      <a:pt x="235034" y="145728"/>
                    </a:cubicBezTo>
                    <a:cubicBezTo>
                      <a:pt x="237909" y="137895"/>
                      <a:pt x="250658" y="132396"/>
                      <a:pt x="260866" y="127979"/>
                    </a:cubicBezTo>
                    <a:cubicBezTo>
                      <a:pt x="264782" y="126271"/>
                      <a:pt x="268448" y="124688"/>
                      <a:pt x="270657" y="123355"/>
                    </a:cubicBezTo>
                    <a:lnTo>
                      <a:pt x="272282" y="122355"/>
                    </a:lnTo>
                    <a:cubicBezTo>
                      <a:pt x="279323" y="118105"/>
                      <a:pt x="283239" y="115397"/>
                      <a:pt x="281698" y="109397"/>
                    </a:cubicBezTo>
                    <a:cubicBezTo>
                      <a:pt x="281364" y="108064"/>
                      <a:pt x="280781" y="107189"/>
                      <a:pt x="280156" y="106231"/>
                    </a:cubicBezTo>
                    <a:cubicBezTo>
                      <a:pt x="279031" y="104481"/>
                      <a:pt x="277698" y="102481"/>
                      <a:pt x="277989" y="98231"/>
                    </a:cubicBezTo>
                    <a:cubicBezTo>
                      <a:pt x="278114" y="96190"/>
                      <a:pt x="278781" y="94315"/>
                      <a:pt x="279364" y="92649"/>
                    </a:cubicBezTo>
                    <a:cubicBezTo>
                      <a:pt x="279948" y="90940"/>
                      <a:pt x="280489" y="89357"/>
                      <a:pt x="280406" y="88024"/>
                    </a:cubicBezTo>
                    <a:cubicBezTo>
                      <a:pt x="280198" y="84899"/>
                      <a:pt x="278323" y="82733"/>
                      <a:pt x="276198" y="80150"/>
                    </a:cubicBezTo>
                    <a:cubicBezTo>
                      <a:pt x="274365" y="77941"/>
                      <a:pt x="272240" y="75400"/>
                      <a:pt x="271115" y="72025"/>
                    </a:cubicBezTo>
                    <a:cubicBezTo>
                      <a:pt x="270532" y="70317"/>
                      <a:pt x="270782" y="68650"/>
                      <a:pt x="270948" y="67317"/>
                    </a:cubicBezTo>
                    <a:cubicBezTo>
                      <a:pt x="271073" y="66276"/>
                      <a:pt x="271198" y="65359"/>
                      <a:pt x="270907" y="64859"/>
                    </a:cubicBezTo>
                    <a:cubicBezTo>
                      <a:pt x="269490" y="62276"/>
                      <a:pt x="265074" y="60443"/>
                      <a:pt x="260782" y="58693"/>
                    </a:cubicBezTo>
                    <a:cubicBezTo>
                      <a:pt x="253658" y="55777"/>
                      <a:pt x="244784" y="52110"/>
                      <a:pt x="245700" y="42777"/>
                    </a:cubicBezTo>
                    <a:cubicBezTo>
                      <a:pt x="245992" y="39569"/>
                      <a:pt x="247533" y="38194"/>
                      <a:pt x="248450" y="37361"/>
                    </a:cubicBezTo>
                    <a:cubicBezTo>
                      <a:pt x="248617" y="37195"/>
                      <a:pt x="248825" y="37028"/>
                      <a:pt x="248867" y="36945"/>
                    </a:cubicBezTo>
                    <a:lnTo>
                      <a:pt x="248867" y="36945"/>
                    </a:lnTo>
                    <a:cubicBezTo>
                      <a:pt x="248825" y="36945"/>
                      <a:pt x="248825" y="36445"/>
                      <a:pt x="248283" y="35111"/>
                    </a:cubicBezTo>
                    <a:cubicBezTo>
                      <a:pt x="248158" y="34945"/>
                      <a:pt x="247283" y="34361"/>
                      <a:pt x="246700" y="33945"/>
                    </a:cubicBezTo>
                    <a:cubicBezTo>
                      <a:pt x="244492" y="32487"/>
                      <a:pt x="239909" y="29404"/>
                      <a:pt x="242742" y="24154"/>
                    </a:cubicBezTo>
                    <a:cubicBezTo>
                      <a:pt x="244909" y="20154"/>
                      <a:pt x="249242" y="20279"/>
                      <a:pt x="252450" y="20279"/>
                    </a:cubicBezTo>
                    <a:cubicBezTo>
                      <a:pt x="254200" y="20321"/>
                      <a:pt x="256199" y="20363"/>
                      <a:pt x="256824" y="19696"/>
                    </a:cubicBezTo>
                    <a:cubicBezTo>
                      <a:pt x="257241" y="19238"/>
                      <a:pt x="257449" y="18113"/>
                      <a:pt x="257324" y="16613"/>
                    </a:cubicBezTo>
                    <a:cubicBezTo>
                      <a:pt x="257241" y="15571"/>
                      <a:pt x="256408" y="14196"/>
                      <a:pt x="255574" y="12905"/>
                    </a:cubicBezTo>
                    <a:cubicBezTo>
                      <a:pt x="254825" y="11738"/>
                      <a:pt x="254075" y="10488"/>
                      <a:pt x="253575" y="9113"/>
                    </a:cubicBezTo>
                    <a:cubicBezTo>
                      <a:pt x="249492" y="10155"/>
                      <a:pt x="246492" y="8613"/>
                      <a:pt x="244034" y="7322"/>
                    </a:cubicBezTo>
                    <a:cubicBezTo>
                      <a:pt x="241742" y="6113"/>
                      <a:pt x="239909" y="5155"/>
                      <a:pt x="237076" y="5989"/>
                    </a:cubicBezTo>
                    <a:cubicBezTo>
                      <a:pt x="231160" y="7780"/>
                      <a:pt x="221869" y="11863"/>
                      <a:pt x="216411" y="15905"/>
                    </a:cubicBezTo>
                    <a:cubicBezTo>
                      <a:pt x="215453" y="16613"/>
                      <a:pt x="214453" y="17529"/>
                      <a:pt x="213453" y="18446"/>
                    </a:cubicBezTo>
                    <a:cubicBezTo>
                      <a:pt x="209745" y="21862"/>
                      <a:pt x="204120" y="27029"/>
                      <a:pt x="197579" y="21696"/>
                    </a:cubicBezTo>
                    <a:cubicBezTo>
                      <a:pt x="196079" y="20446"/>
                      <a:pt x="195412" y="18654"/>
                      <a:pt x="194829" y="17071"/>
                    </a:cubicBezTo>
                    <a:cubicBezTo>
                      <a:pt x="194371" y="15821"/>
                      <a:pt x="193913" y="14613"/>
                      <a:pt x="193204" y="14071"/>
                    </a:cubicBezTo>
                    <a:cubicBezTo>
                      <a:pt x="191538" y="12863"/>
                      <a:pt x="190079" y="12821"/>
                      <a:pt x="187371" y="12905"/>
                    </a:cubicBezTo>
                    <a:cubicBezTo>
                      <a:pt x="186413" y="12946"/>
                      <a:pt x="185413" y="12946"/>
                      <a:pt x="184330" y="12905"/>
                    </a:cubicBezTo>
                    <a:cubicBezTo>
                      <a:pt x="179622" y="12696"/>
                      <a:pt x="178622" y="12196"/>
                      <a:pt x="175247" y="10155"/>
                    </a:cubicBezTo>
                    <a:cubicBezTo>
                      <a:pt x="174164" y="9488"/>
                      <a:pt x="173414" y="8488"/>
                      <a:pt x="172747" y="7613"/>
                    </a:cubicBezTo>
                    <a:cubicBezTo>
                      <a:pt x="171331" y="5739"/>
                      <a:pt x="171164" y="5822"/>
                      <a:pt x="170331" y="6197"/>
                    </a:cubicBezTo>
                    <a:cubicBezTo>
                      <a:pt x="168831" y="6905"/>
                      <a:pt x="168623" y="8030"/>
                      <a:pt x="168748" y="11321"/>
                    </a:cubicBezTo>
                    <a:cubicBezTo>
                      <a:pt x="168831" y="13780"/>
                      <a:pt x="168956" y="16529"/>
                      <a:pt x="166914" y="18488"/>
                    </a:cubicBezTo>
                    <a:cubicBezTo>
                      <a:pt x="165456" y="19904"/>
                      <a:pt x="163207" y="20446"/>
                      <a:pt x="160040" y="20237"/>
                    </a:cubicBezTo>
                    <a:cubicBezTo>
                      <a:pt x="154540" y="19821"/>
                      <a:pt x="151499" y="16279"/>
                      <a:pt x="148833" y="13155"/>
                    </a:cubicBezTo>
                    <a:cubicBezTo>
                      <a:pt x="146666" y="10655"/>
                      <a:pt x="144791" y="8488"/>
                      <a:pt x="141916" y="8030"/>
                    </a:cubicBezTo>
                    <a:cubicBezTo>
                      <a:pt x="139375" y="7613"/>
                      <a:pt x="137500" y="9030"/>
                      <a:pt x="135250" y="10655"/>
                    </a:cubicBezTo>
                    <a:cubicBezTo>
                      <a:pt x="132250" y="12863"/>
                      <a:pt x="127709" y="16196"/>
                      <a:pt x="122293" y="10447"/>
                    </a:cubicBezTo>
                    <a:cubicBezTo>
                      <a:pt x="120501" y="8572"/>
                      <a:pt x="119626" y="6447"/>
                      <a:pt x="118918" y="4739"/>
                    </a:cubicBezTo>
                    <a:cubicBezTo>
                      <a:pt x="118585" y="3905"/>
                      <a:pt x="118002" y="2489"/>
                      <a:pt x="117627" y="2364"/>
                    </a:cubicBezTo>
                    <a:cubicBezTo>
                      <a:pt x="117585" y="2364"/>
                      <a:pt x="116752" y="2072"/>
                      <a:pt x="113793" y="3697"/>
                    </a:cubicBezTo>
                    <a:cubicBezTo>
                      <a:pt x="111877" y="4739"/>
                      <a:pt x="110460" y="6530"/>
                      <a:pt x="109002" y="8447"/>
                    </a:cubicBezTo>
                    <a:cubicBezTo>
                      <a:pt x="107586" y="10238"/>
                      <a:pt x="106169" y="12071"/>
                      <a:pt x="104127" y="13530"/>
                    </a:cubicBezTo>
                    <a:cubicBezTo>
                      <a:pt x="101503" y="15446"/>
                      <a:pt x="98461" y="16155"/>
                      <a:pt x="95795" y="16779"/>
                    </a:cubicBezTo>
                    <a:cubicBezTo>
                      <a:pt x="93628" y="17279"/>
                      <a:pt x="91587" y="17779"/>
                      <a:pt x="89962" y="18779"/>
                    </a:cubicBezTo>
                    <a:cubicBezTo>
                      <a:pt x="89962" y="18863"/>
                      <a:pt x="89962" y="18988"/>
                      <a:pt x="89920" y="19071"/>
                    </a:cubicBezTo>
                    <a:cubicBezTo>
                      <a:pt x="89795" y="20112"/>
                      <a:pt x="89587" y="22029"/>
                      <a:pt x="87795" y="22987"/>
                    </a:cubicBezTo>
                    <a:cubicBezTo>
                      <a:pt x="86171" y="23862"/>
                      <a:pt x="84879" y="23820"/>
                      <a:pt x="84004" y="23737"/>
                    </a:cubicBezTo>
                    <a:cubicBezTo>
                      <a:pt x="83504" y="23696"/>
                      <a:pt x="83296" y="23696"/>
                      <a:pt x="83046" y="23820"/>
                    </a:cubicBezTo>
                    <a:cubicBezTo>
                      <a:pt x="81713" y="24320"/>
                      <a:pt x="80463" y="24404"/>
                      <a:pt x="79379" y="24487"/>
                    </a:cubicBezTo>
                    <a:cubicBezTo>
                      <a:pt x="77421" y="24654"/>
                      <a:pt x="77005" y="24779"/>
                      <a:pt x="76463" y="25779"/>
                    </a:cubicBezTo>
                    <a:cubicBezTo>
                      <a:pt x="75963" y="26737"/>
                      <a:pt x="76130" y="26945"/>
                      <a:pt x="76838" y="27987"/>
                    </a:cubicBezTo>
                    <a:cubicBezTo>
                      <a:pt x="77546" y="28945"/>
                      <a:pt x="78713" y="30612"/>
                      <a:pt x="77880" y="32778"/>
                    </a:cubicBezTo>
                    <a:cubicBezTo>
                      <a:pt x="76838" y="35528"/>
                      <a:pt x="75005" y="36695"/>
                      <a:pt x="73630" y="37195"/>
                    </a:cubicBezTo>
                    <a:cubicBezTo>
                      <a:pt x="68630" y="39028"/>
                      <a:pt x="61881" y="35153"/>
                      <a:pt x="56965" y="32320"/>
                    </a:cubicBezTo>
                    <a:cubicBezTo>
                      <a:pt x="56006" y="31778"/>
                      <a:pt x="55173" y="31278"/>
                      <a:pt x="54506" y="30945"/>
                    </a:cubicBezTo>
                    <a:cubicBezTo>
                      <a:pt x="50923" y="29154"/>
                      <a:pt x="47257" y="27737"/>
                      <a:pt x="44590" y="29237"/>
                    </a:cubicBezTo>
                    <a:cubicBezTo>
                      <a:pt x="43841" y="29653"/>
                      <a:pt x="43507" y="30362"/>
                      <a:pt x="43007" y="31653"/>
                    </a:cubicBezTo>
                    <a:cubicBezTo>
                      <a:pt x="42424" y="33112"/>
                      <a:pt x="41674" y="34945"/>
                      <a:pt x="39716" y="36278"/>
                    </a:cubicBezTo>
                    <a:cubicBezTo>
                      <a:pt x="35633" y="39111"/>
                      <a:pt x="31216" y="37361"/>
                      <a:pt x="27342" y="35778"/>
                    </a:cubicBezTo>
                    <a:cubicBezTo>
                      <a:pt x="24217" y="34528"/>
                      <a:pt x="21301" y="33320"/>
                      <a:pt x="18592" y="34195"/>
                    </a:cubicBezTo>
                    <a:cubicBezTo>
                      <a:pt x="16093" y="34986"/>
                      <a:pt x="13843" y="36486"/>
                      <a:pt x="11426" y="38070"/>
                    </a:cubicBezTo>
                    <a:cubicBezTo>
                      <a:pt x="10218" y="38861"/>
                      <a:pt x="8968" y="39694"/>
                      <a:pt x="7677" y="40444"/>
                    </a:cubicBezTo>
                    <a:cubicBezTo>
                      <a:pt x="7968" y="40861"/>
                      <a:pt x="8301" y="41236"/>
                      <a:pt x="8427" y="41694"/>
                    </a:cubicBezTo>
                    <a:cubicBezTo>
                      <a:pt x="9260" y="44277"/>
                      <a:pt x="7843" y="46777"/>
                      <a:pt x="6635" y="48944"/>
                    </a:cubicBezTo>
                    <a:cubicBezTo>
                      <a:pt x="5885" y="50277"/>
                      <a:pt x="5052" y="51818"/>
                      <a:pt x="5094" y="52735"/>
                    </a:cubicBezTo>
                    <a:cubicBezTo>
                      <a:pt x="5218" y="54735"/>
                      <a:pt x="5677" y="56443"/>
                      <a:pt x="6177" y="58193"/>
                    </a:cubicBezTo>
                    <a:cubicBezTo>
                      <a:pt x="7010" y="61151"/>
                      <a:pt x="7843" y="64192"/>
                      <a:pt x="6927" y="68276"/>
                    </a:cubicBezTo>
                    <a:cubicBezTo>
                      <a:pt x="6385" y="70734"/>
                      <a:pt x="5635" y="71983"/>
                      <a:pt x="5177" y="72733"/>
                    </a:cubicBezTo>
                    <a:cubicBezTo>
                      <a:pt x="5552" y="73442"/>
                      <a:pt x="6510" y="75025"/>
                      <a:pt x="7385" y="76400"/>
                    </a:cubicBezTo>
                    <a:cubicBezTo>
                      <a:pt x="10843" y="81816"/>
                      <a:pt x="13968" y="87857"/>
                      <a:pt x="11510" y="96523"/>
                    </a:cubicBezTo>
                    <a:cubicBezTo>
                      <a:pt x="10468" y="100148"/>
                      <a:pt x="8177" y="101648"/>
                      <a:pt x="6635" y="102648"/>
                    </a:cubicBezTo>
                    <a:cubicBezTo>
                      <a:pt x="5135" y="103606"/>
                      <a:pt x="5010" y="103731"/>
                      <a:pt x="6510" y="106689"/>
                    </a:cubicBezTo>
                    <a:cubicBezTo>
                      <a:pt x="7427" y="108522"/>
                      <a:pt x="8218" y="108772"/>
                      <a:pt x="9385" y="109148"/>
                    </a:cubicBezTo>
                    <a:cubicBezTo>
                      <a:pt x="11801" y="109897"/>
                      <a:pt x="14051" y="111022"/>
                      <a:pt x="14509" y="116647"/>
                    </a:cubicBezTo>
                    <a:cubicBezTo>
                      <a:pt x="14718" y="119355"/>
                      <a:pt x="13176" y="121105"/>
                      <a:pt x="12051" y="122396"/>
                    </a:cubicBezTo>
                    <a:cubicBezTo>
                      <a:pt x="11510" y="123021"/>
                      <a:pt x="10968" y="123646"/>
                      <a:pt x="10926" y="124063"/>
                    </a:cubicBezTo>
                    <a:cubicBezTo>
                      <a:pt x="10843" y="124813"/>
                      <a:pt x="11176" y="125563"/>
                      <a:pt x="11676" y="126688"/>
                    </a:cubicBezTo>
                    <a:cubicBezTo>
                      <a:pt x="12218" y="127854"/>
                      <a:pt x="12801" y="129146"/>
                      <a:pt x="12843" y="130729"/>
                    </a:cubicBezTo>
                    <a:cubicBezTo>
                      <a:pt x="12885" y="133812"/>
                      <a:pt x="12051" y="135770"/>
                      <a:pt x="11135" y="137853"/>
                    </a:cubicBezTo>
                    <a:cubicBezTo>
                      <a:pt x="10760" y="138687"/>
                      <a:pt x="10385" y="139562"/>
                      <a:pt x="10010" y="140603"/>
                    </a:cubicBezTo>
                    <a:cubicBezTo>
                      <a:pt x="7927" y="146728"/>
                      <a:pt x="8135" y="152394"/>
                      <a:pt x="10676" y="158394"/>
                    </a:cubicBezTo>
                    <a:cubicBezTo>
                      <a:pt x="13551" y="165143"/>
                      <a:pt x="14426" y="170434"/>
                      <a:pt x="10510" y="177476"/>
                    </a:cubicBezTo>
                    <a:cubicBezTo>
                      <a:pt x="9968" y="178475"/>
                      <a:pt x="9010" y="179142"/>
                      <a:pt x="8135" y="179850"/>
                    </a:cubicBezTo>
                    <a:cubicBezTo>
                      <a:pt x="7760" y="180142"/>
                      <a:pt x="7135" y="180600"/>
                      <a:pt x="7010" y="180809"/>
                    </a:cubicBezTo>
                    <a:cubicBezTo>
                      <a:pt x="7052" y="180892"/>
                      <a:pt x="7052" y="180892"/>
                      <a:pt x="7510" y="181392"/>
                    </a:cubicBezTo>
                    <a:cubicBezTo>
                      <a:pt x="8093" y="182059"/>
                      <a:pt x="9093" y="183142"/>
                      <a:pt x="8968" y="184975"/>
                    </a:cubicBezTo>
                    <a:cubicBezTo>
                      <a:pt x="8843" y="186516"/>
                      <a:pt x="8468" y="187808"/>
                      <a:pt x="8093" y="189058"/>
                    </a:cubicBezTo>
                    <a:cubicBezTo>
                      <a:pt x="7843" y="189975"/>
                      <a:pt x="7552" y="190891"/>
                      <a:pt x="7385" y="191974"/>
                    </a:cubicBezTo>
                    <a:cubicBezTo>
                      <a:pt x="7218" y="193266"/>
                      <a:pt x="6260" y="193766"/>
                      <a:pt x="5427" y="194183"/>
                    </a:cubicBezTo>
                    <a:cubicBezTo>
                      <a:pt x="3260" y="195266"/>
                      <a:pt x="2552" y="195808"/>
                      <a:pt x="2344" y="196058"/>
                    </a:cubicBezTo>
                    <a:cubicBezTo>
                      <a:pt x="2385" y="196724"/>
                      <a:pt x="3552" y="201140"/>
                      <a:pt x="4094" y="203224"/>
                    </a:cubicBezTo>
                    <a:cubicBezTo>
                      <a:pt x="4260" y="203849"/>
                      <a:pt x="4385" y="204390"/>
                      <a:pt x="4510" y="204807"/>
                    </a:cubicBezTo>
                    <a:cubicBezTo>
                      <a:pt x="9218" y="204932"/>
                      <a:pt x="13509" y="207723"/>
                      <a:pt x="17301" y="216348"/>
                    </a:cubicBezTo>
                    <a:cubicBezTo>
                      <a:pt x="18426" y="218931"/>
                      <a:pt x="18926" y="222014"/>
                      <a:pt x="19342" y="224972"/>
                    </a:cubicBezTo>
                    <a:cubicBezTo>
                      <a:pt x="20009" y="229513"/>
                      <a:pt x="20676" y="233763"/>
                      <a:pt x="23425" y="236096"/>
                    </a:cubicBezTo>
                    <a:cubicBezTo>
                      <a:pt x="24550" y="237054"/>
                      <a:pt x="25758" y="237138"/>
                      <a:pt x="27800" y="237263"/>
                    </a:cubicBezTo>
                    <a:cubicBezTo>
                      <a:pt x="30383" y="237429"/>
                      <a:pt x="33633" y="237596"/>
                      <a:pt x="36883" y="240679"/>
                    </a:cubicBezTo>
                    <a:cubicBezTo>
                      <a:pt x="39299" y="242971"/>
                      <a:pt x="40341" y="246054"/>
                      <a:pt x="41341" y="249012"/>
                    </a:cubicBezTo>
                    <a:cubicBezTo>
                      <a:pt x="42091" y="251178"/>
                      <a:pt x="42757" y="253220"/>
                      <a:pt x="43924" y="254720"/>
                    </a:cubicBezTo>
                    <a:cubicBezTo>
                      <a:pt x="45424" y="256720"/>
                      <a:pt x="47673" y="258136"/>
                      <a:pt x="50090" y="259678"/>
                    </a:cubicBezTo>
                    <a:cubicBezTo>
                      <a:pt x="52923" y="261511"/>
                      <a:pt x="55840" y="263386"/>
                      <a:pt x="57839" y="266386"/>
                    </a:cubicBezTo>
                    <a:cubicBezTo>
                      <a:pt x="63089" y="274385"/>
                      <a:pt x="66922" y="290259"/>
                      <a:pt x="68297" y="296716"/>
                    </a:cubicBezTo>
                    <a:cubicBezTo>
                      <a:pt x="68547" y="297925"/>
                      <a:pt x="68797" y="299133"/>
                      <a:pt x="69047" y="300299"/>
                    </a:cubicBezTo>
                    <a:cubicBezTo>
                      <a:pt x="71005" y="310007"/>
                      <a:pt x="72713" y="318382"/>
                      <a:pt x="82296" y="323173"/>
                    </a:cubicBezTo>
                    <a:cubicBezTo>
                      <a:pt x="85754" y="324881"/>
                      <a:pt x="89629" y="325256"/>
                      <a:pt x="93045" y="325589"/>
                    </a:cubicBezTo>
                    <a:cubicBezTo>
                      <a:pt x="97295" y="326006"/>
                      <a:pt x="101003" y="326339"/>
                      <a:pt x="102878" y="329256"/>
                    </a:cubicBezTo>
                    <a:cubicBezTo>
                      <a:pt x="104211" y="331339"/>
                      <a:pt x="104211" y="334130"/>
                      <a:pt x="102878" y="338047"/>
                    </a:cubicBezTo>
                    <a:cubicBezTo>
                      <a:pt x="102253" y="339880"/>
                      <a:pt x="94712" y="349921"/>
                      <a:pt x="91587" y="351879"/>
                    </a:cubicBezTo>
                    <a:cubicBezTo>
                      <a:pt x="88837" y="353587"/>
                      <a:pt x="85629" y="353337"/>
                      <a:pt x="82796" y="353087"/>
                    </a:cubicBezTo>
                    <a:cubicBezTo>
                      <a:pt x="80838" y="352921"/>
                      <a:pt x="78838" y="352754"/>
                      <a:pt x="78255" y="353462"/>
                    </a:cubicBezTo>
                    <a:cubicBezTo>
                      <a:pt x="77171" y="354712"/>
                      <a:pt x="77171" y="355587"/>
                      <a:pt x="77296" y="356129"/>
                    </a:cubicBezTo>
                    <a:cubicBezTo>
                      <a:pt x="77921" y="359670"/>
                      <a:pt x="85087" y="363711"/>
                      <a:pt x="89837" y="366336"/>
                    </a:cubicBezTo>
                    <a:cubicBezTo>
                      <a:pt x="93378" y="368336"/>
                      <a:pt x="95420" y="369503"/>
                      <a:pt x="96462" y="370794"/>
                    </a:cubicBezTo>
                    <a:cubicBezTo>
                      <a:pt x="98753" y="373669"/>
                      <a:pt x="99711" y="376211"/>
                      <a:pt x="99420" y="378627"/>
                    </a:cubicBezTo>
                    <a:cubicBezTo>
                      <a:pt x="98961" y="382085"/>
                      <a:pt x="96045" y="384210"/>
                      <a:pt x="93212" y="386251"/>
                    </a:cubicBezTo>
                    <a:cubicBezTo>
                      <a:pt x="89879" y="388668"/>
                      <a:pt x="86712" y="390959"/>
                      <a:pt x="86670" y="395334"/>
                    </a:cubicBezTo>
                    <a:cubicBezTo>
                      <a:pt x="86670" y="398750"/>
                      <a:pt x="89337" y="402584"/>
                      <a:pt x="92212" y="406667"/>
                    </a:cubicBezTo>
                    <a:cubicBezTo>
                      <a:pt x="95545" y="411416"/>
                      <a:pt x="99336" y="416832"/>
                      <a:pt x="99920" y="423165"/>
                    </a:cubicBezTo>
                    <a:cubicBezTo>
                      <a:pt x="100503" y="423540"/>
                      <a:pt x="101211" y="423874"/>
                      <a:pt x="102336" y="424374"/>
                    </a:cubicBezTo>
                    <a:cubicBezTo>
                      <a:pt x="103294" y="424790"/>
                      <a:pt x="104044" y="425082"/>
                      <a:pt x="104669" y="425332"/>
                    </a:cubicBezTo>
                    <a:cubicBezTo>
                      <a:pt x="108127" y="426665"/>
                      <a:pt x="108544" y="427207"/>
                      <a:pt x="110169" y="430831"/>
                    </a:cubicBezTo>
                    <a:lnTo>
                      <a:pt x="110544" y="431706"/>
                    </a:lnTo>
                    <a:cubicBezTo>
                      <a:pt x="111252" y="433290"/>
                      <a:pt x="111544" y="434373"/>
                      <a:pt x="111710" y="435164"/>
                    </a:cubicBezTo>
                    <a:cubicBezTo>
                      <a:pt x="111960" y="436248"/>
                      <a:pt x="112085" y="436747"/>
                      <a:pt x="113627" y="438372"/>
                    </a:cubicBezTo>
                    <a:cubicBezTo>
                      <a:pt x="116043" y="440956"/>
                      <a:pt x="118793" y="442706"/>
                      <a:pt x="120460" y="442747"/>
                    </a:cubicBezTo>
                    <a:cubicBezTo>
                      <a:pt x="123209" y="442706"/>
                      <a:pt x="125168" y="441122"/>
                      <a:pt x="127626" y="439122"/>
                    </a:cubicBezTo>
                    <a:cubicBezTo>
                      <a:pt x="131250" y="436164"/>
                      <a:pt x="135792" y="432498"/>
                      <a:pt x="142958" y="435289"/>
                    </a:cubicBezTo>
                    <a:cubicBezTo>
                      <a:pt x="147624" y="437123"/>
                      <a:pt x="149791" y="441122"/>
                      <a:pt x="151707" y="444622"/>
                    </a:cubicBezTo>
                    <a:cubicBezTo>
                      <a:pt x="153457" y="447872"/>
                      <a:pt x="154999" y="450663"/>
                      <a:pt x="158165" y="451580"/>
                    </a:cubicBezTo>
                    <a:cubicBezTo>
                      <a:pt x="159873" y="452080"/>
                      <a:pt x="161790" y="451996"/>
                      <a:pt x="163623" y="451996"/>
                    </a:cubicBezTo>
                    <a:cubicBezTo>
                      <a:pt x="166581" y="451955"/>
                      <a:pt x="169581" y="451871"/>
                      <a:pt x="171456" y="454163"/>
                    </a:cubicBezTo>
                    <a:cubicBezTo>
                      <a:pt x="173331" y="456413"/>
                      <a:pt x="172872" y="459829"/>
                      <a:pt x="172372" y="462162"/>
                    </a:cubicBezTo>
                    <a:cubicBezTo>
                      <a:pt x="171664" y="466204"/>
                      <a:pt x="169831" y="469120"/>
                      <a:pt x="168206" y="471703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1" name="Полилиния: фигура 90">
                <a:extLst>
                  <a:ext uri="{FF2B5EF4-FFF2-40B4-BE49-F238E27FC236}">
                    <a16:creationId xmlns:a16="http://schemas.microsoft.com/office/drawing/2014/main" id="{4872E586-9808-4810-BC8B-C90BEC0DE0E6}"/>
                  </a:ext>
                </a:extLst>
              </p:cNvPr>
              <p:cNvSpPr/>
              <p:nvPr/>
            </p:nvSpPr>
            <p:spPr>
              <a:xfrm>
                <a:off x="2843385" y="4009115"/>
                <a:ext cx="308310" cy="249981"/>
              </a:xfrm>
              <a:custGeom>
                <a:avLst/>
                <a:gdLst>
                  <a:gd name="connsiteX0" fmla="*/ 282028 w 308309"/>
                  <a:gd name="connsiteY0" fmla="*/ 115004 h 249981"/>
                  <a:gd name="connsiteX1" fmla="*/ 289069 w 308309"/>
                  <a:gd name="connsiteY1" fmla="*/ 109213 h 249981"/>
                  <a:gd name="connsiteX2" fmla="*/ 291152 w 308309"/>
                  <a:gd name="connsiteY2" fmla="*/ 104755 h 249981"/>
                  <a:gd name="connsiteX3" fmla="*/ 294360 w 308309"/>
                  <a:gd name="connsiteY3" fmla="*/ 103838 h 249981"/>
                  <a:gd name="connsiteX4" fmla="*/ 302984 w 308309"/>
                  <a:gd name="connsiteY4" fmla="*/ 107005 h 249981"/>
                  <a:gd name="connsiteX5" fmla="*/ 304609 w 308309"/>
                  <a:gd name="connsiteY5" fmla="*/ 107505 h 249981"/>
                  <a:gd name="connsiteX6" fmla="*/ 305526 w 308309"/>
                  <a:gd name="connsiteY6" fmla="*/ 105796 h 249981"/>
                  <a:gd name="connsiteX7" fmla="*/ 308484 w 308309"/>
                  <a:gd name="connsiteY7" fmla="*/ 91298 h 249981"/>
                  <a:gd name="connsiteX8" fmla="*/ 299568 w 308309"/>
                  <a:gd name="connsiteY8" fmla="*/ 88881 h 249981"/>
                  <a:gd name="connsiteX9" fmla="*/ 289860 w 308309"/>
                  <a:gd name="connsiteY9" fmla="*/ 86756 h 249981"/>
                  <a:gd name="connsiteX10" fmla="*/ 286527 w 308309"/>
                  <a:gd name="connsiteY10" fmla="*/ 71091 h 249981"/>
                  <a:gd name="connsiteX11" fmla="*/ 286111 w 308309"/>
                  <a:gd name="connsiteY11" fmla="*/ 64425 h 249981"/>
                  <a:gd name="connsiteX12" fmla="*/ 282153 w 308309"/>
                  <a:gd name="connsiteY12" fmla="*/ 55842 h 249981"/>
                  <a:gd name="connsiteX13" fmla="*/ 275861 w 308309"/>
                  <a:gd name="connsiteY13" fmla="*/ 50551 h 249981"/>
                  <a:gd name="connsiteX14" fmla="*/ 270278 w 308309"/>
                  <a:gd name="connsiteY14" fmla="*/ 43885 h 249981"/>
                  <a:gd name="connsiteX15" fmla="*/ 258488 w 308309"/>
                  <a:gd name="connsiteY15" fmla="*/ 41010 h 249981"/>
                  <a:gd name="connsiteX16" fmla="*/ 257029 w 308309"/>
                  <a:gd name="connsiteY16" fmla="*/ 41176 h 249981"/>
                  <a:gd name="connsiteX17" fmla="*/ 247197 w 308309"/>
                  <a:gd name="connsiteY17" fmla="*/ 43259 h 249981"/>
                  <a:gd name="connsiteX18" fmla="*/ 244947 w 308309"/>
                  <a:gd name="connsiteY18" fmla="*/ 45634 h 249981"/>
                  <a:gd name="connsiteX19" fmla="*/ 235614 w 308309"/>
                  <a:gd name="connsiteY19" fmla="*/ 48509 h 249981"/>
                  <a:gd name="connsiteX20" fmla="*/ 230365 w 308309"/>
                  <a:gd name="connsiteY20" fmla="*/ 40510 h 249981"/>
                  <a:gd name="connsiteX21" fmla="*/ 228948 w 308309"/>
                  <a:gd name="connsiteY21" fmla="*/ 36885 h 249981"/>
                  <a:gd name="connsiteX22" fmla="*/ 224532 w 308309"/>
                  <a:gd name="connsiteY22" fmla="*/ 35844 h 249981"/>
                  <a:gd name="connsiteX23" fmla="*/ 215408 w 308309"/>
                  <a:gd name="connsiteY23" fmla="*/ 30510 h 249981"/>
                  <a:gd name="connsiteX24" fmla="*/ 216366 w 308309"/>
                  <a:gd name="connsiteY24" fmla="*/ 20803 h 249981"/>
                  <a:gd name="connsiteX25" fmla="*/ 217324 w 308309"/>
                  <a:gd name="connsiteY25" fmla="*/ 16928 h 249981"/>
                  <a:gd name="connsiteX26" fmla="*/ 213991 w 308309"/>
                  <a:gd name="connsiteY26" fmla="*/ 14220 h 249981"/>
                  <a:gd name="connsiteX27" fmla="*/ 208117 w 308309"/>
                  <a:gd name="connsiteY27" fmla="*/ 9137 h 249981"/>
                  <a:gd name="connsiteX28" fmla="*/ 203534 w 308309"/>
                  <a:gd name="connsiteY28" fmla="*/ 20220 h 249981"/>
                  <a:gd name="connsiteX29" fmla="*/ 189576 w 308309"/>
                  <a:gd name="connsiteY29" fmla="*/ 42718 h 249981"/>
                  <a:gd name="connsiteX30" fmla="*/ 176577 w 308309"/>
                  <a:gd name="connsiteY30" fmla="*/ 46343 h 249981"/>
                  <a:gd name="connsiteX31" fmla="*/ 166786 w 308309"/>
                  <a:gd name="connsiteY31" fmla="*/ 49092 h 249981"/>
                  <a:gd name="connsiteX32" fmla="*/ 167745 w 308309"/>
                  <a:gd name="connsiteY32" fmla="*/ 53050 h 249981"/>
                  <a:gd name="connsiteX33" fmla="*/ 169619 w 308309"/>
                  <a:gd name="connsiteY33" fmla="*/ 56508 h 249981"/>
                  <a:gd name="connsiteX34" fmla="*/ 165703 w 308309"/>
                  <a:gd name="connsiteY34" fmla="*/ 56634 h 249981"/>
                  <a:gd name="connsiteX35" fmla="*/ 147079 w 308309"/>
                  <a:gd name="connsiteY35" fmla="*/ 48884 h 249981"/>
                  <a:gd name="connsiteX36" fmla="*/ 141705 w 308309"/>
                  <a:gd name="connsiteY36" fmla="*/ 43801 h 249981"/>
                  <a:gd name="connsiteX37" fmla="*/ 140413 w 308309"/>
                  <a:gd name="connsiteY37" fmla="*/ 44176 h 249981"/>
                  <a:gd name="connsiteX38" fmla="*/ 134080 w 308309"/>
                  <a:gd name="connsiteY38" fmla="*/ 44218 h 249981"/>
                  <a:gd name="connsiteX39" fmla="*/ 131247 w 308309"/>
                  <a:gd name="connsiteY39" fmla="*/ 39218 h 249981"/>
                  <a:gd name="connsiteX40" fmla="*/ 130664 w 308309"/>
                  <a:gd name="connsiteY40" fmla="*/ 37510 h 249981"/>
                  <a:gd name="connsiteX41" fmla="*/ 126581 w 308309"/>
                  <a:gd name="connsiteY41" fmla="*/ 33260 h 249981"/>
                  <a:gd name="connsiteX42" fmla="*/ 120415 w 308309"/>
                  <a:gd name="connsiteY42" fmla="*/ 27427 h 249981"/>
                  <a:gd name="connsiteX43" fmla="*/ 108499 w 308309"/>
                  <a:gd name="connsiteY43" fmla="*/ 24844 h 249981"/>
                  <a:gd name="connsiteX44" fmla="*/ 89792 w 308309"/>
                  <a:gd name="connsiteY44" fmla="*/ 19178 h 249981"/>
                  <a:gd name="connsiteX45" fmla="*/ 84418 w 308309"/>
                  <a:gd name="connsiteY45" fmla="*/ 10804 h 249981"/>
                  <a:gd name="connsiteX46" fmla="*/ 79835 w 308309"/>
                  <a:gd name="connsiteY46" fmla="*/ 3804 h 249981"/>
                  <a:gd name="connsiteX47" fmla="*/ 76126 w 308309"/>
                  <a:gd name="connsiteY47" fmla="*/ 2346 h 249981"/>
                  <a:gd name="connsiteX48" fmla="*/ 75543 w 308309"/>
                  <a:gd name="connsiteY48" fmla="*/ 3304 h 249981"/>
                  <a:gd name="connsiteX49" fmla="*/ 70335 w 308309"/>
                  <a:gd name="connsiteY49" fmla="*/ 7721 h 249981"/>
                  <a:gd name="connsiteX50" fmla="*/ 64294 w 308309"/>
                  <a:gd name="connsiteY50" fmla="*/ 9304 h 249981"/>
                  <a:gd name="connsiteX51" fmla="*/ 57628 w 308309"/>
                  <a:gd name="connsiteY51" fmla="*/ 11220 h 249981"/>
                  <a:gd name="connsiteX52" fmla="*/ 54836 w 308309"/>
                  <a:gd name="connsiteY52" fmla="*/ 13429 h 249981"/>
                  <a:gd name="connsiteX53" fmla="*/ 44629 w 308309"/>
                  <a:gd name="connsiteY53" fmla="*/ 13553 h 249981"/>
                  <a:gd name="connsiteX54" fmla="*/ 39879 w 308309"/>
                  <a:gd name="connsiteY54" fmla="*/ 8262 h 249981"/>
                  <a:gd name="connsiteX55" fmla="*/ 34880 w 308309"/>
                  <a:gd name="connsiteY55" fmla="*/ 6471 h 249981"/>
                  <a:gd name="connsiteX56" fmla="*/ 29005 w 308309"/>
                  <a:gd name="connsiteY56" fmla="*/ 14012 h 249981"/>
                  <a:gd name="connsiteX57" fmla="*/ 28088 w 308309"/>
                  <a:gd name="connsiteY57" fmla="*/ 17428 h 249981"/>
                  <a:gd name="connsiteX58" fmla="*/ 24297 w 308309"/>
                  <a:gd name="connsiteY58" fmla="*/ 26302 h 249981"/>
                  <a:gd name="connsiteX59" fmla="*/ 18631 w 308309"/>
                  <a:gd name="connsiteY59" fmla="*/ 42634 h 249981"/>
                  <a:gd name="connsiteX60" fmla="*/ 22714 w 308309"/>
                  <a:gd name="connsiteY60" fmla="*/ 50092 h 249981"/>
                  <a:gd name="connsiteX61" fmla="*/ 26714 w 308309"/>
                  <a:gd name="connsiteY61" fmla="*/ 67341 h 249981"/>
                  <a:gd name="connsiteX62" fmla="*/ 5548 w 308309"/>
                  <a:gd name="connsiteY62" fmla="*/ 76257 h 249981"/>
                  <a:gd name="connsiteX63" fmla="*/ 5465 w 308309"/>
                  <a:gd name="connsiteY63" fmla="*/ 76299 h 249981"/>
                  <a:gd name="connsiteX64" fmla="*/ 2382 w 308309"/>
                  <a:gd name="connsiteY64" fmla="*/ 81090 h 249981"/>
                  <a:gd name="connsiteX65" fmla="*/ 4715 w 308309"/>
                  <a:gd name="connsiteY65" fmla="*/ 86048 h 249981"/>
                  <a:gd name="connsiteX66" fmla="*/ 8257 w 308309"/>
                  <a:gd name="connsiteY66" fmla="*/ 95381 h 249981"/>
                  <a:gd name="connsiteX67" fmla="*/ 6299 w 308309"/>
                  <a:gd name="connsiteY67" fmla="*/ 104463 h 249981"/>
                  <a:gd name="connsiteX68" fmla="*/ 4757 w 308309"/>
                  <a:gd name="connsiteY68" fmla="*/ 111379 h 249981"/>
                  <a:gd name="connsiteX69" fmla="*/ 13965 w 308309"/>
                  <a:gd name="connsiteY69" fmla="*/ 117004 h 249981"/>
                  <a:gd name="connsiteX70" fmla="*/ 28505 w 308309"/>
                  <a:gd name="connsiteY70" fmla="*/ 123170 h 249981"/>
                  <a:gd name="connsiteX71" fmla="*/ 29922 w 308309"/>
                  <a:gd name="connsiteY71" fmla="*/ 135544 h 249981"/>
                  <a:gd name="connsiteX72" fmla="*/ 32005 w 308309"/>
                  <a:gd name="connsiteY72" fmla="*/ 147085 h 249981"/>
                  <a:gd name="connsiteX73" fmla="*/ 35421 w 308309"/>
                  <a:gd name="connsiteY73" fmla="*/ 148835 h 249981"/>
                  <a:gd name="connsiteX74" fmla="*/ 39254 w 308309"/>
                  <a:gd name="connsiteY74" fmla="*/ 150835 h 249981"/>
                  <a:gd name="connsiteX75" fmla="*/ 39254 w 308309"/>
                  <a:gd name="connsiteY75" fmla="*/ 158376 h 249981"/>
                  <a:gd name="connsiteX76" fmla="*/ 34380 w 308309"/>
                  <a:gd name="connsiteY76" fmla="*/ 163625 h 249981"/>
                  <a:gd name="connsiteX77" fmla="*/ 32630 w 308309"/>
                  <a:gd name="connsiteY77" fmla="*/ 166459 h 249981"/>
                  <a:gd name="connsiteX78" fmla="*/ 33963 w 308309"/>
                  <a:gd name="connsiteY78" fmla="*/ 166875 h 249981"/>
                  <a:gd name="connsiteX79" fmla="*/ 38921 w 308309"/>
                  <a:gd name="connsiteY79" fmla="*/ 170167 h 249981"/>
                  <a:gd name="connsiteX80" fmla="*/ 39129 w 308309"/>
                  <a:gd name="connsiteY80" fmla="*/ 175125 h 249981"/>
                  <a:gd name="connsiteX81" fmla="*/ 39046 w 308309"/>
                  <a:gd name="connsiteY81" fmla="*/ 177541 h 249981"/>
                  <a:gd name="connsiteX82" fmla="*/ 40546 w 308309"/>
                  <a:gd name="connsiteY82" fmla="*/ 182874 h 249981"/>
                  <a:gd name="connsiteX83" fmla="*/ 43712 w 308309"/>
                  <a:gd name="connsiteY83" fmla="*/ 191623 h 249981"/>
                  <a:gd name="connsiteX84" fmla="*/ 49504 w 308309"/>
                  <a:gd name="connsiteY84" fmla="*/ 205039 h 249981"/>
                  <a:gd name="connsiteX85" fmla="*/ 55295 w 308309"/>
                  <a:gd name="connsiteY85" fmla="*/ 218205 h 249981"/>
                  <a:gd name="connsiteX86" fmla="*/ 55628 w 308309"/>
                  <a:gd name="connsiteY86" fmla="*/ 218746 h 249981"/>
                  <a:gd name="connsiteX87" fmla="*/ 58378 w 308309"/>
                  <a:gd name="connsiteY87" fmla="*/ 244036 h 249981"/>
                  <a:gd name="connsiteX88" fmla="*/ 55795 w 308309"/>
                  <a:gd name="connsiteY88" fmla="*/ 250452 h 249981"/>
                  <a:gd name="connsiteX89" fmla="*/ 55545 w 308309"/>
                  <a:gd name="connsiteY89" fmla="*/ 251077 h 249981"/>
                  <a:gd name="connsiteX90" fmla="*/ 83334 w 308309"/>
                  <a:gd name="connsiteY90" fmla="*/ 249369 h 249981"/>
                  <a:gd name="connsiteX91" fmla="*/ 102166 w 308309"/>
                  <a:gd name="connsiteY91" fmla="*/ 250369 h 249981"/>
                  <a:gd name="connsiteX92" fmla="*/ 113499 w 308309"/>
                  <a:gd name="connsiteY92" fmla="*/ 241203 h 249981"/>
                  <a:gd name="connsiteX93" fmla="*/ 121415 w 308309"/>
                  <a:gd name="connsiteY93" fmla="*/ 231620 h 249981"/>
                  <a:gd name="connsiteX94" fmla="*/ 128997 w 308309"/>
                  <a:gd name="connsiteY94" fmla="*/ 228829 h 249981"/>
                  <a:gd name="connsiteX95" fmla="*/ 134372 w 308309"/>
                  <a:gd name="connsiteY95" fmla="*/ 226787 h 249981"/>
                  <a:gd name="connsiteX96" fmla="*/ 136497 w 308309"/>
                  <a:gd name="connsiteY96" fmla="*/ 222913 h 249981"/>
                  <a:gd name="connsiteX97" fmla="*/ 142330 w 308309"/>
                  <a:gd name="connsiteY97" fmla="*/ 214122 h 249981"/>
                  <a:gd name="connsiteX98" fmla="*/ 157745 w 308309"/>
                  <a:gd name="connsiteY98" fmla="*/ 211913 h 249981"/>
                  <a:gd name="connsiteX99" fmla="*/ 166870 w 308309"/>
                  <a:gd name="connsiteY99" fmla="*/ 211538 h 249981"/>
                  <a:gd name="connsiteX100" fmla="*/ 169786 w 308309"/>
                  <a:gd name="connsiteY100" fmla="*/ 207705 h 249981"/>
                  <a:gd name="connsiteX101" fmla="*/ 176869 w 308309"/>
                  <a:gd name="connsiteY101" fmla="*/ 200873 h 249981"/>
                  <a:gd name="connsiteX102" fmla="*/ 189535 w 308309"/>
                  <a:gd name="connsiteY102" fmla="*/ 200039 h 249981"/>
                  <a:gd name="connsiteX103" fmla="*/ 200784 w 308309"/>
                  <a:gd name="connsiteY103" fmla="*/ 199206 h 249981"/>
                  <a:gd name="connsiteX104" fmla="*/ 207242 w 308309"/>
                  <a:gd name="connsiteY104" fmla="*/ 192457 h 249981"/>
                  <a:gd name="connsiteX105" fmla="*/ 212408 w 308309"/>
                  <a:gd name="connsiteY105" fmla="*/ 186165 h 249981"/>
                  <a:gd name="connsiteX106" fmla="*/ 227782 w 308309"/>
                  <a:gd name="connsiteY106" fmla="*/ 179541 h 249981"/>
                  <a:gd name="connsiteX107" fmla="*/ 228407 w 308309"/>
                  <a:gd name="connsiteY107" fmla="*/ 179416 h 249981"/>
                  <a:gd name="connsiteX108" fmla="*/ 227032 w 308309"/>
                  <a:gd name="connsiteY108" fmla="*/ 166834 h 249981"/>
                  <a:gd name="connsiteX109" fmla="*/ 246989 w 308309"/>
                  <a:gd name="connsiteY109" fmla="*/ 154751 h 249981"/>
                  <a:gd name="connsiteX110" fmla="*/ 260113 w 308309"/>
                  <a:gd name="connsiteY110" fmla="*/ 149751 h 249981"/>
                  <a:gd name="connsiteX111" fmla="*/ 267195 w 308309"/>
                  <a:gd name="connsiteY111" fmla="*/ 144127 h 249981"/>
                  <a:gd name="connsiteX112" fmla="*/ 271028 w 308309"/>
                  <a:gd name="connsiteY112" fmla="*/ 140711 h 249981"/>
                  <a:gd name="connsiteX113" fmla="*/ 274362 w 308309"/>
                  <a:gd name="connsiteY113" fmla="*/ 138461 h 249981"/>
                  <a:gd name="connsiteX114" fmla="*/ 280111 w 308309"/>
                  <a:gd name="connsiteY114" fmla="*/ 134461 h 249981"/>
                  <a:gd name="connsiteX115" fmla="*/ 281653 w 308309"/>
                  <a:gd name="connsiteY115" fmla="*/ 127462 h 249981"/>
                  <a:gd name="connsiteX116" fmla="*/ 278986 w 308309"/>
                  <a:gd name="connsiteY116" fmla="*/ 116546 h 249981"/>
                  <a:gd name="connsiteX117" fmla="*/ 282028 w 308309"/>
                  <a:gd name="connsiteY117" fmla="*/ 115004 h 24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308309" h="249981">
                    <a:moveTo>
                      <a:pt x="282028" y="115004"/>
                    </a:moveTo>
                    <a:cubicBezTo>
                      <a:pt x="285902" y="116087"/>
                      <a:pt x="286944" y="114463"/>
                      <a:pt x="289069" y="109213"/>
                    </a:cubicBezTo>
                    <a:cubicBezTo>
                      <a:pt x="289694" y="107713"/>
                      <a:pt x="290319" y="106171"/>
                      <a:pt x="291152" y="104755"/>
                    </a:cubicBezTo>
                    <a:cubicBezTo>
                      <a:pt x="291819" y="103630"/>
                      <a:pt x="293235" y="103213"/>
                      <a:pt x="294360" y="103838"/>
                    </a:cubicBezTo>
                    <a:cubicBezTo>
                      <a:pt x="296985" y="105213"/>
                      <a:pt x="299901" y="106088"/>
                      <a:pt x="302984" y="107005"/>
                    </a:cubicBezTo>
                    <a:cubicBezTo>
                      <a:pt x="303526" y="107171"/>
                      <a:pt x="304068" y="107338"/>
                      <a:pt x="304609" y="107505"/>
                    </a:cubicBezTo>
                    <a:cubicBezTo>
                      <a:pt x="304901" y="106921"/>
                      <a:pt x="305192" y="106380"/>
                      <a:pt x="305526" y="105796"/>
                    </a:cubicBezTo>
                    <a:cubicBezTo>
                      <a:pt x="308151" y="100880"/>
                      <a:pt x="311150" y="95339"/>
                      <a:pt x="308484" y="91298"/>
                    </a:cubicBezTo>
                    <a:cubicBezTo>
                      <a:pt x="306776" y="88756"/>
                      <a:pt x="303984" y="88673"/>
                      <a:pt x="299568" y="88881"/>
                    </a:cubicBezTo>
                    <a:cubicBezTo>
                      <a:pt x="296068" y="89048"/>
                      <a:pt x="292443" y="89214"/>
                      <a:pt x="289860" y="86756"/>
                    </a:cubicBezTo>
                    <a:cubicBezTo>
                      <a:pt x="286861" y="83840"/>
                      <a:pt x="286694" y="77340"/>
                      <a:pt x="286527" y="71091"/>
                    </a:cubicBezTo>
                    <a:cubicBezTo>
                      <a:pt x="286444" y="68466"/>
                      <a:pt x="286402" y="65966"/>
                      <a:pt x="286111" y="64425"/>
                    </a:cubicBezTo>
                    <a:cubicBezTo>
                      <a:pt x="284861" y="57717"/>
                      <a:pt x="284486" y="57467"/>
                      <a:pt x="282153" y="55842"/>
                    </a:cubicBezTo>
                    <a:cubicBezTo>
                      <a:pt x="280694" y="54842"/>
                      <a:pt x="278736" y="53467"/>
                      <a:pt x="275861" y="50551"/>
                    </a:cubicBezTo>
                    <a:cubicBezTo>
                      <a:pt x="273070" y="47718"/>
                      <a:pt x="271445" y="45509"/>
                      <a:pt x="270278" y="43885"/>
                    </a:cubicBezTo>
                    <a:cubicBezTo>
                      <a:pt x="267737" y="40385"/>
                      <a:pt x="267529" y="40093"/>
                      <a:pt x="258488" y="41010"/>
                    </a:cubicBezTo>
                    <a:lnTo>
                      <a:pt x="257029" y="41176"/>
                    </a:lnTo>
                    <a:cubicBezTo>
                      <a:pt x="252321" y="41635"/>
                      <a:pt x="250905" y="41801"/>
                      <a:pt x="247197" y="43259"/>
                    </a:cubicBezTo>
                    <a:cubicBezTo>
                      <a:pt x="246239" y="43635"/>
                      <a:pt x="245739" y="44426"/>
                      <a:pt x="244947" y="45634"/>
                    </a:cubicBezTo>
                    <a:cubicBezTo>
                      <a:pt x="243656" y="47676"/>
                      <a:pt x="241531" y="51134"/>
                      <a:pt x="235614" y="48509"/>
                    </a:cubicBezTo>
                    <a:cubicBezTo>
                      <a:pt x="231406" y="46676"/>
                      <a:pt x="230781" y="43093"/>
                      <a:pt x="230365" y="40510"/>
                    </a:cubicBezTo>
                    <a:cubicBezTo>
                      <a:pt x="230073" y="38718"/>
                      <a:pt x="229823" y="37552"/>
                      <a:pt x="228948" y="36885"/>
                    </a:cubicBezTo>
                    <a:cubicBezTo>
                      <a:pt x="227740" y="35968"/>
                      <a:pt x="226240" y="35885"/>
                      <a:pt x="224532" y="35844"/>
                    </a:cubicBezTo>
                    <a:cubicBezTo>
                      <a:pt x="221657" y="35760"/>
                      <a:pt x="217699" y="35594"/>
                      <a:pt x="215408" y="30510"/>
                    </a:cubicBezTo>
                    <a:cubicBezTo>
                      <a:pt x="213574" y="26511"/>
                      <a:pt x="215199" y="23219"/>
                      <a:pt x="216366" y="20803"/>
                    </a:cubicBezTo>
                    <a:cubicBezTo>
                      <a:pt x="217241" y="18970"/>
                      <a:pt x="217741" y="17887"/>
                      <a:pt x="217324" y="16928"/>
                    </a:cubicBezTo>
                    <a:cubicBezTo>
                      <a:pt x="217074" y="16345"/>
                      <a:pt x="215199" y="15095"/>
                      <a:pt x="213991" y="14220"/>
                    </a:cubicBezTo>
                    <a:cubicBezTo>
                      <a:pt x="211908" y="12803"/>
                      <a:pt x="209658" y="11220"/>
                      <a:pt x="208117" y="9137"/>
                    </a:cubicBezTo>
                    <a:cubicBezTo>
                      <a:pt x="206242" y="12720"/>
                      <a:pt x="204867" y="16512"/>
                      <a:pt x="203534" y="20220"/>
                    </a:cubicBezTo>
                    <a:cubicBezTo>
                      <a:pt x="200617" y="28261"/>
                      <a:pt x="197617" y="36593"/>
                      <a:pt x="189576" y="42718"/>
                    </a:cubicBezTo>
                    <a:cubicBezTo>
                      <a:pt x="186410" y="45134"/>
                      <a:pt x="181410" y="45759"/>
                      <a:pt x="176577" y="46343"/>
                    </a:cubicBezTo>
                    <a:cubicBezTo>
                      <a:pt x="172619" y="46842"/>
                      <a:pt x="167661" y="47426"/>
                      <a:pt x="166786" y="49092"/>
                    </a:cubicBezTo>
                    <a:cubicBezTo>
                      <a:pt x="166411" y="49801"/>
                      <a:pt x="166786" y="51259"/>
                      <a:pt x="167745" y="53050"/>
                    </a:cubicBezTo>
                    <a:lnTo>
                      <a:pt x="169619" y="56508"/>
                    </a:lnTo>
                    <a:lnTo>
                      <a:pt x="165703" y="56634"/>
                    </a:lnTo>
                    <a:cubicBezTo>
                      <a:pt x="154579" y="56967"/>
                      <a:pt x="150913" y="53050"/>
                      <a:pt x="147079" y="48884"/>
                    </a:cubicBezTo>
                    <a:cubicBezTo>
                      <a:pt x="145538" y="47218"/>
                      <a:pt x="143955" y="45468"/>
                      <a:pt x="141705" y="43801"/>
                    </a:cubicBezTo>
                    <a:cubicBezTo>
                      <a:pt x="141372" y="43885"/>
                      <a:pt x="140830" y="44051"/>
                      <a:pt x="140413" y="44176"/>
                    </a:cubicBezTo>
                    <a:cubicBezTo>
                      <a:pt x="138622" y="44759"/>
                      <a:pt x="136164" y="45593"/>
                      <a:pt x="134080" y="44218"/>
                    </a:cubicBezTo>
                    <a:cubicBezTo>
                      <a:pt x="132122" y="42885"/>
                      <a:pt x="131622" y="40801"/>
                      <a:pt x="131247" y="39218"/>
                    </a:cubicBezTo>
                    <a:cubicBezTo>
                      <a:pt x="131122" y="38635"/>
                      <a:pt x="130872" y="37677"/>
                      <a:pt x="130664" y="37510"/>
                    </a:cubicBezTo>
                    <a:cubicBezTo>
                      <a:pt x="129372" y="36385"/>
                      <a:pt x="127998" y="34843"/>
                      <a:pt x="126581" y="33260"/>
                    </a:cubicBezTo>
                    <a:cubicBezTo>
                      <a:pt x="124539" y="30927"/>
                      <a:pt x="122206" y="28302"/>
                      <a:pt x="120415" y="27427"/>
                    </a:cubicBezTo>
                    <a:cubicBezTo>
                      <a:pt x="117290" y="25844"/>
                      <a:pt x="112999" y="25344"/>
                      <a:pt x="108499" y="24844"/>
                    </a:cubicBezTo>
                    <a:cubicBezTo>
                      <a:pt x="102250" y="24136"/>
                      <a:pt x="95125" y="23344"/>
                      <a:pt x="89792" y="19178"/>
                    </a:cubicBezTo>
                    <a:cubicBezTo>
                      <a:pt x="87167" y="17136"/>
                      <a:pt x="85792" y="13928"/>
                      <a:pt x="84418" y="10804"/>
                    </a:cubicBezTo>
                    <a:cubicBezTo>
                      <a:pt x="83126" y="7762"/>
                      <a:pt x="81876" y="4929"/>
                      <a:pt x="79835" y="3804"/>
                    </a:cubicBezTo>
                    <a:cubicBezTo>
                      <a:pt x="77001" y="2221"/>
                      <a:pt x="76168" y="2346"/>
                      <a:pt x="76126" y="2346"/>
                    </a:cubicBezTo>
                    <a:cubicBezTo>
                      <a:pt x="76043" y="2429"/>
                      <a:pt x="75752" y="2929"/>
                      <a:pt x="75543" y="3304"/>
                    </a:cubicBezTo>
                    <a:cubicBezTo>
                      <a:pt x="74710" y="4679"/>
                      <a:pt x="73460" y="6762"/>
                      <a:pt x="70335" y="7721"/>
                    </a:cubicBezTo>
                    <a:cubicBezTo>
                      <a:pt x="68127" y="8387"/>
                      <a:pt x="66169" y="8845"/>
                      <a:pt x="64294" y="9304"/>
                    </a:cubicBezTo>
                    <a:cubicBezTo>
                      <a:pt x="61836" y="9887"/>
                      <a:pt x="59669" y="10429"/>
                      <a:pt x="57628" y="11220"/>
                    </a:cubicBezTo>
                    <a:cubicBezTo>
                      <a:pt x="55920" y="11887"/>
                      <a:pt x="55378" y="12637"/>
                      <a:pt x="54836" y="13429"/>
                    </a:cubicBezTo>
                    <a:cubicBezTo>
                      <a:pt x="52420" y="16845"/>
                      <a:pt x="49754" y="16053"/>
                      <a:pt x="44629" y="13553"/>
                    </a:cubicBezTo>
                    <a:cubicBezTo>
                      <a:pt x="41754" y="12137"/>
                      <a:pt x="40671" y="9929"/>
                      <a:pt x="39879" y="8262"/>
                    </a:cubicBezTo>
                    <a:cubicBezTo>
                      <a:pt x="38879" y="6262"/>
                      <a:pt x="38629" y="5637"/>
                      <a:pt x="34880" y="6471"/>
                    </a:cubicBezTo>
                    <a:cubicBezTo>
                      <a:pt x="30838" y="7387"/>
                      <a:pt x="30130" y="9429"/>
                      <a:pt x="29005" y="14012"/>
                    </a:cubicBezTo>
                    <a:cubicBezTo>
                      <a:pt x="28713" y="15137"/>
                      <a:pt x="28422" y="16262"/>
                      <a:pt x="28088" y="17428"/>
                    </a:cubicBezTo>
                    <a:cubicBezTo>
                      <a:pt x="27339" y="19845"/>
                      <a:pt x="25839" y="22969"/>
                      <a:pt x="24297" y="26302"/>
                    </a:cubicBezTo>
                    <a:cubicBezTo>
                      <a:pt x="21631" y="32010"/>
                      <a:pt x="18297" y="39093"/>
                      <a:pt x="18631" y="42634"/>
                    </a:cubicBezTo>
                    <a:cubicBezTo>
                      <a:pt x="18881" y="45134"/>
                      <a:pt x="20756" y="47551"/>
                      <a:pt x="22714" y="50092"/>
                    </a:cubicBezTo>
                    <a:cubicBezTo>
                      <a:pt x="26089" y="54425"/>
                      <a:pt x="30255" y="59800"/>
                      <a:pt x="26714" y="67341"/>
                    </a:cubicBezTo>
                    <a:cubicBezTo>
                      <a:pt x="23464" y="74299"/>
                      <a:pt x="9840" y="76174"/>
                      <a:pt x="5548" y="76257"/>
                    </a:cubicBezTo>
                    <a:cubicBezTo>
                      <a:pt x="5507" y="76257"/>
                      <a:pt x="5507" y="76299"/>
                      <a:pt x="5465" y="76299"/>
                    </a:cubicBezTo>
                    <a:cubicBezTo>
                      <a:pt x="3090" y="78215"/>
                      <a:pt x="2132" y="79215"/>
                      <a:pt x="2382" y="81090"/>
                    </a:cubicBezTo>
                    <a:cubicBezTo>
                      <a:pt x="2632" y="83048"/>
                      <a:pt x="3549" y="84381"/>
                      <a:pt x="4715" y="86048"/>
                    </a:cubicBezTo>
                    <a:cubicBezTo>
                      <a:pt x="6215" y="88214"/>
                      <a:pt x="8090" y="90923"/>
                      <a:pt x="8257" y="95381"/>
                    </a:cubicBezTo>
                    <a:cubicBezTo>
                      <a:pt x="8382" y="98297"/>
                      <a:pt x="7298" y="101422"/>
                      <a:pt x="6299" y="104463"/>
                    </a:cubicBezTo>
                    <a:cubicBezTo>
                      <a:pt x="5423" y="107088"/>
                      <a:pt x="4465" y="109796"/>
                      <a:pt x="4757" y="111379"/>
                    </a:cubicBezTo>
                    <a:cubicBezTo>
                      <a:pt x="5673" y="116587"/>
                      <a:pt x="8215" y="116879"/>
                      <a:pt x="13965" y="117004"/>
                    </a:cubicBezTo>
                    <a:cubicBezTo>
                      <a:pt x="18756" y="117129"/>
                      <a:pt x="24755" y="117254"/>
                      <a:pt x="28505" y="123170"/>
                    </a:cubicBezTo>
                    <a:cubicBezTo>
                      <a:pt x="31505" y="127920"/>
                      <a:pt x="30672" y="131961"/>
                      <a:pt x="29922" y="135544"/>
                    </a:cubicBezTo>
                    <a:cubicBezTo>
                      <a:pt x="29130" y="139294"/>
                      <a:pt x="28463" y="142544"/>
                      <a:pt x="32005" y="147085"/>
                    </a:cubicBezTo>
                    <a:cubicBezTo>
                      <a:pt x="33088" y="148460"/>
                      <a:pt x="34130" y="148626"/>
                      <a:pt x="35421" y="148835"/>
                    </a:cubicBezTo>
                    <a:cubicBezTo>
                      <a:pt x="36630" y="149043"/>
                      <a:pt x="38254" y="149293"/>
                      <a:pt x="39254" y="150835"/>
                    </a:cubicBezTo>
                    <a:cubicBezTo>
                      <a:pt x="40254" y="152335"/>
                      <a:pt x="40254" y="154459"/>
                      <a:pt x="39254" y="158376"/>
                    </a:cubicBezTo>
                    <a:cubicBezTo>
                      <a:pt x="38338" y="161959"/>
                      <a:pt x="35963" y="162959"/>
                      <a:pt x="34380" y="163625"/>
                    </a:cubicBezTo>
                    <a:cubicBezTo>
                      <a:pt x="33005" y="164209"/>
                      <a:pt x="32546" y="164417"/>
                      <a:pt x="32630" y="166459"/>
                    </a:cubicBezTo>
                    <a:cubicBezTo>
                      <a:pt x="33005" y="166583"/>
                      <a:pt x="33546" y="166750"/>
                      <a:pt x="33963" y="166875"/>
                    </a:cubicBezTo>
                    <a:cubicBezTo>
                      <a:pt x="35796" y="167375"/>
                      <a:pt x="38088" y="168042"/>
                      <a:pt x="38921" y="170167"/>
                    </a:cubicBezTo>
                    <a:cubicBezTo>
                      <a:pt x="39588" y="171875"/>
                      <a:pt x="39379" y="173625"/>
                      <a:pt x="39129" y="175125"/>
                    </a:cubicBezTo>
                    <a:cubicBezTo>
                      <a:pt x="39004" y="176083"/>
                      <a:pt x="38879" y="177041"/>
                      <a:pt x="39046" y="177541"/>
                    </a:cubicBezTo>
                    <a:cubicBezTo>
                      <a:pt x="39671" y="179458"/>
                      <a:pt x="40129" y="181207"/>
                      <a:pt x="40546" y="182874"/>
                    </a:cubicBezTo>
                    <a:cubicBezTo>
                      <a:pt x="41296" y="185915"/>
                      <a:pt x="41962" y="188582"/>
                      <a:pt x="43712" y="191623"/>
                    </a:cubicBezTo>
                    <a:cubicBezTo>
                      <a:pt x="46545" y="196539"/>
                      <a:pt x="48045" y="200873"/>
                      <a:pt x="49504" y="205039"/>
                    </a:cubicBezTo>
                    <a:cubicBezTo>
                      <a:pt x="51045" y="209372"/>
                      <a:pt x="52462" y="213497"/>
                      <a:pt x="55295" y="218205"/>
                    </a:cubicBezTo>
                    <a:lnTo>
                      <a:pt x="55628" y="218746"/>
                    </a:lnTo>
                    <a:cubicBezTo>
                      <a:pt x="62544" y="230204"/>
                      <a:pt x="63044" y="231620"/>
                      <a:pt x="58378" y="244036"/>
                    </a:cubicBezTo>
                    <a:cubicBezTo>
                      <a:pt x="57628" y="245994"/>
                      <a:pt x="56753" y="248161"/>
                      <a:pt x="55795" y="250452"/>
                    </a:cubicBezTo>
                    <a:cubicBezTo>
                      <a:pt x="55711" y="250661"/>
                      <a:pt x="55628" y="250869"/>
                      <a:pt x="55545" y="251077"/>
                    </a:cubicBezTo>
                    <a:cubicBezTo>
                      <a:pt x="63502" y="246453"/>
                      <a:pt x="73835" y="247952"/>
                      <a:pt x="83334" y="249369"/>
                    </a:cubicBezTo>
                    <a:cubicBezTo>
                      <a:pt x="89834" y="250327"/>
                      <a:pt x="96542" y="251327"/>
                      <a:pt x="102166" y="250369"/>
                    </a:cubicBezTo>
                    <a:cubicBezTo>
                      <a:pt x="108832" y="249202"/>
                      <a:pt x="110874" y="245661"/>
                      <a:pt x="113499" y="241203"/>
                    </a:cubicBezTo>
                    <a:cubicBezTo>
                      <a:pt x="115332" y="238036"/>
                      <a:pt x="117457" y="234453"/>
                      <a:pt x="121415" y="231620"/>
                    </a:cubicBezTo>
                    <a:cubicBezTo>
                      <a:pt x="124039" y="229745"/>
                      <a:pt x="126664" y="229245"/>
                      <a:pt x="128997" y="228829"/>
                    </a:cubicBezTo>
                    <a:cubicBezTo>
                      <a:pt x="131206" y="228412"/>
                      <a:pt x="132914" y="228120"/>
                      <a:pt x="134372" y="226787"/>
                    </a:cubicBezTo>
                    <a:cubicBezTo>
                      <a:pt x="135039" y="226162"/>
                      <a:pt x="135789" y="224537"/>
                      <a:pt x="136497" y="222913"/>
                    </a:cubicBezTo>
                    <a:cubicBezTo>
                      <a:pt x="137789" y="220079"/>
                      <a:pt x="139372" y="216538"/>
                      <a:pt x="142330" y="214122"/>
                    </a:cubicBezTo>
                    <a:cubicBezTo>
                      <a:pt x="149454" y="208247"/>
                      <a:pt x="153537" y="209622"/>
                      <a:pt x="157745" y="211913"/>
                    </a:cubicBezTo>
                    <a:cubicBezTo>
                      <a:pt x="160412" y="213372"/>
                      <a:pt x="162370" y="214413"/>
                      <a:pt x="166870" y="211538"/>
                    </a:cubicBezTo>
                    <a:cubicBezTo>
                      <a:pt x="168661" y="210413"/>
                      <a:pt x="169119" y="209288"/>
                      <a:pt x="169786" y="207705"/>
                    </a:cubicBezTo>
                    <a:cubicBezTo>
                      <a:pt x="170744" y="205497"/>
                      <a:pt x="171911" y="202706"/>
                      <a:pt x="176869" y="200873"/>
                    </a:cubicBezTo>
                    <a:cubicBezTo>
                      <a:pt x="180994" y="199331"/>
                      <a:pt x="185327" y="199706"/>
                      <a:pt x="189535" y="200039"/>
                    </a:cubicBezTo>
                    <a:cubicBezTo>
                      <a:pt x="193659" y="200373"/>
                      <a:pt x="197534" y="200748"/>
                      <a:pt x="200784" y="199206"/>
                    </a:cubicBezTo>
                    <a:cubicBezTo>
                      <a:pt x="203492" y="197914"/>
                      <a:pt x="205325" y="195290"/>
                      <a:pt x="207242" y="192457"/>
                    </a:cubicBezTo>
                    <a:cubicBezTo>
                      <a:pt x="208741" y="190248"/>
                      <a:pt x="210283" y="187998"/>
                      <a:pt x="212408" y="186165"/>
                    </a:cubicBezTo>
                    <a:cubicBezTo>
                      <a:pt x="217824" y="181416"/>
                      <a:pt x="222449" y="180541"/>
                      <a:pt x="227782" y="179541"/>
                    </a:cubicBezTo>
                    <a:cubicBezTo>
                      <a:pt x="227990" y="179499"/>
                      <a:pt x="228198" y="179458"/>
                      <a:pt x="228407" y="179416"/>
                    </a:cubicBezTo>
                    <a:cubicBezTo>
                      <a:pt x="226074" y="174500"/>
                      <a:pt x="225657" y="170375"/>
                      <a:pt x="227032" y="166834"/>
                    </a:cubicBezTo>
                    <a:cubicBezTo>
                      <a:pt x="229698" y="160042"/>
                      <a:pt x="238489" y="157334"/>
                      <a:pt x="246989" y="154751"/>
                    </a:cubicBezTo>
                    <a:cubicBezTo>
                      <a:pt x="251697" y="153334"/>
                      <a:pt x="256530" y="151835"/>
                      <a:pt x="260113" y="149751"/>
                    </a:cubicBezTo>
                    <a:cubicBezTo>
                      <a:pt x="262987" y="148085"/>
                      <a:pt x="265029" y="146168"/>
                      <a:pt x="267195" y="144127"/>
                    </a:cubicBezTo>
                    <a:cubicBezTo>
                      <a:pt x="268404" y="143002"/>
                      <a:pt x="269612" y="141877"/>
                      <a:pt x="271028" y="140711"/>
                    </a:cubicBezTo>
                    <a:cubicBezTo>
                      <a:pt x="271487" y="140335"/>
                      <a:pt x="272820" y="139461"/>
                      <a:pt x="274362" y="138461"/>
                    </a:cubicBezTo>
                    <a:cubicBezTo>
                      <a:pt x="276153" y="137294"/>
                      <a:pt x="279486" y="135127"/>
                      <a:pt x="280111" y="134461"/>
                    </a:cubicBezTo>
                    <a:cubicBezTo>
                      <a:pt x="284027" y="130003"/>
                      <a:pt x="283402" y="129295"/>
                      <a:pt x="281653" y="127462"/>
                    </a:cubicBezTo>
                    <a:cubicBezTo>
                      <a:pt x="279819" y="125503"/>
                      <a:pt x="277070" y="122545"/>
                      <a:pt x="278986" y="116546"/>
                    </a:cubicBezTo>
                    <a:cubicBezTo>
                      <a:pt x="279486" y="115379"/>
                      <a:pt x="280778" y="114671"/>
                      <a:pt x="282028" y="115004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2" name="Полилиния: фигура 91">
                <a:extLst>
                  <a:ext uri="{FF2B5EF4-FFF2-40B4-BE49-F238E27FC236}">
                    <a16:creationId xmlns:a16="http://schemas.microsoft.com/office/drawing/2014/main" id="{60B7FD5C-675D-46F8-ABC3-289569E4BBFE}"/>
                  </a:ext>
                </a:extLst>
              </p:cNvPr>
              <p:cNvSpPr/>
              <p:nvPr/>
            </p:nvSpPr>
            <p:spPr>
              <a:xfrm>
                <a:off x="5043998" y="4883842"/>
                <a:ext cx="279145" cy="420801"/>
              </a:xfrm>
              <a:custGeom>
                <a:avLst/>
                <a:gdLst>
                  <a:gd name="connsiteX0" fmla="*/ 163340 w 279145"/>
                  <a:gd name="connsiteY0" fmla="*/ 346693 h 420801"/>
                  <a:gd name="connsiteX1" fmla="*/ 177589 w 279145"/>
                  <a:gd name="connsiteY1" fmla="*/ 347692 h 420801"/>
                  <a:gd name="connsiteX2" fmla="*/ 227752 w 279145"/>
                  <a:gd name="connsiteY2" fmla="*/ 299030 h 420801"/>
                  <a:gd name="connsiteX3" fmla="*/ 233418 w 279145"/>
                  <a:gd name="connsiteY3" fmla="*/ 295946 h 420801"/>
                  <a:gd name="connsiteX4" fmla="*/ 244042 w 279145"/>
                  <a:gd name="connsiteY4" fmla="*/ 279989 h 420801"/>
                  <a:gd name="connsiteX5" fmla="*/ 258250 w 279145"/>
                  <a:gd name="connsiteY5" fmla="*/ 259407 h 420801"/>
                  <a:gd name="connsiteX6" fmla="*/ 262791 w 279145"/>
                  <a:gd name="connsiteY6" fmla="*/ 258282 h 420801"/>
                  <a:gd name="connsiteX7" fmla="*/ 276915 w 279145"/>
                  <a:gd name="connsiteY7" fmla="*/ 249658 h 420801"/>
                  <a:gd name="connsiteX8" fmla="*/ 277415 w 279145"/>
                  <a:gd name="connsiteY8" fmla="*/ 237826 h 420801"/>
                  <a:gd name="connsiteX9" fmla="*/ 267332 w 279145"/>
                  <a:gd name="connsiteY9" fmla="*/ 229410 h 420801"/>
                  <a:gd name="connsiteX10" fmla="*/ 257458 w 279145"/>
                  <a:gd name="connsiteY10" fmla="*/ 224077 h 420801"/>
                  <a:gd name="connsiteX11" fmla="*/ 255125 w 279145"/>
                  <a:gd name="connsiteY11" fmla="*/ 214619 h 420801"/>
                  <a:gd name="connsiteX12" fmla="*/ 255041 w 279145"/>
                  <a:gd name="connsiteY12" fmla="*/ 210119 h 420801"/>
                  <a:gd name="connsiteX13" fmla="*/ 252000 w 279145"/>
                  <a:gd name="connsiteY13" fmla="*/ 205370 h 420801"/>
                  <a:gd name="connsiteX14" fmla="*/ 247625 w 279145"/>
                  <a:gd name="connsiteY14" fmla="*/ 196995 h 420801"/>
                  <a:gd name="connsiteX15" fmla="*/ 254708 w 279145"/>
                  <a:gd name="connsiteY15" fmla="*/ 180372 h 420801"/>
                  <a:gd name="connsiteX16" fmla="*/ 260791 w 279145"/>
                  <a:gd name="connsiteY16" fmla="*/ 168998 h 420801"/>
                  <a:gd name="connsiteX17" fmla="*/ 255416 w 279145"/>
                  <a:gd name="connsiteY17" fmla="*/ 153749 h 420801"/>
                  <a:gd name="connsiteX18" fmla="*/ 250875 w 279145"/>
                  <a:gd name="connsiteY18" fmla="*/ 142750 h 420801"/>
                  <a:gd name="connsiteX19" fmla="*/ 249625 w 279145"/>
                  <a:gd name="connsiteY19" fmla="*/ 130792 h 420801"/>
                  <a:gd name="connsiteX20" fmla="*/ 245667 w 279145"/>
                  <a:gd name="connsiteY20" fmla="*/ 115710 h 420801"/>
                  <a:gd name="connsiteX21" fmla="*/ 240167 w 279145"/>
                  <a:gd name="connsiteY21" fmla="*/ 110669 h 420801"/>
                  <a:gd name="connsiteX22" fmla="*/ 232585 w 279145"/>
                  <a:gd name="connsiteY22" fmla="*/ 102711 h 420801"/>
                  <a:gd name="connsiteX23" fmla="*/ 232252 w 279145"/>
                  <a:gd name="connsiteY23" fmla="*/ 94503 h 420801"/>
                  <a:gd name="connsiteX24" fmla="*/ 233001 w 279145"/>
                  <a:gd name="connsiteY24" fmla="*/ 91170 h 420801"/>
                  <a:gd name="connsiteX25" fmla="*/ 225419 w 279145"/>
                  <a:gd name="connsiteY25" fmla="*/ 76671 h 420801"/>
                  <a:gd name="connsiteX26" fmla="*/ 221377 w 279145"/>
                  <a:gd name="connsiteY26" fmla="*/ 75963 h 420801"/>
                  <a:gd name="connsiteX27" fmla="*/ 210128 w 279145"/>
                  <a:gd name="connsiteY27" fmla="*/ 70797 h 420801"/>
                  <a:gd name="connsiteX28" fmla="*/ 210337 w 279145"/>
                  <a:gd name="connsiteY28" fmla="*/ 60714 h 420801"/>
                  <a:gd name="connsiteX29" fmla="*/ 211086 w 279145"/>
                  <a:gd name="connsiteY29" fmla="*/ 55548 h 420801"/>
                  <a:gd name="connsiteX30" fmla="*/ 208545 w 279145"/>
                  <a:gd name="connsiteY30" fmla="*/ 54215 h 420801"/>
                  <a:gd name="connsiteX31" fmla="*/ 203920 w 279145"/>
                  <a:gd name="connsiteY31" fmla="*/ 51590 h 420801"/>
                  <a:gd name="connsiteX32" fmla="*/ 201379 w 279145"/>
                  <a:gd name="connsiteY32" fmla="*/ 47007 h 420801"/>
                  <a:gd name="connsiteX33" fmla="*/ 195213 w 279145"/>
                  <a:gd name="connsiteY33" fmla="*/ 41716 h 420801"/>
                  <a:gd name="connsiteX34" fmla="*/ 193046 w 279145"/>
                  <a:gd name="connsiteY34" fmla="*/ 44049 h 420801"/>
                  <a:gd name="connsiteX35" fmla="*/ 187963 w 279145"/>
                  <a:gd name="connsiteY35" fmla="*/ 48382 h 420801"/>
                  <a:gd name="connsiteX36" fmla="*/ 165215 w 279145"/>
                  <a:gd name="connsiteY36" fmla="*/ 51506 h 420801"/>
                  <a:gd name="connsiteX37" fmla="*/ 161715 w 279145"/>
                  <a:gd name="connsiteY37" fmla="*/ 49173 h 420801"/>
                  <a:gd name="connsiteX38" fmla="*/ 158215 w 279145"/>
                  <a:gd name="connsiteY38" fmla="*/ 48465 h 420801"/>
                  <a:gd name="connsiteX39" fmla="*/ 154841 w 279145"/>
                  <a:gd name="connsiteY39" fmla="*/ 49757 h 420801"/>
                  <a:gd name="connsiteX40" fmla="*/ 146550 w 279145"/>
                  <a:gd name="connsiteY40" fmla="*/ 51090 h 420801"/>
                  <a:gd name="connsiteX41" fmla="*/ 135759 w 279145"/>
                  <a:gd name="connsiteY41" fmla="*/ 42424 h 420801"/>
                  <a:gd name="connsiteX42" fmla="*/ 131759 w 279145"/>
                  <a:gd name="connsiteY42" fmla="*/ 29550 h 420801"/>
                  <a:gd name="connsiteX43" fmla="*/ 129801 w 279145"/>
                  <a:gd name="connsiteY43" fmla="*/ 21467 h 420801"/>
                  <a:gd name="connsiteX44" fmla="*/ 123385 w 279145"/>
                  <a:gd name="connsiteY44" fmla="*/ 13634 h 420801"/>
                  <a:gd name="connsiteX45" fmla="*/ 115885 w 279145"/>
                  <a:gd name="connsiteY45" fmla="*/ 4677 h 420801"/>
                  <a:gd name="connsiteX46" fmla="*/ 115052 w 279145"/>
                  <a:gd name="connsiteY46" fmla="*/ 2344 h 420801"/>
                  <a:gd name="connsiteX47" fmla="*/ 103220 w 279145"/>
                  <a:gd name="connsiteY47" fmla="*/ 10426 h 420801"/>
                  <a:gd name="connsiteX48" fmla="*/ 100886 w 279145"/>
                  <a:gd name="connsiteY48" fmla="*/ 15801 h 420801"/>
                  <a:gd name="connsiteX49" fmla="*/ 101220 w 279145"/>
                  <a:gd name="connsiteY49" fmla="*/ 20467 h 420801"/>
                  <a:gd name="connsiteX50" fmla="*/ 106344 w 279145"/>
                  <a:gd name="connsiteY50" fmla="*/ 48048 h 420801"/>
                  <a:gd name="connsiteX51" fmla="*/ 108803 w 279145"/>
                  <a:gd name="connsiteY51" fmla="*/ 51673 h 420801"/>
                  <a:gd name="connsiteX52" fmla="*/ 112677 w 279145"/>
                  <a:gd name="connsiteY52" fmla="*/ 62756 h 420801"/>
                  <a:gd name="connsiteX53" fmla="*/ 106053 w 279145"/>
                  <a:gd name="connsiteY53" fmla="*/ 70088 h 420801"/>
                  <a:gd name="connsiteX54" fmla="*/ 103053 w 279145"/>
                  <a:gd name="connsiteY54" fmla="*/ 71922 h 420801"/>
                  <a:gd name="connsiteX55" fmla="*/ 99137 w 279145"/>
                  <a:gd name="connsiteY55" fmla="*/ 83629 h 420801"/>
                  <a:gd name="connsiteX56" fmla="*/ 94095 w 279145"/>
                  <a:gd name="connsiteY56" fmla="*/ 97670 h 420801"/>
                  <a:gd name="connsiteX57" fmla="*/ 91596 w 279145"/>
                  <a:gd name="connsiteY57" fmla="*/ 100836 h 420801"/>
                  <a:gd name="connsiteX58" fmla="*/ 85804 w 279145"/>
                  <a:gd name="connsiteY58" fmla="*/ 111002 h 420801"/>
                  <a:gd name="connsiteX59" fmla="*/ 91220 w 279145"/>
                  <a:gd name="connsiteY59" fmla="*/ 113085 h 420801"/>
                  <a:gd name="connsiteX60" fmla="*/ 99595 w 279145"/>
                  <a:gd name="connsiteY60" fmla="*/ 108877 h 420801"/>
                  <a:gd name="connsiteX61" fmla="*/ 116344 w 279145"/>
                  <a:gd name="connsiteY61" fmla="*/ 107169 h 420801"/>
                  <a:gd name="connsiteX62" fmla="*/ 116635 w 279145"/>
                  <a:gd name="connsiteY62" fmla="*/ 115127 h 420801"/>
                  <a:gd name="connsiteX63" fmla="*/ 117010 w 279145"/>
                  <a:gd name="connsiteY63" fmla="*/ 118876 h 420801"/>
                  <a:gd name="connsiteX64" fmla="*/ 120843 w 279145"/>
                  <a:gd name="connsiteY64" fmla="*/ 117543 h 420801"/>
                  <a:gd name="connsiteX65" fmla="*/ 131342 w 279145"/>
                  <a:gd name="connsiteY65" fmla="*/ 117585 h 420801"/>
                  <a:gd name="connsiteX66" fmla="*/ 133926 w 279145"/>
                  <a:gd name="connsiteY66" fmla="*/ 124959 h 420801"/>
                  <a:gd name="connsiteX67" fmla="*/ 119927 w 279145"/>
                  <a:gd name="connsiteY67" fmla="*/ 138958 h 420801"/>
                  <a:gd name="connsiteX68" fmla="*/ 116927 w 279145"/>
                  <a:gd name="connsiteY68" fmla="*/ 140875 h 420801"/>
                  <a:gd name="connsiteX69" fmla="*/ 119635 w 279145"/>
                  <a:gd name="connsiteY69" fmla="*/ 153749 h 420801"/>
                  <a:gd name="connsiteX70" fmla="*/ 126176 w 279145"/>
                  <a:gd name="connsiteY70" fmla="*/ 163040 h 420801"/>
                  <a:gd name="connsiteX71" fmla="*/ 118052 w 279145"/>
                  <a:gd name="connsiteY71" fmla="*/ 178247 h 420801"/>
                  <a:gd name="connsiteX72" fmla="*/ 113094 w 279145"/>
                  <a:gd name="connsiteY72" fmla="*/ 180163 h 420801"/>
                  <a:gd name="connsiteX73" fmla="*/ 109303 w 279145"/>
                  <a:gd name="connsiteY73" fmla="*/ 183372 h 420801"/>
                  <a:gd name="connsiteX74" fmla="*/ 103345 w 279145"/>
                  <a:gd name="connsiteY74" fmla="*/ 188246 h 420801"/>
                  <a:gd name="connsiteX75" fmla="*/ 100303 w 279145"/>
                  <a:gd name="connsiteY75" fmla="*/ 190413 h 420801"/>
                  <a:gd name="connsiteX76" fmla="*/ 98137 w 279145"/>
                  <a:gd name="connsiteY76" fmla="*/ 194204 h 420801"/>
                  <a:gd name="connsiteX77" fmla="*/ 97262 w 279145"/>
                  <a:gd name="connsiteY77" fmla="*/ 197912 h 420801"/>
                  <a:gd name="connsiteX78" fmla="*/ 94095 w 279145"/>
                  <a:gd name="connsiteY78" fmla="*/ 203953 h 420801"/>
                  <a:gd name="connsiteX79" fmla="*/ 91054 w 279145"/>
                  <a:gd name="connsiteY79" fmla="*/ 212953 h 420801"/>
                  <a:gd name="connsiteX80" fmla="*/ 93804 w 279145"/>
                  <a:gd name="connsiteY80" fmla="*/ 213619 h 420801"/>
                  <a:gd name="connsiteX81" fmla="*/ 100678 w 279145"/>
                  <a:gd name="connsiteY81" fmla="*/ 216119 h 420801"/>
                  <a:gd name="connsiteX82" fmla="*/ 104136 w 279145"/>
                  <a:gd name="connsiteY82" fmla="*/ 226618 h 420801"/>
                  <a:gd name="connsiteX83" fmla="*/ 98928 w 279145"/>
                  <a:gd name="connsiteY83" fmla="*/ 246450 h 420801"/>
                  <a:gd name="connsiteX84" fmla="*/ 98845 w 279145"/>
                  <a:gd name="connsiteY84" fmla="*/ 248200 h 420801"/>
                  <a:gd name="connsiteX85" fmla="*/ 98387 w 279145"/>
                  <a:gd name="connsiteY85" fmla="*/ 249825 h 420801"/>
                  <a:gd name="connsiteX86" fmla="*/ 96720 w 279145"/>
                  <a:gd name="connsiteY86" fmla="*/ 249950 h 420801"/>
                  <a:gd name="connsiteX87" fmla="*/ 92595 w 279145"/>
                  <a:gd name="connsiteY87" fmla="*/ 251825 h 420801"/>
                  <a:gd name="connsiteX88" fmla="*/ 94429 w 279145"/>
                  <a:gd name="connsiteY88" fmla="*/ 257449 h 420801"/>
                  <a:gd name="connsiteX89" fmla="*/ 98178 w 279145"/>
                  <a:gd name="connsiteY89" fmla="*/ 261407 h 420801"/>
                  <a:gd name="connsiteX90" fmla="*/ 105303 w 279145"/>
                  <a:gd name="connsiteY90" fmla="*/ 272323 h 420801"/>
                  <a:gd name="connsiteX91" fmla="*/ 105720 w 279145"/>
                  <a:gd name="connsiteY91" fmla="*/ 281364 h 420801"/>
                  <a:gd name="connsiteX92" fmla="*/ 101595 w 279145"/>
                  <a:gd name="connsiteY92" fmla="*/ 283489 h 420801"/>
                  <a:gd name="connsiteX93" fmla="*/ 97178 w 279145"/>
                  <a:gd name="connsiteY93" fmla="*/ 285614 h 420801"/>
                  <a:gd name="connsiteX94" fmla="*/ 97470 w 279145"/>
                  <a:gd name="connsiteY94" fmla="*/ 288572 h 420801"/>
                  <a:gd name="connsiteX95" fmla="*/ 98095 w 279145"/>
                  <a:gd name="connsiteY95" fmla="*/ 294572 h 420801"/>
                  <a:gd name="connsiteX96" fmla="*/ 90387 w 279145"/>
                  <a:gd name="connsiteY96" fmla="*/ 300529 h 420801"/>
                  <a:gd name="connsiteX97" fmla="*/ 88679 w 279145"/>
                  <a:gd name="connsiteY97" fmla="*/ 301446 h 420801"/>
                  <a:gd name="connsiteX98" fmla="*/ 83346 w 279145"/>
                  <a:gd name="connsiteY98" fmla="*/ 304362 h 420801"/>
                  <a:gd name="connsiteX99" fmla="*/ 70805 w 279145"/>
                  <a:gd name="connsiteY99" fmla="*/ 312528 h 420801"/>
                  <a:gd name="connsiteX100" fmla="*/ 68431 w 279145"/>
                  <a:gd name="connsiteY100" fmla="*/ 315070 h 420801"/>
                  <a:gd name="connsiteX101" fmla="*/ 68555 w 279145"/>
                  <a:gd name="connsiteY101" fmla="*/ 315320 h 420801"/>
                  <a:gd name="connsiteX102" fmla="*/ 68681 w 279145"/>
                  <a:gd name="connsiteY102" fmla="*/ 319903 h 420801"/>
                  <a:gd name="connsiteX103" fmla="*/ 68681 w 279145"/>
                  <a:gd name="connsiteY103" fmla="*/ 322528 h 420801"/>
                  <a:gd name="connsiteX104" fmla="*/ 66139 w 279145"/>
                  <a:gd name="connsiteY104" fmla="*/ 331819 h 420801"/>
                  <a:gd name="connsiteX105" fmla="*/ 53473 w 279145"/>
                  <a:gd name="connsiteY105" fmla="*/ 336610 h 420801"/>
                  <a:gd name="connsiteX106" fmla="*/ 48807 w 279145"/>
                  <a:gd name="connsiteY106" fmla="*/ 337151 h 420801"/>
                  <a:gd name="connsiteX107" fmla="*/ 42557 w 279145"/>
                  <a:gd name="connsiteY107" fmla="*/ 340610 h 420801"/>
                  <a:gd name="connsiteX108" fmla="*/ 36516 w 279145"/>
                  <a:gd name="connsiteY108" fmla="*/ 344526 h 420801"/>
                  <a:gd name="connsiteX109" fmla="*/ 28933 w 279145"/>
                  <a:gd name="connsiteY109" fmla="*/ 344193 h 420801"/>
                  <a:gd name="connsiteX110" fmla="*/ 26725 w 279145"/>
                  <a:gd name="connsiteY110" fmla="*/ 343234 h 420801"/>
                  <a:gd name="connsiteX111" fmla="*/ 19851 w 279145"/>
                  <a:gd name="connsiteY111" fmla="*/ 346401 h 420801"/>
                  <a:gd name="connsiteX112" fmla="*/ 17059 w 279145"/>
                  <a:gd name="connsiteY112" fmla="*/ 351026 h 420801"/>
                  <a:gd name="connsiteX113" fmla="*/ 12018 w 279145"/>
                  <a:gd name="connsiteY113" fmla="*/ 356067 h 420801"/>
                  <a:gd name="connsiteX114" fmla="*/ 3810 w 279145"/>
                  <a:gd name="connsiteY114" fmla="*/ 365733 h 420801"/>
                  <a:gd name="connsiteX115" fmla="*/ 11518 w 279145"/>
                  <a:gd name="connsiteY115" fmla="*/ 368233 h 420801"/>
                  <a:gd name="connsiteX116" fmla="*/ 22226 w 279145"/>
                  <a:gd name="connsiteY116" fmla="*/ 375107 h 420801"/>
                  <a:gd name="connsiteX117" fmla="*/ 9977 w 279145"/>
                  <a:gd name="connsiteY117" fmla="*/ 386648 h 420801"/>
                  <a:gd name="connsiteX118" fmla="*/ 5810 w 279145"/>
                  <a:gd name="connsiteY118" fmla="*/ 389314 h 420801"/>
                  <a:gd name="connsiteX119" fmla="*/ 2352 w 279145"/>
                  <a:gd name="connsiteY119" fmla="*/ 394606 h 420801"/>
                  <a:gd name="connsiteX120" fmla="*/ 8102 w 279145"/>
                  <a:gd name="connsiteY120" fmla="*/ 399980 h 420801"/>
                  <a:gd name="connsiteX121" fmla="*/ 12977 w 279145"/>
                  <a:gd name="connsiteY121" fmla="*/ 403438 h 420801"/>
                  <a:gd name="connsiteX122" fmla="*/ 19101 w 279145"/>
                  <a:gd name="connsiteY122" fmla="*/ 411729 h 420801"/>
                  <a:gd name="connsiteX123" fmla="*/ 27642 w 279145"/>
                  <a:gd name="connsiteY123" fmla="*/ 419145 h 420801"/>
                  <a:gd name="connsiteX124" fmla="*/ 42266 w 279145"/>
                  <a:gd name="connsiteY124" fmla="*/ 412229 h 420801"/>
                  <a:gd name="connsiteX125" fmla="*/ 42724 w 279145"/>
                  <a:gd name="connsiteY125" fmla="*/ 409521 h 420801"/>
                  <a:gd name="connsiteX126" fmla="*/ 45266 w 279145"/>
                  <a:gd name="connsiteY126" fmla="*/ 402813 h 420801"/>
                  <a:gd name="connsiteX127" fmla="*/ 52265 w 279145"/>
                  <a:gd name="connsiteY127" fmla="*/ 399522 h 420801"/>
                  <a:gd name="connsiteX128" fmla="*/ 55182 w 279145"/>
                  <a:gd name="connsiteY128" fmla="*/ 398813 h 420801"/>
                  <a:gd name="connsiteX129" fmla="*/ 56806 w 279145"/>
                  <a:gd name="connsiteY129" fmla="*/ 397314 h 420801"/>
                  <a:gd name="connsiteX130" fmla="*/ 84221 w 279145"/>
                  <a:gd name="connsiteY130" fmla="*/ 395106 h 420801"/>
                  <a:gd name="connsiteX131" fmla="*/ 86679 w 279145"/>
                  <a:gd name="connsiteY131" fmla="*/ 398313 h 420801"/>
                  <a:gd name="connsiteX132" fmla="*/ 88596 w 279145"/>
                  <a:gd name="connsiteY132" fmla="*/ 400188 h 420801"/>
                  <a:gd name="connsiteX133" fmla="*/ 92720 w 279145"/>
                  <a:gd name="connsiteY133" fmla="*/ 399480 h 420801"/>
                  <a:gd name="connsiteX134" fmla="*/ 96428 w 279145"/>
                  <a:gd name="connsiteY134" fmla="*/ 398647 h 420801"/>
                  <a:gd name="connsiteX135" fmla="*/ 105178 w 279145"/>
                  <a:gd name="connsiteY135" fmla="*/ 402147 h 420801"/>
                  <a:gd name="connsiteX136" fmla="*/ 107803 w 279145"/>
                  <a:gd name="connsiteY136" fmla="*/ 404855 h 420801"/>
                  <a:gd name="connsiteX137" fmla="*/ 120260 w 279145"/>
                  <a:gd name="connsiteY137" fmla="*/ 401605 h 420801"/>
                  <a:gd name="connsiteX138" fmla="*/ 127051 w 279145"/>
                  <a:gd name="connsiteY138" fmla="*/ 394397 h 420801"/>
                  <a:gd name="connsiteX139" fmla="*/ 133926 w 279145"/>
                  <a:gd name="connsiteY139" fmla="*/ 393231 h 420801"/>
                  <a:gd name="connsiteX140" fmla="*/ 137800 w 279145"/>
                  <a:gd name="connsiteY140" fmla="*/ 391481 h 420801"/>
                  <a:gd name="connsiteX141" fmla="*/ 136842 w 279145"/>
                  <a:gd name="connsiteY141" fmla="*/ 385690 h 420801"/>
                  <a:gd name="connsiteX142" fmla="*/ 135717 w 279145"/>
                  <a:gd name="connsiteY142" fmla="*/ 377565 h 420801"/>
                  <a:gd name="connsiteX143" fmla="*/ 163340 w 279145"/>
                  <a:gd name="connsiteY143" fmla="*/ 346693 h 420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</a:cxnLst>
                <a:rect l="l" t="t" r="r" b="b"/>
                <a:pathLst>
                  <a:path w="279145" h="420801">
                    <a:moveTo>
                      <a:pt x="163340" y="346693"/>
                    </a:moveTo>
                    <a:cubicBezTo>
                      <a:pt x="168423" y="345193"/>
                      <a:pt x="173256" y="345568"/>
                      <a:pt x="177589" y="347692"/>
                    </a:cubicBezTo>
                    <a:cubicBezTo>
                      <a:pt x="185422" y="328611"/>
                      <a:pt x="208253" y="310195"/>
                      <a:pt x="227752" y="299030"/>
                    </a:cubicBezTo>
                    <a:cubicBezTo>
                      <a:pt x="229877" y="297821"/>
                      <a:pt x="231752" y="296821"/>
                      <a:pt x="233418" y="295946"/>
                    </a:cubicBezTo>
                    <a:cubicBezTo>
                      <a:pt x="241167" y="291905"/>
                      <a:pt x="243501" y="290655"/>
                      <a:pt x="244042" y="279989"/>
                    </a:cubicBezTo>
                    <a:cubicBezTo>
                      <a:pt x="244834" y="263907"/>
                      <a:pt x="245209" y="262574"/>
                      <a:pt x="258250" y="259407"/>
                    </a:cubicBezTo>
                    <a:cubicBezTo>
                      <a:pt x="259624" y="259074"/>
                      <a:pt x="261124" y="258699"/>
                      <a:pt x="262791" y="258282"/>
                    </a:cubicBezTo>
                    <a:cubicBezTo>
                      <a:pt x="269999" y="256408"/>
                      <a:pt x="274748" y="253533"/>
                      <a:pt x="276915" y="249658"/>
                    </a:cubicBezTo>
                    <a:cubicBezTo>
                      <a:pt x="278706" y="246492"/>
                      <a:pt x="278873" y="242617"/>
                      <a:pt x="277415" y="237826"/>
                    </a:cubicBezTo>
                    <a:cubicBezTo>
                      <a:pt x="275665" y="231909"/>
                      <a:pt x="271998" y="230826"/>
                      <a:pt x="267332" y="229410"/>
                    </a:cubicBezTo>
                    <a:cubicBezTo>
                      <a:pt x="264041" y="228410"/>
                      <a:pt x="260291" y="227285"/>
                      <a:pt x="257458" y="224077"/>
                    </a:cubicBezTo>
                    <a:cubicBezTo>
                      <a:pt x="254166" y="220327"/>
                      <a:pt x="254667" y="217161"/>
                      <a:pt x="255125" y="214619"/>
                    </a:cubicBezTo>
                    <a:cubicBezTo>
                      <a:pt x="255375" y="213078"/>
                      <a:pt x="255625" y="211744"/>
                      <a:pt x="255041" y="210119"/>
                    </a:cubicBezTo>
                    <a:cubicBezTo>
                      <a:pt x="254416" y="208328"/>
                      <a:pt x="253250" y="206870"/>
                      <a:pt x="252000" y="205370"/>
                    </a:cubicBezTo>
                    <a:cubicBezTo>
                      <a:pt x="250209" y="203203"/>
                      <a:pt x="248208" y="200745"/>
                      <a:pt x="247625" y="196995"/>
                    </a:cubicBezTo>
                    <a:cubicBezTo>
                      <a:pt x="246542" y="189538"/>
                      <a:pt x="250875" y="184663"/>
                      <a:pt x="254708" y="180372"/>
                    </a:cubicBezTo>
                    <a:cubicBezTo>
                      <a:pt x="257874" y="176830"/>
                      <a:pt x="260874" y="173497"/>
                      <a:pt x="260791" y="168998"/>
                    </a:cubicBezTo>
                    <a:cubicBezTo>
                      <a:pt x="260708" y="164790"/>
                      <a:pt x="258000" y="159165"/>
                      <a:pt x="255416" y="153749"/>
                    </a:cubicBezTo>
                    <a:cubicBezTo>
                      <a:pt x="253500" y="149791"/>
                      <a:pt x="251708" y="146083"/>
                      <a:pt x="250875" y="142750"/>
                    </a:cubicBezTo>
                    <a:cubicBezTo>
                      <a:pt x="249709" y="138208"/>
                      <a:pt x="249667" y="134250"/>
                      <a:pt x="249625" y="130792"/>
                    </a:cubicBezTo>
                    <a:cubicBezTo>
                      <a:pt x="249583" y="125417"/>
                      <a:pt x="249500" y="121126"/>
                      <a:pt x="245667" y="115710"/>
                    </a:cubicBezTo>
                    <a:cubicBezTo>
                      <a:pt x="244542" y="114127"/>
                      <a:pt x="242292" y="112335"/>
                      <a:pt x="240167" y="110669"/>
                    </a:cubicBezTo>
                    <a:cubicBezTo>
                      <a:pt x="237084" y="108210"/>
                      <a:pt x="233876" y="105711"/>
                      <a:pt x="232585" y="102711"/>
                    </a:cubicBezTo>
                    <a:cubicBezTo>
                      <a:pt x="230751" y="98503"/>
                      <a:pt x="231293" y="96628"/>
                      <a:pt x="232252" y="94503"/>
                    </a:cubicBezTo>
                    <a:cubicBezTo>
                      <a:pt x="232668" y="93587"/>
                      <a:pt x="233001" y="92795"/>
                      <a:pt x="233001" y="91170"/>
                    </a:cubicBezTo>
                    <a:cubicBezTo>
                      <a:pt x="233085" y="81629"/>
                      <a:pt x="233085" y="79088"/>
                      <a:pt x="225419" y="76671"/>
                    </a:cubicBezTo>
                    <a:cubicBezTo>
                      <a:pt x="224335" y="76338"/>
                      <a:pt x="222919" y="76171"/>
                      <a:pt x="221377" y="75963"/>
                    </a:cubicBezTo>
                    <a:cubicBezTo>
                      <a:pt x="217461" y="75505"/>
                      <a:pt x="212586" y="74921"/>
                      <a:pt x="210128" y="70797"/>
                    </a:cubicBezTo>
                    <a:cubicBezTo>
                      <a:pt x="208003" y="67255"/>
                      <a:pt x="209295" y="63631"/>
                      <a:pt x="210337" y="60714"/>
                    </a:cubicBezTo>
                    <a:cubicBezTo>
                      <a:pt x="211211" y="58256"/>
                      <a:pt x="211711" y="56673"/>
                      <a:pt x="211086" y="55548"/>
                    </a:cubicBezTo>
                    <a:cubicBezTo>
                      <a:pt x="210670" y="54756"/>
                      <a:pt x="210087" y="54590"/>
                      <a:pt x="208545" y="54215"/>
                    </a:cubicBezTo>
                    <a:cubicBezTo>
                      <a:pt x="207128" y="53881"/>
                      <a:pt x="205212" y="53423"/>
                      <a:pt x="203920" y="51590"/>
                    </a:cubicBezTo>
                    <a:cubicBezTo>
                      <a:pt x="202879" y="50090"/>
                      <a:pt x="202087" y="48465"/>
                      <a:pt x="201379" y="47007"/>
                    </a:cubicBezTo>
                    <a:cubicBezTo>
                      <a:pt x="199504" y="43132"/>
                      <a:pt x="198546" y="41466"/>
                      <a:pt x="195213" y="41716"/>
                    </a:cubicBezTo>
                    <a:cubicBezTo>
                      <a:pt x="194838" y="41882"/>
                      <a:pt x="193713" y="43215"/>
                      <a:pt x="193046" y="44049"/>
                    </a:cubicBezTo>
                    <a:cubicBezTo>
                      <a:pt x="191630" y="45757"/>
                      <a:pt x="190046" y="47673"/>
                      <a:pt x="187963" y="48382"/>
                    </a:cubicBezTo>
                    <a:cubicBezTo>
                      <a:pt x="184422" y="49632"/>
                      <a:pt x="169631" y="52756"/>
                      <a:pt x="165215" y="51506"/>
                    </a:cubicBezTo>
                    <a:cubicBezTo>
                      <a:pt x="163340" y="50965"/>
                      <a:pt x="162382" y="49882"/>
                      <a:pt x="161715" y="49173"/>
                    </a:cubicBezTo>
                    <a:cubicBezTo>
                      <a:pt x="161090" y="48465"/>
                      <a:pt x="160757" y="48090"/>
                      <a:pt x="158215" y="48465"/>
                    </a:cubicBezTo>
                    <a:cubicBezTo>
                      <a:pt x="156840" y="48673"/>
                      <a:pt x="155924" y="49173"/>
                      <a:pt x="154841" y="49757"/>
                    </a:cubicBezTo>
                    <a:cubicBezTo>
                      <a:pt x="153007" y="50757"/>
                      <a:pt x="150716" y="52048"/>
                      <a:pt x="146550" y="51090"/>
                    </a:cubicBezTo>
                    <a:cubicBezTo>
                      <a:pt x="142258" y="50090"/>
                      <a:pt x="137634" y="45424"/>
                      <a:pt x="135759" y="42424"/>
                    </a:cubicBezTo>
                    <a:cubicBezTo>
                      <a:pt x="133342" y="38591"/>
                      <a:pt x="132551" y="34008"/>
                      <a:pt x="131759" y="29550"/>
                    </a:cubicBezTo>
                    <a:cubicBezTo>
                      <a:pt x="131259" y="26592"/>
                      <a:pt x="130759" y="23759"/>
                      <a:pt x="129801" y="21467"/>
                    </a:cubicBezTo>
                    <a:cubicBezTo>
                      <a:pt x="128593" y="18467"/>
                      <a:pt x="126051" y="16134"/>
                      <a:pt x="123385" y="13634"/>
                    </a:cubicBezTo>
                    <a:cubicBezTo>
                      <a:pt x="120593" y="11051"/>
                      <a:pt x="117718" y="8385"/>
                      <a:pt x="115885" y="4677"/>
                    </a:cubicBezTo>
                    <a:cubicBezTo>
                      <a:pt x="115510" y="3885"/>
                      <a:pt x="115219" y="3135"/>
                      <a:pt x="115052" y="2344"/>
                    </a:cubicBezTo>
                    <a:cubicBezTo>
                      <a:pt x="110511" y="4302"/>
                      <a:pt x="105553" y="7176"/>
                      <a:pt x="103220" y="10426"/>
                    </a:cubicBezTo>
                    <a:cubicBezTo>
                      <a:pt x="100678" y="13968"/>
                      <a:pt x="100678" y="13968"/>
                      <a:pt x="100886" y="15801"/>
                    </a:cubicBezTo>
                    <a:cubicBezTo>
                      <a:pt x="101012" y="16842"/>
                      <a:pt x="101136" y="18301"/>
                      <a:pt x="101220" y="20467"/>
                    </a:cubicBezTo>
                    <a:cubicBezTo>
                      <a:pt x="101428" y="27925"/>
                      <a:pt x="102470" y="38799"/>
                      <a:pt x="106344" y="48048"/>
                    </a:cubicBezTo>
                    <a:cubicBezTo>
                      <a:pt x="106844" y="49215"/>
                      <a:pt x="107803" y="50423"/>
                      <a:pt x="108803" y="51673"/>
                    </a:cubicBezTo>
                    <a:cubicBezTo>
                      <a:pt x="111011" y="54381"/>
                      <a:pt x="113719" y="57798"/>
                      <a:pt x="112677" y="62756"/>
                    </a:cubicBezTo>
                    <a:cubicBezTo>
                      <a:pt x="111552" y="68130"/>
                      <a:pt x="108927" y="69297"/>
                      <a:pt x="106053" y="70088"/>
                    </a:cubicBezTo>
                    <a:cubicBezTo>
                      <a:pt x="104678" y="70463"/>
                      <a:pt x="103845" y="70713"/>
                      <a:pt x="103053" y="71922"/>
                    </a:cubicBezTo>
                    <a:cubicBezTo>
                      <a:pt x="100886" y="75213"/>
                      <a:pt x="100011" y="79296"/>
                      <a:pt x="99137" y="83629"/>
                    </a:cubicBezTo>
                    <a:cubicBezTo>
                      <a:pt x="98137" y="88462"/>
                      <a:pt x="97137" y="93462"/>
                      <a:pt x="94095" y="97670"/>
                    </a:cubicBezTo>
                    <a:cubicBezTo>
                      <a:pt x="93470" y="98586"/>
                      <a:pt x="92554" y="99669"/>
                      <a:pt x="91596" y="100836"/>
                    </a:cubicBezTo>
                    <a:cubicBezTo>
                      <a:pt x="89262" y="103628"/>
                      <a:pt x="84929" y="108877"/>
                      <a:pt x="85804" y="111002"/>
                    </a:cubicBezTo>
                    <a:cubicBezTo>
                      <a:pt x="86179" y="111960"/>
                      <a:pt x="88221" y="112752"/>
                      <a:pt x="91220" y="113085"/>
                    </a:cubicBezTo>
                    <a:cubicBezTo>
                      <a:pt x="93720" y="113418"/>
                      <a:pt x="96720" y="111085"/>
                      <a:pt x="99595" y="108877"/>
                    </a:cubicBezTo>
                    <a:cubicBezTo>
                      <a:pt x="104178" y="105377"/>
                      <a:pt x="110469" y="100628"/>
                      <a:pt x="116344" y="107169"/>
                    </a:cubicBezTo>
                    <a:cubicBezTo>
                      <a:pt x="118843" y="109960"/>
                      <a:pt x="117510" y="113085"/>
                      <a:pt x="116635" y="115127"/>
                    </a:cubicBezTo>
                    <a:cubicBezTo>
                      <a:pt x="115510" y="117710"/>
                      <a:pt x="115552" y="117960"/>
                      <a:pt x="117010" y="118876"/>
                    </a:cubicBezTo>
                    <a:cubicBezTo>
                      <a:pt x="117760" y="119335"/>
                      <a:pt x="118802" y="118793"/>
                      <a:pt x="120843" y="117543"/>
                    </a:cubicBezTo>
                    <a:cubicBezTo>
                      <a:pt x="123343" y="116002"/>
                      <a:pt x="127551" y="113460"/>
                      <a:pt x="131342" y="117585"/>
                    </a:cubicBezTo>
                    <a:cubicBezTo>
                      <a:pt x="133426" y="119876"/>
                      <a:pt x="134301" y="122334"/>
                      <a:pt x="133926" y="124959"/>
                    </a:cubicBezTo>
                    <a:cubicBezTo>
                      <a:pt x="133009" y="131167"/>
                      <a:pt x="125135" y="135875"/>
                      <a:pt x="119927" y="138958"/>
                    </a:cubicBezTo>
                    <a:cubicBezTo>
                      <a:pt x="118760" y="139667"/>
                      <a:pt x="117260" y="140541"/>
                      <a:pt x="116927" y="140875"/>
                    </a:cubicBezTo>
                    <a:cubicBezTo>
                      <a:pt x="112260" y="145666"/>
                      <a:pt x="114510" y="148458"/>
                      <a:pt x="119635" y="153749"/>
                    </a:cubicBezTo>
                    <a:cubicBezTo>
                      <a:pt x="122343" y="156540"/>
                      <a:pt x="125093" y="159415"/>
                      <a:pt x="126176" y="163040"/>
                    </a:cubicBezTo>
                    <a:cubicBezTo>
                      <a:pt x="128051" y="169498"/>
                      <a:pt x="125301" y="174622"/>
                      <a:pt x="118052" y="178247"/>
                    </a:cubicBezTo>
                    <a:cubicBezTo>
                      <a:pt x="115552" y="179497"/>
                      <a:pt x="114052" y="179913"/>
                      <a:pt x="113094" y="180163"/>
                    </a:cubicBezTo>
                    <a:cubicBezTo>
                      <a:pt x="111927" y="180497"/>
                      <a:pt x="111636" y="180580"/>
                      <a:pt x="109303" y="183372"/>
                    </a:cubicBezTo>
                    <a:cubicBezTo>
                      <a:pt x="107302" y="185788"/>
                      <a:pt x="105178" y="187080"/>
                      <a:pt x="103345" y="188246"/>
                    </a:cubicBezTo>
                    <a:cubicBezTo>
                      <a:pt x="102178" y="188954"/>
                      <a:pt x="101178" y="189579"/>
                      <a:pt x="100303" y="190413"/>
                    </a:cubicBezTo>
                    <a:cubicBezTo>
                      <a:pt x="98512" y="192121"/>
                      <a:pt x="98428" y="192579"/>
                      <a:pt x="98137" y="194204"/>
                    </a:cubicBezTo>
                    <a:cubicBezTo>
                      <a:pt x="97970" y="195162"/>
                      <a:pt x="97762" y="196329"/>
                      <a:pt x="97262" y="197912"/>
                    </a:cubicBezTo>
                    <a:cubicBezTo>
                      <a:pt x="96678" y="199787"/>
                      <a:pt x="95428" y="201787"/>
                      <a:pt x="94095" y="203953"/>
                    </a:cubicBezTo>
                    <a:cubicBezTo>
                      <a:pt x="92054" y="207245"/>
                      <a:pt x="89554" y="211369"/>
                      <a:pt x="91054" y="212953"/>
                    </a:cubicBezTo>
                    <a:cubicBezTo>
                      <a:pt x="91679" y="213619"/>
                      <a:pt x="92220" y="213619"/>
                      <a:pt x="93804" y="213619"/>
                    </a:cubicBezTo>
                    <a:cubicBezTo>
                      <a:pt x="95720" y="213578"/>
                      <a:pt x="98303" y="213578"/>
                      <a:pt x="100678" y="216119"/>
                    </a:cubicBezTo>
                    <a:cubicBezTo>
                      <a:pt x="101970" y="217494"/>
                      <a:pt x="104095" y="225952"/>
                      <a:pt x="104136" y="226618"/>
                    </a:cubicBezTo>
                    <a:cubicBezTo>
                      <a:pt x="104386" y="232576"/>
                      <a:pt x="102886" y="240909"/>
                      <a:pt x="98928" y="246450"/>
                    </a:cubicBezTo>
                    <a:cubicBezTo>
                      <a:pt x="98970" y="247158"/>
                      <a:pt x="99011" y="247658"/>
                      <a:pt x="98845" y="248200"/>
                    </a:cubicBezTo>
                    <a:lnTo>
                      <a:pt x="98387" y="249825"/>
                    </a:lnTo>
                    <a:lnTo>
                      <a:pt x="96720" y="249950"/>
                    </a:lnTo>
                    <a:cubicBezTo>
                      <a:pt x="95428" y="250033"/>
                      <a:pt x="93220" y="250408"/>
                      <a:pt x="92595" y="251825"/>
                    </a:cubicBezTo>
                    <a:cubicBezTo>
                      <a:pt x="92012" y="253158"/>
                      <a:pt x="92762" y="255491"/>
                      <a:pt x="94429" y="257449"/>
                    </a:cubicBezTo>
                    <a:cubicBezTo>
                      <a:pt x="95720" y="259032"/>
                      <a:pt x="96970" y="260241"/>
                      <a:pt x="98178" y="261407"/>
                    </a:cubicBezTo>
                    <a:cubicBezTo>
                      <a:pt x="101053" y="264199"/>
                      <a:pt x="103761" y="266823"/>
                      <a:pt x="105303" y="272323"/>
                    </a:cubicBezTo>
                    <a:cubicBezTo>
                      <a:pt x="106719" y="277281"/>
                      <a:pt x="106803" y="279656"/>
                      <a:pt x="105720" y="281364"/>
                    </a:cubicBezTo>
                    <a:cubicBezTo>
                      <a:pt x="104678" y="282989"/>
                      <a:pt x="102970" y="283281"/>
                      <a:pt x="101595" y="283489"/>
                    </a:cubicBezTo>
                    <a:cubicBezTo>
                      <a:pt x="100095" y="283739"/>
                      <a:pt x="98720" y="283947"/>
                      <a:pt x="97178" y="285614"/>
                    </a:cubicBezTo>
                    <a:cubicBezTo>
                      <a:pt x="96637" y="286197"/>
                      <a:pt x="96595" y="286530"/>
                      <a:pt x="97470" y="288572"/>
                    </a:cubicBezTo>
                    <a:cubicBezTo>
                      <a:pt x="98137" y="290238"/>
                      <a:pt x="99011" y="292280"/>
                      <a:pt x="98095" y="294572"/>
                    </a:cubicBezTo>
                    <a:cubicBezTo>
                      <a:pt x="97178" y="296863"/>
                      <a:pt x="94179" y="298571"/>
                      <a:pt x="90387" y="300529"/>
                    </a:cubicBezTo>
                    <a:cubicBezTo>
                      <a:pt x="89721" y="300904"/>
                      <a:pt x="89096" y="301196"/>
                      <a:pt x="88679" y="301446"/>
                    </a:cubicBezTo>
                    <a:cubicBezTo>
                      <a:pt x="87012" y="302446"/>
                      <a:pt x="85221" y="303404"/>
                      <a:pt x="83346" y="304362"/>
                    </a:cubicBezTo>
                    <a:cubicBezTo>
                      <a:pt x="78763" y="306821"/>
                      <a:pt x="74013" y="309320"/>
                      <a:pt x="70805" y="312528"/>
                    </a:cubicBezTo>
                    <a:cubicBezTo>
                      <a:pt x="70014" y="313320"/>
                      <a:pt x="68639" y="314695"/>
                      <a:pt x="68431" y="315070"/>
                    </a:cubicBezTo>
                    <a:cubicBezTo>
                      <a:pt x="68472" y="314986"/>
                      <a:pt x="68514" y="315112"/>
                      <a:pt x="68555" y="315320"/>
                    </a:cubicBezTo>
                    <a:cubicBezTo>
                      <a:pt x="68681" y="316153"/>
                      <a:pt x="68889" y="317528"/>
                      <a:pt x="68681" y="319903"/>
                    </a:cubicBezTo>
                    <a:cubicBezTo>
                      <a:pt x="68597" y="320778"/>
                      <a:pt x="68639" y="321653"/>
                      <a:pt x="68681" y="322528"/>
                    </a:cubicBezTo>
                    <a:cubicBezTo>
                      <a:pt x="68764" y="325319"/>
                      <a:pt x="68847" y="328777"/>
                      <a:pt x="66139" y="331819"/>
                    </a:cubicBezTo>
                    <a:cubicBezTo>
                      <a:pt x="62431" y="335985"/>
                      <a:pt x="57681" y="336318"/>
                      <a:pt x="53473" y="336610"/>
                    </a:cubicBezTo>
                    <a:cubicBezTo>
                      <a:pt x="51807" y="336735"/>
                      <a:pt x="50265" y="336818"/>
                      <a:pt x="48807" y="337151"/>
                    </a:cubicBezTo>
                    <a:cubicBezTo>
                      <a:pt x="45974" y="337818"/>
                      <a:pt x="44391" y="339110"/>
                      <a:pt x="42557" y="340610"/>
                    </a:cubicBezTo>
                    <a:cubicBezTo>
                      <a:pt x="40974" y="341943"/>
                      <a:pt x="39183" y="343401"/>
                      <a:pt x="36516" y="344526"/>
                    </a:cubicBezTo>
                    <a:cubicBezTo>
                      <a:pt x="32517" y="346193"/>
                      <a:pt x="30725" y="345359"/>
                      <a:pt x="28933" y="344193"/>
                    </a:cubicBezTo>
                    <a:cubicBezTo>
                      <a:pt x="28267" y="343776"/>
                      <a:pt x="27725" y="343443"/>
                      <a:pt x="26725" y="343234"/>
                    </a:cubicBezTo>
                    <a:cubicBezTo>
                      <a:pt x="22101" y="342359"/>
                      <a:pt x="21892" y="342735"/>
                      <a:pt x="19851" y="346401"/>
                    </a:cubicBezTo>
                    <a:cubicBezTo>
                      <a:pt x="19143" y="347692"/>
                      <a:pt x="18268" y="349234"/>
                      <a:pt x="17059" y="351026"/>
                    </a:cubicBezTo>
                    <a:cubicBezTo>
                      <a:pt x="16101" y="352400"/>
                      <a:pt x="14226" y="354109"/>
                      <a:pt x="12018" y="356067"/>
                    </a:cubicBezTo>
                    <a:cubicBezTo>
                      <a:pt x="9227" y="358567"/>
                      <a:pt x="3477" y="363733"/>
                      <a:pt x="3810" y="365733"/>
                    </a:cubicBezTo>
                    <a:cubicBezTo>
                      <a:pt x="4144" y="367691"/>
                      <a:pt x="7102" y="367983"/>
                      <a:pt x="11518" y="368233"/>
                    </a:cubicBezTo>
                    <a:cubicBezTo>
                      <a:pt x="15934" y="368483"/>
                      <a:pt x="22601" y="368857"/>
                      <a:pt x="22226" y="375107"/>
                    </a:cubicBezTo>
                    <a:cubicBezTo>
                      <a:pt x="22017" y="379232"/>
                      <a:pt x="16768" y="382648"/>
                      <a:pt x="9977" y="386648"/>
                    </a:cubicBezTo>
                    <a:cubicBezTo>
                      <a:pt x="8227" y="387689"/>
                      <a:pt x="6394" y="388773"/>
                      <a:pt x="5810" y="389314"/>
                    </a:cubicBezTo>
                    <a:cubicBezTo>
                      <a:pt x="3477" y="391481"/>
                      <a:pt x="2227" y="393356"/>
                      <a:pt x="2352" y="394606"/>
                    </a:cubicBezTo>
                    <a:cubicBezTo>
                      <a:pt x="2477" y="396314"/>
                      <a:pt x="5352" y="398147"/>
                      <a:pt x="8102" y="399980"/>
                    </a:cubicBezTo>
                    <a:cubicBezTo>
                      <a:pt x="9727" y="401063"/>
                      <a:pt x="11435" y="402147"/>
                      <a:pt x="12977" y="403438"/>
                    </a:cubicBezTo>
                    <a:cubicBezTo>
                      <a:pt x="16143" y="406063"/>
                      <a:pt x="17726" y="409063"/>
                      <a:pt x="19101" y="411729"/>
                    </a:cubicBezTo>
                    <a:cubicBezTo>
                      <a:pt x="21018" y="415437"/>
                      <a:pt x="22392" y="418104"/>
                      <a:pt x="27642" y="419145"/>
                    </a:cubicBezTo>
                    <a:cubicBezTo>
                      <a:pt x="34141" y="420395"/>
                      <a:pt x="39599" y="417854"/>
                      <a:pt x="42266" y="412229"/>
                    </a:cubicBezTo>
                    <a:cubicBezTo>
                      <a:pt x="42641" y="411438"/>
                      <a:pt x="42683" y="410563"/>
                      <a:pt x="42724" y="409521"/>
                    </a:cubicBezTo>
                    <a:cubicBezTo>
                      <a:pt x="42807" y="407688"/>
                      <a:pt x="42891" y="405146"/>
                      <a:pt x="45266" y="402813"/>
                    </a:cubicBezTo>
                    <a:cubicBezTo>
                      <a:pt x="47932" y="400188"/>
                      <a:pt x="50224" y="399855"/>
                      <a:pt x="52265" y="399522"/>
                    </a:cubicBezTo>
                    <a:cubicBezTo>
                      <a:pt x="53223" y="399355"/>
                      <a:pt x="54140" y="399189"/>
                      <a:pt x="55182" y="398813"/>
                    </a:cubicBezTo>
                    <a:cubicBezTo>
                      <a:pt x="55640" y="398272"/>
                      <a:pt x="56182" y="397772"/>
                      <a:pt x="56806" y="397314"/>
                    </a:cubicBezTo>
                    <a:cubicBezTo>
                      <a:pt x="64306" y="391731"/>
                      <a:pt x="76263" y="392647"/>
                      <a:pt x="84221" y="395106"/>
                    </a:cubicBezTo>
                    <a:cubicBezTo>
                      <a:pt x="86012" y="395647"/>
                      <a:pt x="86471" y="397397"/>
                      <a:pt x="86679" y="398313"/>
                    </a:cubicBezTo>
                    <a:cubicBezTo>
                      <a:pt x="86971" y="399564"/>
                      <a:pt x="87096" y="399980"/>
                      <a:pt x="88596" y="400188"/>
                    </a:cubicBezTo>
                    <a:cubicBezTo>
                      <a:pt x="89637" y="400314"/>
                      <a:pt x="91220" y="399897"/>
                      <a:pt x="92720" y="399480"/>
                    </a:cubicBezTo>
                    <a:cubicBezTo>
                      <a:pt x="93929" y="399147"/>
                      <a:pt x="95220" y="398772"/>
                      <a:pt x="96428" y="398647"/>
                    </a:cubicBezTo>
                    <a:cubicBezTo>
                      <a:pt x="102053" y="398064"/>
                      <a:pt x="104095" y="398897"/>
                      <a:pt x="105178" y="402147"/>
                    </a:cubicBezTo>
                    <a:cubicBezTo>
                      <a:pt x="105469" y="403063"/>
                      <a:pt x="105720" y="403813"/>
                      <a:pt x="107803" y="404855"/>
                    </a:cubicBezTo>
                    <a:cubicBezTo>
                      <a:pt x="115302" y="408479"/>
                      <a:pt x="116968" y="406188"/>
                      <a:pt x="120260" y="401605"/>
                    </a:cubicBezTo>
                    <a:cubicBezTo>
                      <a:pt x="121968" y="399189"/>
                      <a:pt x="123926" y="396480"/>
                      <a:pt x="127051" y="394397"/>
                    </a:cubicBezTo>
                    <a:cubicBezTo>
                      <a:pt x="129634" y="392647"/>
                      <a:pt x="132134" y="392981"/>
                      <a:pt x="133926" y="393231"/>
                    </a:cubicBezTo>
                    <a:cubicBezTo>
                      <a:pt x="136009" y="393481"/>
                      <a:pt x="136634" y="393605"/>
                      <a:pt x="137800" y="391481"/>
                    </a:cubicBezTo>
                    <a:cubicBezTo>
                      <a:pt x="138300" y="390606"/>
                      <a:pt x="137425" y="387648"/>
                      <a:pt x="136842" y="385690"/>
                    </a:cubicBezTo>
                    <a:cubicBezTo>
                      <a:pt x="136009" y="382898"/>
                      <a:pt x="135134" y="380023"/>
                      <a:pt x="135717" y="377565"/>
                    </a:cubicBezTo>
                    <a:cubicBezTo>
                      <a:pt x="138675" y="365774"/>
                      <a:pt x="150383" y="350567"/>
                      <a:pt x="163340" y="346693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93" name="Группа 92">
                <a:extLst>
                  <a:ext uri="{FF2B5EF4-FFF2-40B4-BE49-F238E27FC236}">
                    <a16:creationId xmlns:a16="http://schemas.microsoft.com/office/drawing/2014/main" id="{3F01D949-330D-4372-8A2B-42A1B96591BF}"/>
                  </a:ext>
                </a:extLst>
              </p:cNvPr>
              <p:cNvGrpSpPr/>
              <p:nvPr/>
            </p:nvGrpSpPr>
            <p:grpSpPr>
              <a:xfrm>
                <a:off x="5020749" y="2227047"/>
                <a:ext cx="1258238" cy="3061151"/>
                <a:chOff x="5020749" y="2227047"/>
                <a:chExt cx="1258238" cy="3061151"/>
              </a:xfrm>
            </p:grpSpPr>
            <p:sp>
              <p:nvSpPr>
                <p:cNvPr id="151" name="Полилиния: фигура 150">
                  <a:extLst>
                    <a:ext uri="{FF2B5EF4-FFF2-40B4-BE49-F238E27FC236}">
                      <a16:creationId xmlns:a16="http://schemas.microsoft.com/office/drawing/2014/main" id="{B945F6E3-E233-4FAA-A517-3BCB1DB482C8}"/>
                    </a:ext>
                  </a:extLst>
                </p:cNvPr>
                <p:cNvSpPr/>
                <p:nvPr/>
              </p:nvSpPr>
              <p:spPr>
                <a:xfrm>
                  <a:off x="5807204" y="2422559"/>
                  <a:ext cx="154155" cy="162488"/>
                </a:xfrm>
                <a:custGeom>
                  <a:avLst/>
                  <a:gdLst>
                    <a:gd name="connsiteX0" fmla="*/ 13087 w 154154"/>
                    <a:gd name="connsiteY0" fmla="*/ 162301 h 162487"/>
                    <a:gd name="connsiteX1" fmla="*/ 39335 w 154154"/>
                    <a:gd name="connsiteY1" fmla="*/ 146636 h 162487"/>
                    <a:gd name="connsiteX2" fmla="*/ 60333 w 154154"/>
                    <a:gd name="connsiteY2" fmla="*/ 129595 h 162487"/>
                    <a:gd name="connsiteX3" fmla="*/ 83624 w 154154"/>
                    <a:gd name="connsiteY3" fmla="*/ 130012 h 162487"/>
                    <a:gd name="connsiteX4" fmla="*/ 87748 w 154154"/>
                    <a:gd name="connsiteY4" fmla="*/ 132012 h 162487"/>
                    <a:gd name="connsiteX5" fmla="*/ 92581 w 154154"/>
                    <a:gd name="connsiteY5" fmla="*/ 127554 h 162487"/>
                    <a:gd name="connsiteX6" fmla="*/ 103038 w 154154"/>
                    <a:gd name="connsiteY6" fmla="*/ 124262 h 162487"/>
                    <a:gd name="connsiteX7" fmla="*/ 114371 w 154154"/>
                    <a:gd name="connsiteY7" fmla="*/ 124262 h 162487"/>
                    <a:gd name="connsiteX8" fmla="*/ 124037 w 154154"/>
                    <a:gd name="connsiteY8" fmla="*/ 116596 h 162487"/>
                    <a:gd name="connsiteX9" fmla="*/ 143411 w 154154"/>
                    <a:gd name="connsiteY9" fmla="*/ 109014 h 162487"/>
                    <a:gd name="connsiteX10" fmla="*/ 148660 w 154154"/>
                    <a:gd name="connsiteY10" fmla="*/ 68683 h 162487"/>
                    <a:gd name="connsiteX11" fmla="*/ 133328 w 154154"/>
                    <a:gd name="connsiteY11" fmla="*/ 62934 h 162487"/>
                    <a:gd name="connsiteX12" fmla="*/ 127662 w 154154"/>
                    <a:gd name="connsiteY12" fmla="*/ 46602 h 162487"/>
                    <a:gd name="connsiteX13" fmla="*/ 119162 w 154154"/>
                    <a:gd name="connsiteY13" fmla="*/ 41644 h 162487"/>
                    <a:gd name="connsiteX14" fmla="*/ 117038 w 154154"/>
                    <a:gd name="connsiteY14" fmla="*/ 32894 h 162487"/>
                    <a:gd name="connsiteX15" fmla="*/ 99289 w 154154"/>
                    <a:gd name="connsiteY15" fmla="*/ 34394 h 162487"/>
                    <a:gd name="connsiteX16" fmla="*/ 88081 w 154154"/>
                    <a:gd name="connsiteY16" fmla="*/ 34811 h 162487"/>
                    <a:gd name="connsiteX17" fmla="*/ 95039 w 154154"/>
                    <a:gd name="connsiteY17" fmla="*/ 10938 h 162487"/>
                    <a:gd name="connsiteX18" fmla="*/ 77082 w 154154"/>
                    <a:gd name="connsiteY18" fmla="*/ 2522 h 162487"/>
                    <a:gd name="connsiteX19" fmla="*/ 71125 w 154154"/>
                    <a:gd name="connsiteY19" fmla="*/ 10979 h 162487"/>
                    <a:gd name="connsiteX20" fmla="*/ 58126 w 154154"/>
                    <a:gd name="connsiteY20" fmla="*/ 11854 h 162487"/>
                    <a:gd name="connsiteX21" fmla="*/ 49835 w 154154"/>
                    <a:gd name="connsiteY21" fmla="*/ 40019 h 162487"/>
                    <a:gd name="connsiteX22" fmla="*/ 55001 w 154154"/>
                    <a:gd name="connsiteY22" fmla="*/ 47685 h 162487"/>
                    <a:gd name="connsiteX23" fmla="*/ 43751 w 154154"/>
                    <a:gd name="connsiteY23" fmla="*/ 44893 h 162487"/>
                    <a:gd name="connsiteX24" fmla="*/ 41752 w 154154"/>
                    <a:gd name="connsiteY24" fmla="*/ 48976 h 162487"/>
                    <a:gd name="connsiteX25" fmla="*/ 39710 w 154154"/>
                    <a:gd name="connsiteY25" fmla="*/ 62142 h 162487"/>
                    <a:gd name="connsiteX26" fmla="*/ 48085 w 154154"/>
                    <a:gd name="connsiteY26" fmla="*/ 69516 h 162487"/>
                    <a:gd name="connsiteX27" fmla="*/ 28836 w 154154"/>
                    <a:gd name="connsiteY27" fmla="*/ 73433 h 162487"/>
                    <a:gd name="connsiteX28" fmla="*/ 24711 w 154154"/>
                    <a:gd name="connsiteY28" fmla="*/ 98431 h 162487"/>
                    <a:gd name="connsiteX29" fmla="*/ 16628 w 154154"/>
                    <a:gd name="connsiteY29" fmla="*/ 121346 h 162487"/>
                    <a:gd name="connsiteX30" fmla="*/ 13087 w 154154"/>
                    <a:gd name="connsiteY30" fmla="*/ 162301 h 162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54154" h="162487">
                      <a:moveTo>
                        <a:pt x="13087" y="162301"/>
                      </a:moveTo>
                      <a:cubicBezTo>
                        <a:pt x="23795" y="162926"/>
                        <a:pt x="31877" y="152927"/>
                        <a:pt x="39335" y="146636"/>
                      </a:cubicBezTo>
                      <a:cubicBezTo>
                        <a:pt x="47210" y="140011"/>
                        <a:pt x="49251" y="131595"/>
                        <a:pt x="60333" y="129595"/>
                      </a:cubicBezTo>
                      <a:cubicBezTo>
                        <a:pt x="67250" y="128345"/>
                        <a:pt x="77374" y="129429"/>
                        <a:pt x="83624" y="130012"/>
                      </a:cubicBezTo>
                      <a:cubicBezTo>
                        <a:pt x="85623" y="130179"/>
                        <a:pt x="84124" y="132803"/>
                        <a:pt x="87748" y="132012"/>
                      </a:cubicBezTo>
                      <a:cubicBezTo>
                        <a:pt x="90665" y="131387"/>
                        <a:pt x="90623" y="128887"/>
                        <a:pt x="92581" y="127554"/>
                      </a:cubicBezTo>
                      <a:cubicBezTo>
                        <a:pt x="96789" y="124721"/>
                        <a:pt x="98330" y="124637"/>
                        <a:pt x="103038" y="124262"/>
                      </a:cubicBezTo>
                      <a:cubicBezTo>
                        <a:pt x="106413" y="124012"/>
                        <a:pt x="111121" y="125387"/>
                        <a:pt x="114371" y="124262"/>
                      </a:cubicBezTo>
                      <a:cubicBezTo>
                        <a:pt x="118204" y="122971"/>
                        <a:pt x="120621" y="118554"/>
                        <a:pt x="124037" y="116596"/>
                      </a:cubicBezTo>
                      <a:cubicBezTo>
                        <a:pt x="130495" y="112847"/>
                        <a:pt x="137619" y="114305"/>
                        <a:pt x="143411" y="109014"/>
                      </a:cubicBezTo>
                      <a:cubicBezTo>
                        <a:pt x="156618" y="96931"/>
                        <a:pt x="155035" y="83765"/>
                        <a:pt x="148660" y="68683"/>
                      </a:cubicBezTo>
                      <a:cubicBezTo>
                        <a:pt x="143744" y="57101"/>
                        <a:pt x="141577" y="67683"/>
                        <a:pt x="133328" y="62934"/>
                      </a:cubicBezTo>
                      <a:cubicBezTo>
                        <a:pt x="127620" y="59642"/>
                        <a:pt x="133120" y="51435"/>
                        <a:pt x="127662" y="46602"/>
                      </a:cubicBezTo>
                      <a:cubicBezTo>
                        <a:pt x="125245" y="44435"/>
                        <a:pt x="121245" y="44685"/>
                        <a:pt x="119162" y="41644"/>
                      </a:cubicBezTo>
                      <a:cubicBezTo>
                        <a:pt x="117454" y="39102"/>
                        <a:pt x="118746" y="35394"/>
                        <a:pt x="117038" y="32894"/>
                      </a:cubicBezTo>
                      <a:cubicBezTo>
                        <a:pt x="111913" y="25311"/>
                        <a:pt x="104747" y="29853"/>
                        <a:pt x="99289" y="34394"/>
                      </a:cubicBezTo>
                      <a:cubicBezTo>
                        <a:pt x="92873" y="39769"/>
                        <a:pt x="88332" y="47227"/>
                        <a:pt x="88081" y="34811"/>
                      </a:cubicBezTo>
                      <a:cubicBezTo>
                        <a:pt x="87915" y="27603"/>
                        <a:pt x="96498" y="16770"/>
                        <a:pt x="95039" y="10938"/>
                      </a:cubicBezTo>
                      <a:cubicBezTo>
                        <a:pt x="93623" y="5105"/>
                        <a:pt x="82332" y="1480"/>
                        <a:pt x="77082" y="2522"/>
                      </a:cubicBezTo>
                      <a:cubicBezTo>
                        <a:pt x="71083" y="3730"/>
                        <a:pt x="73208" y="5480"/>
                        <a:pt x="71125" y="10979"/>
                      </a:cubicBezTo>
                      <a:cubicBezTo>
                        <a:pt x="64417" y="28853"/>
                        <a:pt x="66542" y="3980"/>
                        <a:pt x="58126" y="11854"/>
                      </a:cubicBezTo>
                      <a:cubicBezTo>
                        <a:pt x="52501" y="17104"/>
                        <a:pt x="45751" y="32228"/>
                        <a:pt x="49835" y="40019"/>
                      </a:cubicBezTo>
                      <a:cubicBezTo>
                        <a:pt x="51251" y="42685"/>
                        <a:pt x="58000" y="43977"/>
                        <a:pt x="55001" y="47685"/>
                      </a:cubicBezTo>
                      <a:cubicBezTo>
                        <a:pt x="52209" y="51143"/>
                        <a:pt x="46418" y="46018"/>
                        <a:pt x="43751" y="44893"/>
                      </a:cubicBezTo>
                      <a:cubicBezTo>
                        <a:pt x="43002" y="46185"/>
                        <a:pt x="42626" y="47810"/>
                        <a:pt x="41752" y="48976"/>
                      </a:cubicBezTo>
                      <a:cubicBezTo>
                        <a:pt x="39543" y="52018"/>
                        <a:pt x="38543" y="58642"/>
                        <a:pt x="39710" y="62142"/>
                      </a:cubicBezTo>
                      <a:cubicBezTo>
                        <a:pt x="41544" y="67600"/>
                        <a:pt x="45627" y="65600"/>
                        <a:pt x="48085" y="69516"/>
                      </a:cubicBezTo>
                      <a:cubicBezTo>
                        <a:pt x="53792" y="78682"/>
                        <a:pt x="32377" y="69975"/>
                        <a:pt x="28836" y="73433"/>
                      </a:cubicBezTo>
                      <a:cubicBezTo>
                        <a:pt x="24545" y="77641"/>
                        <a:pt x="25920" y="92723"/>
                        <a:pt x="24711" y="98431"/>
                      </a:cubicBezTo>
                      <a:cubicBezTo>
                        <a:pt x="22836" y="107472"/>
                        <a:pt x="21503" y="113805"/>
                        <a:pt x="16628" y="121346"/>
                      </a:cubicBezTo>
                      <a:cubicBezTo>
                        <a:pt x="10671" y="130845"/>
                        <a:pt x="-10161" y="160968"/>
                        <a:pt x="13087" y="162301"/>
                      </a:cubicBezTo>
                      <a:close/>
                    </a:path>
                  </a:pathLst>
                </a:custGeom>
                <a:noFill/>
                <a:ln w="7144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2" name="Полилиния: фигура 151">
                  <a:extLst>
                    <a:ext uri="{FF2B5EF4-FFF2-40B4-BE49-F238E27FC236}">
                      <a16:creationId xmlns:a16="http://schemas.microsoft.com/office/drawing/2014/main" id="{E28E7D8A-875D-45E6-B9CB-CC601820896A}"/>
                    </a:ext>
                  </a:extLst>
                </p:cNvPr>
                <p:cNvSpPr/>
                <p:nvPr/>
              </p:nvSpPr>
              <p:spPr>
                <a:xfrm>
                  <a:off x="6185045" y="2900561"/>
                  <a:ext cx="58329" cy="45830"/>
                </a:xfrm>
                <a:custGeom>
                  <a:avLst/>
                  <a:gdLst>
                    <a:gd name="connsiteX0" fmla="*/ 28634 w 58328"/>
                    <a:gd name="connsiteY0" fmla="*/ 5858 h 45829"/>
                    <a:gd name="connsiteX1" fmla="*/ 12885 w 58328"/>
                    <a:gd name="connsiteY1" fmla="*/ 6066 h 45829"/>
                    <a:gd name="connsiteX2" fmla="*/ 12968 w 58328"/>
                    <a:gd name="connsiteY2" fmla="*/ 23731 h 45829"/>
                    <a:gd name="connsiteX3" fmla="*/ 2344 w 58328"/>
                    <a:gd name="connsiteY3" fmla="*/ 32189 h 45829"/>
                    <a:gd name="connsiteX4" fmla="*/ 15676 w 58328"/>
                    <a:gd name="connsiteY4" fmla="*/ 39480 h 45829"/>
                    <a:gd name="connsiteX5" fmla="*/ 32591 w 58328"/>
                    <a:gd name="connsiteY5" fmla="*/ 46396 h 45829"/>
                    <a:gd name="connsiteX6" fmla="*/ 46216 w 58328"/>
                    <a:gd name="connsiteY6" fmla="*/ 40105 h 45829"/>
                    <a:gd name="connsiteX7" fmla="*/ 48257 w 58328"/>
                    <a:gd name="connsiteY7" fmla="*/ 32522 h 45829"/>
                    <a:gd name="connsiteX8" fmla="*/ 53465 w 58328"/>
                    <a:gd name="connsiteY8" fmla="*/ 27106 h 45829"/>
                    <a:gd name="connsiteX9" fmla="*/ 43466 w 58328"/>
                    <a:gd name="connsiteY9" fmla="*/ 4399 h 45829"/>
                    <a:gd name="connsiteX10" fmla="*/ 28634 w 58328"/>
                    <a:gd name="connsiteY10" fmla="*/ 5858 h 45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8328" h="45829">
                      <a:moveTo>
                        <a:pt x="28634" y="5858"/>
                      </a:moveTo>
                      <a:cubicBezTo>
                        <a:pt x="24342" y="3316"/>
                        <a:pt x="15468" y="-683"/>
                        <a:pt x="12885" y="6066"/>
                      </a:cubicBezTo>
                      <a:cubicBezTo>
                        <a:pt x="10718" y="11774"/>
                        <a:pt x="17884" y="18148"/>
                        <a:pt x="12968" y="23731"/>
                      </a:cubicBezTo>
                      <a:cubicBezTo>
                        <a:pt x="10010" y="27106"/>
                        <a:pt x="2385" y="25106"/>
                        <a:pt x="2344" y="32189"/>
                      </a:cubicBezTo>
                      <a:cubicBezTo>
                        <a:pt x="2302" y="39189"/>
                        <a:pt x="11135" y="38189"/>
                        <a:pt x="15676" y="39480"/>
                      </a:cubicBezTo>
                      <a:cubicBezTo>
                        <a:pt x="21509" y="41147"/>
                        <a:pt x="26467" y="46063"/>
                        <a:pt x="32591" y="46396"/>
                      </a:cubicBezTo>
                      <a:cubicBezTo>
                        <a:pt x="37841" y="46688"/>
                        <a:pt x="44049" y="44813"/>
                        <a:pt x="46216" y="40105"/>
                      </a:cubicBezTo>
                      <a:cubicBezTo>
                        <a:pt x="47424" y="37480"/>
                        <a:pt x="46549" y="35230"/>
                        <a:pt x="48257" y="32522"/>
                      </a:cubicBezTo>
                      <a:cubicBezTo>
                        <a:pt x="49549" y="30522"/>
                        <a:pt x="52132" y="29564"/>
                        <a:pt x="53465" y="27106"/>
                      </a:cubicBezTo>
                      <a:cubicBezTo>
                        <a:pt x="58131" y="18482"/>
                        <a:pt x="59089" y="-850"/>
                        <a:pt x="43466" y="4399"/>
                      </a:cubicBezTo>
                      <a:cubicBezTo>
                        <a:pt x="35467" y="7024"/>
                        <a:pt x="36592" y="10566"/>
                        <a:pt x="28634" y="5858"/>
                      </a:cubicBezTo>
                      <a:close/>
                    </a:path>
                  </a:pathLst>
                </a:custGeom>
                <a:noFill/>
                <a:ln w="7144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3" name="Полилиния: фигура 152">
                  <a:extLst>
                    <a:ext uri="{FF2B5EF4-FFF2-40B4-BE49-F238E27FC236}">
                      <a16:creationId xmlns:a16="http://schemas.microsoft.com/office/drawing/2014/main" id="{41994AF8-3A2B-4C1B-A5A2-83DB0B2696A5}"/>
                    </a:ext>
                  </a:extLst>
                </p:cNvPr>
                <p:cNvSpPr/>
                <p:nvPr/>
              </p:nvSpPr>
              <p:spPr>
                <a:xfrm>
                  <a:off x="6131483" y="2958701"/>
                  <a:ext cx="54163" cy="41664"/>
                </a:xfrm>
                <a:custGeom>
                  <a:avLst/>
                  <a:gdLst>
                    <a:gd name="connsiteX0" fmla="*/ 55572 w 54162"/>
                    <a:gd name="connsiteY0" fmla="*/ 10422 h 41663"/>
                    <a:gd name="connsiteX1" fmla="*/ 52656 w 54162"/>
                    <a:gd name="connsiteY1" fmla="*/ 8797 h 41663"/>
                    <a:gd name="connsiteX2" fmla="*/ 40948 w 54162"/>
                    <a:gd name="connsiteY2" fmla="*/ 11547 h 41663"/>
                    <a:gd name="connsiteX3" fmla="*/ 22408 w 54162"/>
                    <a:gd name="connsiteY3" fmla="*/ 2631 h 41663"/>
                    <a:gd name="connsiteX4" fmla="*/ 10325 w 54162"/>
                    <a:gd name="connsiteY4" fmla="*/ 20796 h 41663"/>
                    <a:gd name="connsiteX5" fmla="*/ 5076 w 54162"/>
                    <a:gd name="connsiteY5" fmla="*/ 39045 h 41663"/>
                    <a:gd name="connsiteX6" fmla="*/ 43240 w 54162"/>
                    <a:gd name="connsiteY6" fmla="*/ 25046 h 41663"/>
                    <a:gd name="connsiteX7" fmla="*/ 55572 w 54162"/>
                    <a:gd name="connsiteY7" fmla="*/ 10422 h 41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162" h="41663">
                      <a:moveTo>
                        <a:pt x="55572" y="10422"/>
                      </a:moveTo>
                      <a:cubicBezTo>
                        <a:pt x="54614" y="9714"/>
                        <a:pt x="53655" y="9130"/>
                        <a:pt x="52656" y="8797"/>
                      </a:cubicBezTo>
                      <a:cubicBezTo>
                        <a:pt x="48197" y="7381"/>
                        <a:pt x="45281" y="11922"/>
                        <a:pt x="40948" y="11547"/>
                      </a:cubicBezTo>
                      <a:cubicBezTo>
                        <a:pt x="32365" y="10839"/>
                        <a:pt x="31824" y="506"/>
                        <a:pt x="22408" y="2631"/>
                      </a:cubicBezTo>
                      <a:cubicBezTo>
                        <a:pt x="12450" y="4881"/>
                        <a:pt x="13200" y="13547"/>
                        <a:pt x="10325" y="20796"/>
                      </a:cubicBezTo>
                      <a:cubicBezTo>
                        <a:pt x="8075" y="26379"/>
                        <a:pt x="-2590" y="32962"/>
                        <a:pt x="5076" y="39045"/>
                      </a:cubicBezTo>
                      <a:cubicBezTo>
                        <a:pt x="12950" y="45294"/>
                        <a:pt x="32657" y="26337"/>
                        <a:pt x="43240" y="25046"/>
                      </a:cubicBezTo>
                      <a:cubicBezTo>
                        <a:pt x="46656" y="19796"/>
                        <a:pt x="51489" y="14380"/>
                        <a:pt x="55572" y="10422"/>
                      </a:cubicBezTo>
                      <a:close/>
                    </a:path>
                  </a:pathLst>
                </a:custGeom>
                <a:noFill/>
                <a:ln w="7144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4" name="Полилиния: фигура 153">
                  <a:extLst>
                    <a:ext uri="{FF2B5EF4-FFF2-40B4-BE49-F238E27FC236}">
                      <a16:creationId xmlns:a16="http://schemas.microsoft.com/office/drawing/2014/main" id="{E8EA6EC7-808D-475D-ACE1-6B32DD64E596}"/>
                    </a:ext>
                  </a:extLst>
                </p:cNvPr>
                <p:cNvSpPr/>
                <p:nvPr/>
              </p:nvSpPr>
              <p:spPr>
                <a:xfrm>
                  <a:off x="5636670" y="2227047"/>
                  <a:ext cx="145822" cy="133323"/>
                </a:xfrm>
                <a:custGeom>
                  <a:avLst/>
                  <a:gdLst>
                    <a:gd name="connsiteX0" fmla="*/ 4969 w 145822"/>
                    <a:gd name="connsiteY0" fmla="*/ 96791 h 133323"/>
                    <a:gd name="connsiteX1" fmla="*/ 17051 w 145822"/>
                    <a:gd name="connsiteY1" fmla="*/ 99791 h 133323"/>
                    <a:gd name="connsiteX2" fmla="*/ 21051 w 145822"/>
                    <a:gd name="connsiteY2" fmla="*/ 109373 h 133323"/>
                    <a:gd name="connsiteX3" fmla="*/ 33550 w 145822"/>
                    <a:gd name="connsiteY3" fmla="*/ 118956 h 133323"/>
                    <a:gd name="connsiteX4" fmla="*/ 41175 w 145822"/>
                    <a:gd name="connsiteY4" fmla="*/ 129455 h 133323"/>
                    <a:gd name="connsiteX5" fmla="*/ 66547 w 145822"/>
                    <a:gd name="connsiteY5" fmla="*/ 119914 h 133323"/>
                    <a:gd name="connsiteX6" fmla="*/ 131501 w 145822"/>
                    <a:gd name="connsiteY6" fmla="*/ 103207 h 133323"/>
                    <a:gd name="connsiteX7" fmla="*/ 125126 w 145822"/>
                    <a:gd name="connsiteY7" fmla="*/ 89666 h 133323"/>
                    <a:gd name="connsiteX8" fmla="*/ 125126 w 145822"/>
                    <a:gd name="connsiteY8" fmla="*/ 79500 h 133323"/>
                    <a:gd name="connsiteX9" fmla="*/ 125501 w 145822"/>
                    <a:gd name="connsiteY9" fmla="*/ 70126 h 133323"/>
                    <a:gd name="connsiteX10" fmla="*/ 138417 w 145822"/>
                    <a:gd name="connsiteY10" fmla="*/ 67543 h 133323"/>
                    <a:gd name="connsiteX11" fmla="*/ 132667 w 145822"/>
                    <a:gd name="connsiteY11" fmla="*/ 46836 h 133323"/>
                    <a:gd name="connsiteX12" fmla="*/ 113419 w 145822"/>
                    <a:gd name="connsiteY12" fmla="*/ 23421 h 133323"/>
                    <a:gd name="connsiteX13" fmla="*/ 96170 w 145822"/>
                    <a:gd name="connsiteY13" fmla="*/ 2756 h 133323"/>
                    <a:gd name="connsiteX14" fmla="*/ 78838 w 145822"/>
                    <a:gd name="connsiteY14" fmla="*/ 14589 h 133323"/>
                    <a:gd name="connsiteX15" fmla="*/ 41924 w 145822"/>
                    <a:gd name="connsiteY15" fmla="*/ 31129 h 133323"/>
                    <a:gd name="connsiteX16" fmla="*/ 28842 w 145822"/>
                    <a:gd name="connsiteY16" fmla="*/ 48378 h 133323"/>
                    <a:gd name="connsiteX17" fmla="*/ 44007 w 145822"/>
                    <a:gd name="connsiteY17" fmla="*/ 52169 h 133323"/>
                    <a:gd name="connsiteX18" fmla="*/ 35591 w 145822"/>
                    <a:gd name="connsiteY18" fmla="*/ 63752 h 133323"/>
                    <a:gd name="connsiteX19" fmla="*/ 31550 w 145822"/>
                    <a:gd name="connsiteY19" fmla="*/ 76334 h 133323"/>
                    <a:gd name="connsiteX20" fmla="*/ 17509 w 145822"/>
                    <a:gd name="connsiteY20" fmla="*/ 79959 h 133323"/>
                    <a:gd name="connsiteX21" fmla="*/ 13177 w 145822"/>
                    <a:gd name="connsiteY21" fmla="*/ 86875 h 133323"/>
                    <a:gd name="connsiteX22" fmla="*/ 4969 w 145822"/>
                    <a:gd name="connsiteY22" fmla="*/ 96791 h 13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45822" h="133323">
                      <a:moveTo>
                        <a:pt x="4969" y="96791"/>
                      </a:moveTo>
                      <a:cubicBezTo>
                        <a:pt x="8260" y="99624"/>
                        <a:pt x="13760" y="96791"/>
                        <a:pt x="17051" y="99791"/>
                      </a:cubicBezTo>
                      <a:cubicBezTo>
                        <a:pt x="19676" y="102165"/>
                        <a:pt x="19176" y="106707"/>
                        <a:pt x="21051" y="109373"/>
                      </a:cubicBezTo>
                      <a:cubicBezTo>
                        <a:pt x="24175" y="113748"/>
                        <a:pt x="29842" y="115248"/>
                        <a:pt x="33550" y="118956"/>
                      </a:cubicBezTo>
                      <a:cubicBezTo>
                        <a:pt x="36383" y="121747"/>
                        <a:pt x="37925" y="127247"/>
                        <a:pt x="41175" y="129455"/>
                      </a:cubicBezTo>
                      <a:cubicBezTo>
                        <a:pt x="52632" y="137288"/>
                        <a:pt x="58173" y="124080"/>
                        <a:pt x="66547" y="119914"/>
                      </a:cubicBezTo>
                      <a:cubicBezTo>
                        <a:pt x="79088" y="113665"/>
                        <a:pt x="128459" y="124539"/>
                        <a:pt x="131501" y="103207"/>
                      </a:cubicBezTo>
                      <a:cubicBezTo>
                        <a:pt x="132251" y="98041"/>
                        <a:pt x="126293" y="94083"/>
                        <a:pt x="125126" y="89666"/>
                      </a:cubicBezTo>
                      <a:cubicBezTo>
                        <a:pt x="124126" y="85917"/>
                        <a:pt x="125293" y="82959"/>
                        <a:pt x="125126" y="79500"/>
                      </a:cubicBezTo>
                      <a:cubicBezTo>
                        <a:pt x="124918" y="75084"/>
                        <a:pt x="120627" y="74793"/>
                        <a:pt x="125501" y="70126"/>
                      </a:cubicBezTo>
                      <a:cubicBezTo>
                        <a:pt x="129210" y="66543"/>
                        <a:pt x="134334" y="69043"/>
                        <a:pt x="138417" y="67543"/>
                      </a:cubicBezTo>
                      <a:cubicBezTo>
                        <a:pt x="152999" y="62127"/>
                        <a:pt x="139750" y="51711"/>
                        <a:pt x="132667" y="46836"/>
                      </a:cubicBezTo>
                      <a:cubicBezTo>
                        <a:pt x="123626" y="40628"/>
                        <a:pt x="116877" y="33921"/>
                        <a:pt x="113419" y="23421"/>
                      </a:cubicBezTo>
                      <a:cubicBezTo>
                        <a:pt x="110627" y="14880"/>
                        <a:pt x="106378" y="5339"/>
                        <a:pt x="96170" y="2756"/>
                      </a:cubicBezTo>
                      <a:cubicBezTo>
                        <a:pt x="86587" y="340"/>
                        <a:pt x="85254" y="9089"/>
                        <a:pt x="78838" y="14589"/>
                      </a:cubicBezTo>
                      <a:cubicBezTo>
                        <a:pt x="67381" y="24338"/>
                        <a:pt x="50840" y="19380"/>
                        <a:pt x="41924" y="31129"/>
                      </a:cubicBezTo>
                      <a:cubicBezTo>
                        <a:pt x="38758" y="35254"/>
                        <a:pt x="29342" y="43045"/>
                        <a:pt x="28842" y="48378"/>
                      </a:cubicBezTo>
                      <a:cubicBezTo>
                        <a:pt x="27884" y="58127"/>
                        <a:pt x="38050" y="50794"/>
                        <a:pt x="44007" y="52169"/>
                      </a:cubicBezTo>
                      <a:cubicBezTo>
                        <a:pt x="42882" y="57544"/>
                        <a:pt x="38633" y="59794"/>
                        <a:pt x="35591" y="63752"/>
                      </a:cubicBezTo>
                      <a:cubicBezTo>
                        <a:pt x="31884" y="68585"/>
                        <a:pt x="33967" y="72251"/>
                        <a:pt x="31550" y="76334"/>
                      </a:cubicBezTo>
                      <a:cubicBezTo>
                        <a:pt x="29550" y="79667"/>
                        <a:pt x="22426" y="79084"/>
                        <a:pt x="17509" y="79959"/>
                      </a:cubicBezTo>
                      <a:cubicBezTo>
                        <a:pt x="13843" y="80625"/>
                        <a:pt x="11343" y="82167"/>
                        <a:pt x="13177" y="86875"/>
                      </a:cubicBezTo>
                      <a:cubicBezTo>
                        <a:pt x="9052" y="89083"/>
                        <a:pt x="-2906" y="90000"/>
                        <a:pt x="4969" y="96791"/>
                      </a:cubicBezTo>
                      <a:close/>
                    </a:path>
                  </a:pathLst>
                </a:custGeom>
                <a:noFill/>
                <a:ln w="7144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5" name="Полилиния: фигура 154">
                  <a:extLst>
                    <a:ext uri="{FF2B5EF4-FFF2-40B4-BE49-F238E27FC236}">
                      <a16:creationId xmlns:a16="http://schemas.microsoft.com/office/drawing/2014/main" id="{FF5A2687-5972-4D09-BB3A-F238BD5153D3}"/>
                    </a:ext>
                  </a:extLst>
                </p:cNvPr>
                <p:cNvSpPr/>
                <p:nvPr/>
              </p:nvSpPr>
              <p:spPr>
                <a:xfrm>
                  <a:off x="5678416" y="2346013"/>
                  <a:ext cx="145822" cy="141656"/>
                </a:xfrm>
                <a:custGeom>
                  <a:avLst/>
                  <a:gdLst>
                    <a:gd name="connsiteX0" fmla="*/ 99170 w 145822"/>
                    <a:gd name="connsiteY0" fmla="*/ 24363 h 141655"/>
                    <a:gd name="connsiteX1" fmla="*/ 95462 w 145822"/>
                    <a:gd name="connsiteY1" fmla="*/ 6114 h 141655"/>
                    <a:gd name="connsiteX2" fmla="*/ 76506 w 145822"/>
                    <a:gd name="connsiteY2" fmla="*/ 4448 h 141655"/>
                    <a:gd name="connsiteX3" fmla="*/ 57549 w 145822"/>
                    <a:gd name="connsiteY3" fmla="*/ 7323 h 141655"/>
                    <a:gd name="connsiteX4" fmla="*/ 42175 w 145822"/>
                    <a:gd name="connsiteY4" fmla="*/ 16947 h 141655"/>
                    <a:gd name="connsiteX5" fmla="*/ 31342 w 145822"/>
                    <a:gd name="connsiteY5" fmla="*/ 13364 h 141655"/>
                    <a:gd name="connsiteX6" fmla="*/ 22051 w 145822"/>
                    <a:gd name="connsiteY6" fmla="*/ 22655 h 141655"/>
                    <a:gd name="connsiteX7" fmla="*/ 21260 w 145822"/>
                    <a:gd name="connsiteY7" fmla="*/ 33571 h 141655"/>
                    <a:gd name="connsiteX8" fmla="*/ 24426 w 145822"/>
                    <a:gd name="connsiteY8" fmla="*/ 36779 h 141655"/>
                    <a:gd name="connsiteX9" fmla="*/ 18052 w 145822"/>
                    <a:gd name="connsiteY9" fmla="*/ 37987 h 141655"/>
                    <a:gd name="connsiteX10" fmla="*/ 2344 w 145822"/>
                    <a:gd name="connsiteY10" fmla="*/ 59360 h 141655"/>
                    <a:gd name="connsiteX11" fmla="*/ 17677 w 145822"/>
                    <a:gd name="connsiteY11" fmla="*/ 83650 h 141655"/>
                    <a:gd name="connsiteX12" fmla="*/ 19343 w 145822"/>
                    <a:gd name="connsiteY12" fmla="*/ 112606 h 141655"/>
                    <a:gd name="connsiteX13" fmla="*/ 41841 w 145822"/>
                    <a:gd name="connsiteY13" fmla="*/ 111773 h 141655"/>
                    <a:gd name="connsiteX14" fmla="*/ 47049 w 145822"/>
                    <a:gd name="connsiteY14" fmla="*/ 120647 h 141655"/>
                    <a:gd name="connsiteX15" fmla="*/ 60798 w 145822"/>
                    <a:gd name="connsiteY15" fmla="*/ 117898 h 141655"/>
                    <a:gd name="connsiteX16" fmla="*/ 80880 w 145822"/>
                    <a:gd name="connsiteY16" fmla="*/ 132813 h 141655"/>
                    <a:gd name="connsiteX17" fmla="*/ 134626 w 145822"/>
                    <a:gd name="connsiteY17" fmla="*/ 137563 h 141655"/>
                    <a:gd name="connsiteX18" fmla="*/ 141084 w 145822"/>
                    <a:gd name="connsiteY18" fmla="*/ 115065 h 141655"/>
                    <a:gd name="connsiteX19" fmla="*/ 126544 w 145822"/>
                    <a:gd name="connsiteY19" fmla="*/ 92400 h 141655"/>
                    <a:gd name="connsiteX20" fmla="*/ 135501 w 145822"/>
                    <a:gd name="connsiteY20" fmla="*/ 93566 h 141655"/>
                    <a:gd name="connsiteX21" fmla="*/ 138251 w 145822"/>
                    <a:gd name="connsiteY21" fmla="*/ 70568 h 141655"/>
                    <a:gd name="connsiteX22" fmla="*/ 145500 w 145822"/>
                    <a:gd name="connsiteY22" fmla="*/ 44862 h 141655"/>
                    <a:gd name="connsiteX23" fmla="*/ 132585 w 145822"/>
                    <a:gd name="connsiteY23" fmla="*/ 19738 h 141655"/>
                    <a:gd name="connsiteX24" fmla="*/ 118419 w 145822"/>
                    <a:gd name="connsiteY24" fmla="*/ 16072 h 141655"/>
                    <a:gd name="connsiteX25" fmla="*/ 112044 w 145822"/>
                    <a:gd name="connsiteY25" fmla="*/ 31071 h 141655"/>
                    <a:gd name="connsiteX26" fmla="*/ 100004 w 145822"/>
                    <a:gd name="connsiteY26" fmla="*/ 29446 h 141655"/>
                    <a:gd name="connsiteX27" fmla="*/ 99170 w 145822"/>
                    <a:gd name="connsiteY27" fmla="*/ 24363 h 141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5822" h="141655">
                      <a:moveTo>
                        <a:pt x="99170" y="24363"/>
                      </a:moveTo>
                      <a:cubicBezTo>
                        <a:pt x="104920" y="18114"/>
                        <a:pt x="101004" y="10572"/>
                        <a:pt x="95462" y="6114"/>
                      </a:cubicBezTo>
                      <a:cubicBezTo>
                        <a:pt x="88463" y="448"/>
                        <a:pt x="84255" y="2281"/>
                        <a:pt x="76506" y="4448"/>
                      </a:cubicBezTo>
                      <a:cubicBezTo>
                        <a:pt x="69339" y="6489"/>
                        <a:pt x="64507" y="7198"/>
                        <a:pt x="57549" y="7323"/>
                      </a:cubicBezTo>
                      <a:cubicBezTo>
                        <a:pt x="51799" y="7406"/>
                        <a:pt x="41300" y="8989"/>
                        <a:pt x="42175" y="16947"/>
                      </a:cubicBezTo>
                      <a:cubicBezTo>
                        <a:pt x="37009" y="18072"/>
                        <a:pt x="35842" y="12781"/>
                        <a:pt x="31342" y="13364"/>
                      </a:cubicBezTo>
                      <a:cubicBezTo>
                        <a:pt x="27968" y="13822"/>
                        <a:pt x="23634" y="19905"/>
                        <a:pt x="22051" y="22655"/>
                      </a:cubicBezTo>
                      <a:cubicBezTo>
                        <a:pt x="18801" y="28321"/>
                        <a:pt x="20343" y="27863"/>
                        <a:pt x="21260" y="33571"/>
                      </a:cubicBezTo>
                      <a:cubicBezTo>
                        <a:pt x="21509" y="35237"/>
                        <a:pt x="25634" y="33862"/>
                        <a:pt x="24426" y="36779"/>
                      </a:cubicBezTo>
                      <a:cubicBezTo>
                        <a:pt x="23426" y="39154"/>
                        <a:pt x="19885" y="37404"/>
                        <a:pt x="18052" y="37987"/>
                      </a:cubicBezTo>
                      <a:cubicBezTo>
                        <a:pt x="7594" y="41278"/>
                        <a:pt x="2428" y="47278"/>
                        <a:pt x="2344" y="59360"/>
                      </a:cubicBezTo>
                      <a:cubicBezTo>
                        <a:pt x="2219" y="73859"/>
                        <a:pt x="16593" y="69818"/>
                        <a:pt x="17677" y="83650"/>
                      </a:cubicBezTo>
                      <a:cubicBezTo>
                        <a:pt x="18260" y="91150"/>
                        <a:pt x="15218" y="105982"/>
                        <a:pt x="19343" y="112606"/>
                      </a:cubicBezTo>
                      <a:cubicBezTo>
                        <a:pt x="26676" y="124272"/>
                        <a:pt x="34175" y="108982"/>
                        <a:pt x="41841" y="111773"/>
                      </a:cubicBezTo>
                      <a:cubicBezTo>
                        <a:pt x="46300" y="113398"/>
                        <a:pt x="44300" y="119148"/>
                        <a:pt x="47049" y="120647"/>
                      </a:cubicBezTo>
                      <a:cubicBezTo>
                        <a:pt x="50257" y="122397"/>
                        <a:pt x="57090" y="117981"/>
                        <a:pt x="60798" y="117898"/>
                      </a:cubicBezTo>
                      <a:cubicBezTo>
                        <a:pt x="72672" y="117731"/>
                        <a:pt x="73547" y="126439"/>
                        <a:pt x="80880" y="132813"/>
                      </a:cubicBezTo>
                      <a:cubicBezTo>
                        <a:pt x="92546" y="142979"/>
                        <a:pt x="121752" y="147187"/>
                        <a:pt x="134626" y="137563"/>
                      </a:cubicBezTo>
                      <a:cubicBezTo>
                        <a:pt x="144042" y="130522"/>
                        <a:pt x="147334" y="124939"/>
                        <a:pt x="141084" y="115065"/>
                      </a:cubicBezTo>
                      <a:cubicBezTo>
                        <a:pt x="138543" y="111065"/>
                        <a:pt x="124919" y="95524"/>
                        <a:pt x="126544" y="92400"/>
                      </a:cubicBezTo>
                      <a:cubicBezTo>
                        <a:pt x="128668" y="88192"/>
                        <a:pt x="133626" y="90525"/>
                        <a:pt x="135501" y="93566"/>
                      </a:cubicBezTo>
                      <a:cubicBezTo>
                        <a:pt x="143625" y="90316"/>
                        <a:pt x="138376" y="76776"/>
                        <a:pt x="138251" y="70568"/>
                      </a:cubicBezTo>
                      <a:cubicBezTo>
                        <a:pt x="138043" y="60819"/>
                        <a:pt x="142584" y="53486"/>
                        <a:pt x="145500" y="44862"/>
                      </a:cubicBezTo>
                      <a:cubicBezTo>
                        <a:pt x="148708" y="35446"/>
                        <a:pt x="139959" y="24530"/>
                        <a:pt x="132585" y="19738"/>
                      </a:cubicBezTo>
                      <a:cubicBezTo>
                        <a:pt x="129376" y="17655"/>
                        <a:pt x="122419" y="13906"/>
                        <a:pt x="118419" y="16072"/>
                      </a:cubicBezTo>
                      <a:cubicBezTo>
                        <a:pt x="113586" y="18655"/>
                        <a:pt x="114961" y="26405"/>
                        <a:pt x="112044" y="31071"/>
                      </a:cubicBezTo>
                      <a:cubicBezTo>
                        <a:pt x="108086" y="29946"/>
                        <a:pt x="103753" y="31113"/>
                        <a:pt x="100004" y="29446"/>
                      </a:cubicBezTo>
                      <a:cubicBezTo>
                        <a:pt x="99670" y="28404"/>
                        <a:pt x="99129" y="25363"/>
                        <a:pt x="99170" y="24363"/>
                      </a:cubicBezTo>
                      <a:close/>
                    </a:path>
                  </a:pathLst>
                </a:custGeom>
                <a:noFill/>
                <a:ln w="7144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6" name="Полилиния: фигура 155">
                  <a:extLst>
                    <a:ext uri="{FF2B5EF4-FFF2-40B4-BE49-F238E27FC236}">
                      <a16:creationId xmlns:a16="http://schemas.microsoft.com/office/drawing/2014/main" id="{4AD0FBCF-1EE4-4C47-82AE-77DF536BF0C3}"/>
                    </a:ext>
                  </a:extLst>
                </p:cNvPr>
                <p:cNvSpPr/>
                <p:nvPr/>
              </p:nvSpPr>
              <p:spPr>
                <a:xfrm>
                  <a:off x="5621546" y="2345906"/>
                  <a:ext cx="62495" cy="45830"/>
                </a:xfrm>
                <a:custGeom>
                  <a:avLst/>
                  <a:gdLst>
                    <a:gd name="connsiteX0" fmla="*/ 17592 w 62495"/>
                    <a:gd name="connsiteY0" fmla="*/ 31344 h 45829"/>
                    <a:gd name="connsiteX1" fmla="*/ 28675 w 62495"/>
                    <a:gd name="connsiteY1" fmla="*/ 46135 h 45829"/>
                    <a:gd name="connsiteX2" fmla="*/ 59089 w 62495"/>
                    <a:gd name="connsiteY2" fmla="*/ 34428 h 45829"/>
                    <a:gd name="connsiteX3" fmla="*/ 27758 w 62495"/>
                    <a:gd name="connsiteY3" fmla="*/ 6346 h 45829"/>
                    <a:gd name="connsiteX4" fmla="*/ 2344 w 62495"/>
                    <a:gd name="connsiteY4" fmla="*/ 14221 h 45829"/>
                    <a:gd name="connsiteX5" fmla="*/ 17592 w 62495"/>
                    <a:gd name="connsiteY5" fmla="*/ 31344 h 45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2495" h="45829">
                      <a:moveTo>
                        <a:pt x="17592" y="31344"/>
                      </a:moveTo>
                      <a:cubicBezTo>
                        <a:pt x="25217" y="38011"/>
                        <a:pt x="18301" y="44218"/>
                        <a:pt x="28675" y="46135"/>
                      </a:cubicBezTo>
                      <a:cubicBezTo>
                        <a:pt x="37549" y="47760"/>
                        <a:pt x="54131" y="42344"/>
                        <a:pt x="59089" y="34428"/>
                      </a:cubicBezTo>
                      <a:cubicBezTo>
                        <a:pt x="67880" y="20387"/>
                        <a:pt x="36924" y="8680"/>
                        <a:pt x="27758" y="6346"/>
                      </a:cubicBezTo>
                      <a:cubicBezTo>
                        <a:pt x="15593" y="3222"/>
                        <a:pt x="2344" y="-3820"/>
                        <a:pt x="2344" y="14221"/>
                      </a:cubicBezTo>
                      <a:cubicBezTo>
                        <a:pt x="2344" y="26470"/>
                        <a:pt x="9885" y="24678"/>
                        <a:pt x="17592" y="31344"/>
                      </a:cubicBezTo>
                      <a:close/>
                    </a:path>
                  </a:pathLst>
                </a:custGeom>
                <a:noFill/>
                <a:ln w="7144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7" name="Полилиния: фигура 156">
                  <a:extLst>
                    <a:ext uri="{FF2B5EF4-FFF2-40B4-BE49-F238E27FC236}">
                      <a16:creationId xmlns:a16="http://schemas.microsoft.com/office/drawing/2014/main" id="{0C20575E-E92E-40A1-96F4-580DC2CDABC6}"/>
                    </a:ext>
                  </a:extLst>
                </p:cNvPr>
                <p:cNvSpPr/>
                <p:nvPr/>
              </p:nvSpPr>
              <p:spPr>
                <a:xfrm>
                  <a:off x="5119164" y="2987386"/>
                  <a:ext cx="33331" cy="41664"/>
                </a:xfrm>
                <a:custGeom>
                  <a:avLst/>
                  <a:gdLst>
                    <a:gd name="connsiteX0" fmla="*/ 7388 w 33330"/>
                    <a:gd name="connsiteY0" fmla="*/ 33900 h 41663"/>
                    <a:gd name="connsiteX1" fmla="*/ 27970 w 33330"/>
                    <a:gd name="connsiteY1" fmla="*/ 42691 h 41663"/>
                    <a:gd name="connsiteX2" fmla="*/ 33178 w 33330"/>
                    <a:gd name="connsiteY2" fmla="*/ 23401 h 41663"/>
                    <a:gd name="connsiteX3" fmla="*/ 18054 w 33330"/>
                    <a:gd name="connsiteY3" fmla="*/ 6485 h 41663"/>
                    <a:gd name="connsiteX4" fmla="*/ 7388 w 33330"/>
                    <a:gd name="connsiteY4" fmla="*/ 33900 h 41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330" h="41663">
                      <a:moveTo>
                        <a:pt x="7388" y="33900"/>
                      </a:moveTo>
                      <a:cubicBezTo>
                        <a:pt x="12179" y="37691"/>
                        <a:pt x="21304" y="45982"/>
                        <a:pt x="27970" y="42691"/>
                      </a:cubicBezTo>
                      <a:cubicBezTo>
                        <a:pt x="34136" y="39649"/>
                        <a:pt x="32886" y="29150"/>
                        <a:pt x="33178" y="23401"/>
                      </a:cubicBezTo>
                      <a:cubicBezTo>
                        <a:pt x="33844" y="10277"/>
                        <a:pt x="33636" y="-5222"/>
                        <a:pt x="18054" y="6485"/>
                      </a:cubicBezTo>
                      <a:cubicBezTo>
                        <a:pt x="9430" y="12985"/>
                        <a:pt x="-5528" y="23609"/>
                        <a:pt x="7388" y="33900"/>
                      </a:cubicBezTo>
                      <a:close/>
                    </a:path>
                  </a:pathLst>
                </a:custGeom>
                <a:noFill/>
                <a:ln w="7144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8" name="Полилиния: фигура 157">
                  <a:extLst>
                    <a:ext uri="{FF2B5EF4-FFF2-40B4-BE49-F238E27FC236}">
                      <a16:creationId xmlns:a16="http://schemas.microsoft.com/office/drawing/2014/main" id="{068E09EF-A9EE-43B6-B08F-EDBAD2465238}"/>
                    </a:ext>
                  </a:extLst>
                </p:cNvPr>
                <p:cNvSpPr/>
                <p:nvPr/>
              </p:nvSpPr>
              <p:spPr>
                <a:xfrm>
                  <a:off x="5020749" y="2592569"/>
                  <a:ext cx="1258238" cy="2695629"/>
                </a:xfrm>
                <a:custGeom>
                  <a:avLst/>
                  <a:gdLst>
                    <a:gd name="connsiteX0" fmla="*/ 89388 w 1258237"/>
                    <a:gd name="connsiteY0" fmla="*/ 481421 h 2695629"/>
                    <a:gd name="connsiteX1" fmla="*/ 109761 w 1258237"/>
                    <a:gd name="connsiteY1" fmla="*/ 498920 h 2695629"/>
                    <a:gd name="connsiteX2" fmla="*/ 131385 w 1258237"/>
                    <a:gd name="connsiteY2" fmla="*/ 518669 h 2695629"/>
                    <a:gd name="connsiteX3" fmla="*/ 129468 w 1258237"/>
                    <a:gd name="connsiteY3" fmla="*/ 527418 h 2695629"/>
                    <a:gd name="connsiteX4" fmla="*/ 126760 w 1258237"/>
                    <a:gd name="connsiteY4" fmla="*/ 529209 h 2695629"/>
                    <a:gd name="connsiteX5" fmla="*/ 122302 w 1258237"/>
                    <a:gd name="connsiteY5" fmla="*/ 536001 h 2695629"/>
                    <a:gd name="connsiteX6" fmla="*/ 121677 w 1258237"/>
                    <a:gd name="connsiteY6" fmla="*/ 538792 h 2695629"/>
                    <a:gd name="connsiteX7" fmla="*/ 110844 w 1258237"/>
                    <a:gd name="connsiteY7" fmla="*/ 555332 h 2695629"/>
                    <a:gd name="connsiteX8" fmla="*/ 100595 w 1258237"/>
                    <a:gd name="connsiteY8" fmla="*/ 551541 h 2695629"/>
                    <a:gd name="connsiteX9" fmla="*/ 97179 w 1258237"/>
                    <a:gd name="connsiteY9" fmla="*/ 548750 h 2695629"/>
                    <a:gd name="connsiteX10" fmla="*/ 88513 w 1258237"/>
                    <a:gd name="connsiteY10" fmla="*/ 552333 h 2695629"/>
                    <a:gd name="connsiteX11" fmla="*/ 86596 w 1258237"/>
                    <a:gd name="connsiteY11" fmla="*/ 556416 h 2695629"/>
                    <a:gd name="connsiteX12" fmla="*/ 82097 w 1258237"/>
                    <a:gd name="connsiteY12" fmla="*/ 563457 h 2695629"/>
                    <a:gd name="connsiteX13" fmla="*/ 79014 w 1258237"/>
                    <a:gd name="connsiteY13" fmla="*/ 565832 h 2695629"/>
                    <a:gd name="connsiteX14" fmla="*/ 77722 w 1258237"/>
                    <a:gd name="connsiteY14" fmla="*/ 571415 h 2695629"/>
                    <a:gd name="connsiteX15" fmla="*/ 82305 w 1258237"/>
                    <a:gd name="connsiteY15" fmla="*/ 576081 h 2695629"/>
                    <a:gd name="connsiteX16" fmla="*/ 85930 w 1258237"/>
                    <a:gd name="connsiteY16" fmla="*/ 578497 h 2695629"/>
                    <a:gd name="connsiteX17" fmla="*/ 93596 w 1258237"/>
                    <a:gd name="connsiteY17" fmla="*/ 588871 h 2695629"/>
                    <a:gd name="connsiteX18" fmla="*/ 99595 w 1258237"/>
                    <a:gd name="connsiteY18" fmla="*/ 597413 h 2695629"/>
                    <a:gd name="connsiteX19" fmla="*/ 106262 w 1258237"/>
                    <a:gd name="connsiteY19" fmla="*/ 601954 h 2695629"/>
                    <a:gd name="connsiteX20" fmla="*/ 115511 w 1258237"/>
                    <a:gd name="connsiteY20" fmla="*/ 619036 h 2695629"/>
                    <a:gd name="connsiteX21" fmla="*/ 113219 w 1258237"/>
                    <a:gd name="connsiteY21" fmla="*/ 626785 h 2695629"/>
                    <a:gd name="connsiteX22" fmla="*/ 111011 w 1258237"/>
                    <a:gd name="connsiteY22" fmla="*/ 634576 h 2695629"/>
                    <a:gd name="connsiteX23" fmla="*/ 112303 w 1258237"/>
                    <a:gd name="connsiteY23" fmla="*/ 643367 h 2695629"/>
                    <a:gd name="connsiteX24" fmla="*/ 113761 w 1258237"/>
                    <a:gd name="connsiteY24" fmla="*/ 651283 h 2695629"/>
                    <a:gd name="connsiteX25" fmla="*/ 110511 w 1258237"/>
                    <a:gd name="connsiteY25" fmla="*/ 660574 h 2695629"/>
                    <a:gd name="connsiteX26" fmla="*/ 108095 w 1258237"/>
                    <a:gd name="connsiteY26" fmla="*/ 664824 h 2695629"/>
                    <a:gd name="connsiteX27" fmla="*/ 107428 w 1258237"/>
                    <a:gd name="connsiteY27" fmla="*/ 670199 h 2695629"/>
                    <a:gd name="connsiteX28" fmla="*/ 105095 w 1258237"/>
                    <a:gd name="connsiteY28" fmla="*/ 679615 h 2695629"/>
                    <a:gd name="connsiteX29" fmla="*/ 99804 w 1258237"/>
                    <a:gd name="connsiteY29" fmla="*/ 682323 h 2695629"/>
                    <a:gd name="connsiteX30" fmla="*/ 95387 w 1258237"/>
                    <a:gd name="connsiteY30" fmla="*/ 678990 h 2695629"/>
                    <a:gd name="connsiteX31" fmla="*/ 93346 w 1258237"/>
                    <a:gd name="connsiteY31" fmla="*/ 676740 h 2695629"/>
                    <a:gd name="connsiteX32" fmla="*/ 82805 w 1258237"/>
                    <a:gd name="connsiteY32" fmla="*/ 678406 h 2695629"/>
                    <a:gd name="connsiteX33" fmla="*/ 79972 w 1258237"/>
                    <a:gd name="connsiteY33" fmla="*/ 680740 h 2695629"/>
                    <a:gd name="connsiteX34" fmla="*/ 72056 w 1258237"/>
                    <a:gd name="connsiteY34" fmla="*/ 685489 h 2695629"/>
                    <a:gd name="connsiteX35" fmla="*/ 63723 w 1258237"/>
                    <a:gd name="connsiteY35" fmla="*/ 690697 h 2695629"/>
                    <a:gd name="connsiteX36" fmla="*/ 62015 w 1258237"/>
                    <a:gd name="connsiteY36" fmla="*/ 692280 h 2695629"/>
                    <a:gd name="connsiteX37" fmla="*/ 56140 w 1258237"/>
                    <a:gd name="connsiteY37" fmla="*/ 696363 h 2695629"/>
                    <a:gd name="connsiteX38" fmla="*/ 51182 w 1258237"/>
                    <a:gd name="connsiteY38" fmla="*/ 696613 h 2695629"/>
                    <a:gd name="connsiteX39" fmla="*/ 48558 w 1258237"/>
                    <a:gd name="connsiteY39" fmla="*/ 696572 h 2695629"/>
                    <a:gd name="connsiteX40" fmla="*/ 44600 w 1258237"/>
                    <a:gd name="connsiteY40" fmla="*/ 700696 h 2695629"/>
                    <a:gd name="connsiteX41" fmla="*/ 37058 w 1258237"/>
                    <a:gd name="connsiteY41" fmla="*/ 707487 h 2695629"/>
                    <a:gd name="connsiteX42" fmla="*/ 33309 w 1258237"/>
                    <a:gd name="connsiteY42" fmla="*/ 709071 h 2695629"/>
                    <a:gd name="connsiteX43" fmla="*/ 24518 w 1258237"/>
                    <a:gd name="connsiteY43" fmla="*/ 715362 h 2695629"/>
                    <a:gd name="connsiteX44" fmla="*/ 31850 w 1258237"/>
                    <a:gd name="connsiteY44" fmla="*/ 734735 h 2695629"/>
                    <a:gd name="connsiteX45" fmla="*/ 32392 w 1258237"/>
                    <a:gd name="connsiteY45" fmla="*/ 735110 h 2695629"/>
                    <a:gd name="connsiteX46" fmla="*/ 37517 w 1258237"/>
                    <a:gd name="connsiteY46" fmla="*/ 743068 h 2695629"/>
                    <a:gd name="connsiteX47" fmla="*/ 37267 w 1258237"/>
                    <a:gd name="connsiteY47" fmla="*/ 746443 h 2695629"/>
                    <a:gd name="connsiteX48" fmla="*/ 38058 w 1258237"/>
                    <a:gd name="connsiteY48" fmla="*/ 759775 h 2695629"/>
                    <a:gd name="connsiteX49" fmla="*/ 38350 w 1258237"/>
                    <a:gd name="connsiteY49" fmla="*/ 764483 h 2695629"/>
                    <a:gd name="connsiteX50" fmla="*/ 40850 w 1258237"/>
                    <a:gd name="connsiteY50" fmla="*/ 773232 h 2695629"/>
                    <a:gd name="connsiteX51" fmla="*/ 47183 w 1258237"/>
                    <a:gd name="connsiteY51" fmla="*/ 775649 h 2695629"/>
                    <a:gd name="connsiteX52" fmla="*/ 53182 w 1258237"/>
                    <a:gd name="connsiteY52" fmla="*/ 777732 h 2695629"/>
                    <a:gd name="connsiteX53" fmla="*/ 67306 w 1258237"/>
                    <a:gd name="connsiteY53" fmla="*/ 788398 h 2695629"/>
                    <a:gd name="connsiteX54" fmla="*/ 69973 w 1258237"/>
                    <a:gd name="connsiteY54" fmla="*/ 793148 h 2695629"/>
                    <a:gd name="connsiteX55" fmla="*/ 75222 w 1258237"/>
                    <a:gd name="connsiteY55" fmla="*/ 798814 h 2695629"/>
                    <a:gd name="connsiteX56" fmla="*/ 79305 w 1258237"/>
                    <a:gd name="connsiteY56" fmla="*/ 796314 h 2695629"/>
                    <a:gd name="connsiteX57" fmla="*/ 83971 w 1258237"/>
                    <a:gd name="connsiteY57" fmla="*/ 792564 h 2695629"/>
                    <a:gd name="connsiteX58" fmla="*/ 90763 w 1258237"/>
                    <a:gd name="connsiteY58" fmla="*/ 794398 h 2695629"/>
                    <a:gd name="connsiteX59" fmla="*/ 95221 w 1258237"/>
                    <a:gd name="connsiteY59" fmla="*/ 796064 h 2695629"/>
                    <a:gd name="connsiteX60" fmla="*/ 101512 w 1258237"/>
                    <a:gd name="connsiteY60" fmla="*/ 789856 h 2695629"/>
                    <a:gd name="connsiteX61" fmla="*/ 113219 w 1258237"/>
                    <a:gd name="connsiteY61" fmla="*/ 783773 h 2695629"/>
                    <a:gd name="connsiteX62" fmla="*/ 119094 w 1258237"/>
                    <a:gd name="connsiteY62" fmla="*/ 790106 h 2695629"/>
                    <a:gd name="connsiteX63" fmla="*/ 114261 w 1258237"/>
                    <a:gd name="connsiteY63" fmla="*/ 803980 h 2695629"/>
                    <a:gd name="connsiteX64" fmla="*/ 110970 w 1258237"/>
                    <a:gd name="connsiteY64" fmla="*/ 810521 h 2695629"/>
                    <a:gd name="connsiteX65" fmla="*/ 120886 w 1258237"/>
                    <a:gd name="connsiteY65" fmla="*/ 813938 h 2695629"/>
                    <a:gd name="connsiteX66" fmla="*/ 132426 w 1258237"/>
                    <a:gd name="connsiteY66" fmla="*/ 816479 h 2695629"/>
                    <a:gd name="connsiteX67" fmla="*/ 136134 w 1258237"/>
                    <a:gd name="connsiteY67" fmla="*/ 823562 h 2695629"/>
                    <a:gd name="connsiteX68" fmla="*/ 130968 w 1258237"/>
                    <a:gd name="connsiteY68" fmla="*/ 832311 h 2695629"/>
                    <a:gd name="connsiteX69" fmla="*/ 127093 w 1258237"/>
                    <a:gd name="connsiteY69" fmla="*/ 838436 h 2695629"/>
                    <a:gd name="connsiteX70" fmla="*/ 128677 w 1258237"/>
                    <a:gd name="connsiteY70" fmla="*/ 840352 h 2695629"/>
                    <a:gd name="connsiteX71" fmla="*/ 131968 w 1258237"/>
                    <a:gd name="connsiteY71" fmla="*/ 845852 h 2695629"/>
                    <a:gd name="connsiteX72" fmla="*/ 129051 w 1258237"/>
                    <a:gd name="connsiteY72" fmla="*/ 853060 h 2695629"/>
                    <a:gd name="connsiteX73" fmla="*/ 127510 w 1258237"/>
                    <a:gd name="connsiteY73" fmla="*/ 855601 h 2695629"/>
                    <a:gd name="connsiteX74" fmla="*/ 129551 w 1258237"/>
                    <a:gd name="connsiteY74" fmla="*/ 857643 h 2695629"/>
                    <a:gd name="connsiteX75" fmla="*/ 134259 w 1258237"/>
                    <a:gd name="connsiteY75" fmla="*/ 860101 h 2695629"/>
                    <a:gd name="connsiteX76" fmla="*/ 141592 w 1258237"/>
                    <a:gd name="connsiteY76" fmla="*/ 881141 h 2695629"/>
                    <a:gd name="connsiteX77" fmla="*/ 132843 w 1258237"/>
                    <a:gd name="connsiteY77" fmla="*/ 884391 h 2695629"/>
                    <a:gd name="connsiteX78" fmla="*/ 128052 w 1258237"/>
                    <a:gd name="connsiteY78" fmla="*/ 882891 h 2695629"/>
                    <a:gd name="connsiteX79" fmla="*/ 125510 w 1258237"/>
                    <a:gd name="connsiteY79" fmla="*/ 882058 h 2695629"/>
                    <a:gd name="connsiteX80" fmla="*/ 123843 w 1258237"/>
                    <a:gd name="connsiteY80" fmla="*/ 885807 h 2695629"/>
                    <a:gd name="connsiteX81" fmla="*/ 124427 w 1258237"/>
                    <a:gd name="connsiteY81" fmla="*/ 896182 h 2695629"/>
                    <a:gd name="connsiteX82" fmla="*/ 123094 w 1258237"/>
                    <a:gd name="connsiteY82" fmla="*/ 913389 h 2695629"/>
                    <a:gd name="connsiteX83" fmla="*/ 114178 w 1258237"/>
                    <a:gd name="connsiteY83" fmla="*/ 922888 h 2695629"/>
                    <a:gd name="connsiteX84" fmla="*/ 105262 w 1258237"/>
                    <a:gd name="connsiteY84" fmla="*/ 935720 h 2695629"/>
                    <a:gd name="connsiteX85" fmla="*/ 99304 w 1258237"/>
                    <a:gd name="connsiteY85" fmla="*/ 947303 h 2695629"/>
                    <a:gd name="connsiteX86" fmla="*/ 87388 w 1258237"/>
                    <a:gd name="connsiteY86" fmla="*/ 944095 h 2695629"/>
                    <a:gd name="connsiteX87" fmla="*/ 83263 w 1258237"/>
                    <a:gd name="connsiteY87" fmla="*/ 941845 h 2695629"/>
                    <a:gd name="connsiteX88" fmla="*/ 75431 w 1258237"/>
                    <a:gd name="connsiteY88" fmla="*/ 942511 h 2695629"/>
                    <a:gd name="connsiteX89" fmla="*/ 75431 w 1258237"/>
                    <a:gd name="connsiteY89" fmla="*/ 953802 h 2695629"/>
                    <a:gd name="connsiteX90" fmla="*/ 78639 w 1258237"/>
                    <a:gd name="connsiteY90" fmla="*/ 957302 h 2695629"/>
                    <a:gd name="connsiteX91" fmla="*/ 83055 w 1258237"/>
                    <a:gd name="connsiteY91" fmla="*/ 962635 h 2695629"/>
                    <a:gd name="connsiteX92" fmla="*/ 82055 w 1258237"/>
                    <a:gd name="connsiteY92" fmla="*/ 970551 h 2695629"/>
                    <a:gd name="connsiteX93" fmla="*/ 80888 w 1258237"/>
                    <a:gd name="connsiteY93" fmla="*/ 972967 h 2695629"/>
                    <a:gd name="connsiteX94" fmla="*/ 84930 w 1258237"/>
                    <a:gd name="connsiteY94" fmla="*/ 980550 h 2695629"/>
                    <a:gd name="connsiteX95" fmla="*/ 89513 w 1258237"/>
                    <a:gd name="connsiteY95" fmla="*/ 994507 h 2695629"/>
                    <a:gd name="connsiteX96" fmla="*/ 85680 w 1258237"/>
                    <a:gd name="connsiteY96" fmla="*/ 999215 h 2695629"/>
                    <a:gd name="connsiteX97" fmla="*/ 82305 w 1258237"/>
                    <a:gd name="connsiteY97" fmla="*/ 1003382 h 2695629"/>
                    <a:gd name="connsiteX98" fmla="*/ 81888 w 1258237"/>
                    <a:gd name="connsiteY98" fmla="*/ 1006923 h 2695629"/>
                    <a:gd name="connsiteX99" fmla="*/ 79805 w 1258237"/>
                    <a:gd name="connsiteY99" fmla="*/ 1014339 h 2695629"/>
                    <a:gd name="connsiteX100" fmla="*/ 73764 w 1258237"/>
                    <a:gd name="connsiteY100" fmla="*/ 1016506 h 2695629"/>
                    <a:gd name="connsiteX101" fmla="*/ 70431 w 1258237"/>
                    <a:gd name="connsiteY101" fmla="*/ 1019047 h 2695629"/>
                    <a:gd name="connsiteX102" fmla="*/ 74097 w 1258237"/>
                    <a:gd name="connsiteY102" fmla="*/ 1023964 h 2695629"/>
                    <a:gd name="connsiteX103" fmla="*/ 76847 w 1258237"/>
                    <a:gd name="connsiteY103" fmla="*/ 1026963 h 2695629"/>
                    <a:gd name="connsiteX104" fmla="*/ 86638 w 1258237"/>
                    <a:gd name="connsiteY104" fmla="*/ 1038546 h 2695629"/>
                    <a:gd name="connsiteX105" fmla="*/ 94846 w 1258237"/>
                    <a:gd name="connsiteY105" fmla="*/ 1048003 h 2695629"/>
                    <a:gd name="connsiteX106" fmla="*/ 102929 w 1258237"/>
                    <a:gd name="connsiteY106" fmla="*/ 1070918 h 2695629"/>
                    <a:gd name="connsiteX107" fmla="*/ 97179 w 1258237"/>
                    <a:gd name="connsiteY107" fmla="*/ 1086875 h 2695629"/>
                    <a:gd name="connsiteX108" fmla="*/ 92262 w 1258237"/>
                    <a:gd name="connsiteY108" fmla="*/ 1090959 h 2695629"/>
                    <a:gd name="connsiteX109" fmla="*/ 92888 w 1258237"/>
                    <a:gd name="connsiteY109" fmla="*/ 1109540 h 2695629"/>
                    <a:gd name="connsiteX110" fmla="*/ 94637 w 1258237"/>
                    <a:gd name="connsiteY110" fmla="*/ 1111665 h 2695629"/>
                    <a:gd name="connsiteX111" fmla="*/ 98221 w 1258237"/>
                    <a:gd name="connsiteY111" fmla="*/ 1117915 h 2695629"/>
                    <a:gd name="connsiteX112" fmla="*/ 97887 w 1258237"/>
                    <a:gd name="connsiteY112" fmla="*/ 1124498 h 2695629"/>
                    <a:gd name="connsiteX113" fmla="*/ 97512 w 1258237"/>
                    <a:gd name="connsiteY113" fmla="*/ 1128997 h 2695629"/>
                    <a:gd name="connsiteX114" fmla="*/ 98429 w 1258237"/>
                    <a:gd name="connsiteY114" fmla="*/ 1130622 h 2695629"/>
                    <a:gd name="connsiteX115" fmla="*/ 100095 w 1258237"/>
                    <a:gd name="connsiteY115" fmla="*/ 1137122 h 2695629"/>
                    <a:gd name="connsiteX116" fmla="*/ 94263 w 1258237"/>
                    <a:gd name="connsiteY116" fmla="*/ 1143913 h 2695629"/>
                    <a:gd name="connsiteX117" fmla="*/ 89804 w 1258237"/>
                    <a:gd name="connsiteY117" fmla="*/ 1148704 h 2695629"/>
                    <a:gd name="connsiteX118" fmla="*/ 91513 w 1258237"/>
                    <a:gd name="connsiteY118" fmla="*/ 1154370 h 2695629"/>
                    <a:gd name="connsiteX119" fmla="*/ 93679 w 1258237"/>
                    <a:gd name="connsiteY119" fmla="*/ 1159370 h 2695629"/>
                    <a:gd name="connsiteX120" fmla="*/ 93513 w 1258237"/>
                    <a:gd name="connsiteY120" fmla="*/ 1165744 h 2695629"/>
                    <a:gd name="connsiteX121" fmla="*/ 92929 w 1258237"/>
                    <a:gd name="connsiteY121" fmla="*/ 1168828 h 2695629"/>
                    <a:gd name="connsiteX122" fmla="*/ 92554 w 1258237"/>
                    <a:gd name="connsiteY122" fmla="*/ 1172077 h 2695629"/>
                    <a:gd name="connsiteX123" fmla="*/ 92471 w 1258237"/>
                    <a:gd name="connsiteY123" fmla="*/ 1172661 h 2695629"/>
                    <a:gd name="connsiteX124" fmla="*/ 95012 w 1258237"/>
                    <a:gd name="connsiteY124" fmla="*/ 1173161 h 2695629"/>
                    <a:gd name="connsiteX125" fmla="*/ 96846 w 1258237"/>
                    <a:gd name="connsiteY125" fmla="*/ 1173535 h 2695629"/>
                    <a:gd name="connsiteX126" fmla="*/ 102054 w 1258237"/>
                    <a:gd name="connsiteY126" fmla="*/ 1173577 h 2695629"/>
                    <a:gd name="connsiteX127" fmla="*/ 110720 w 1258237"/>
                    <a:gd name="connsiteY127" fmla="*/ 1174369 h 2695629"/>
                    <a:gd name="connsiteX128" fmla="*/ 120177 w 1258237"/>
                    <a:gd name="connsiteY128" fmla="*/ 1197409 h 2695629"/>
                    <a:gd name="connsiteX129" fmla="*/ 119344 w 1258237"/>
                    <a:gd name="connsiteY129" fmla="*/ 1201242 h 2695629"/>
                    <a:gd name="connsiteX130" fmla="*/ 120927 w 1258237"/>
                    <a:gd name="connsiteY130" fmla="*/ 1207408 h 2695629"/>
                    <a:gd name="connsiteX131" fmla="*/ 122594 w 1258237"/>
                    <a:gd name="connsiteY131" fmla="*/ 1209950 h 2695629"/>
                    <a:gd name="connsiteX132" fmla="*/ 125302 w 1258237"/>
                    <a:gd name="connsiteY132" fmla="*/ 1217616 h 2695629"/>
                    <a:gd name="connsiteX133" fmla="*/ 125593 w 1258237"/>
                    <a:gd name="connsiteY133" fmla="*/ 1219157 h 2695629"/>
                    <a:gd name="connsiteX134" fmla="*/ 118094 w 1258237"/>
                    <a:gd name="connsiteY134" fmla="*/ 1246488 h 2695629"/>
                    <a:gd name="connsiteX135" fmla="*/ 115386 w 1258237"/>
                    <a:gd name="connsiteY135" fmla="*/ 1248155 h 2695629"/>
                    <a:gd name="connsiteX136" fmla="*/ 110345 w 1258237"/>
                    <a:gd name="connsiteY136" fmla="*/ 1255279 h 2695629"/>
                    <a:gd name="connsiteX137" fmla="*/ 110553 w 1258237"/>
                    <a:gd name="connsiteY137" fmla="*/ 1258904 h 2695629"/>
                    <a:gd name="connsiteX138" fmla="*/ 107886 w 1258237"/>
                    <a:gd name="connsiteY138" fmla="*/ 1267028 h 2695629"/>
                    <a:gd name="connsiteX139" fmla="*/ 104803 w 1258237"/>
                    <a:gd name="connsiteY139" fmla="*/ 1269945 h 2695629"/>
                    <a:gd name="connsiteX140" fmla="*/ 103137 w 1258237"/>
                    <a:gd name="connsiteY140" fmla="*/ 1271403 h 2695629"/>
                    <a:gd name="connsiteX141" fmla="*/ 105512 w 1258237"/>
                    <a:gd name="connsiteY141" fmla="*/ 1273195 h 2695629"/>
                    <a:gd name="connsiteX142" fmla="*/ 117386 w 1258237"/>
                    <a:gd name="connsiteY142" fmla="*/ 1273945 h 2695629"/>
                    <a:gd name="connsiteX143" fmla="*/ 120385 w 1258237"/>
                    <a:gd name="connsiteY143" fmla="*/ 1273195 h 2695629"/>
                    <a:gd name="connsiteX144" fmla="*/ 130926 w 1258237"/>
                    <a:gd name="connsiteY144" fmla="*/ 1273903 h 2695629"/>
                    <a:gd name="connsiteX145" fmla="*/ 131301 w 1258237"/>
                    <a:gd name="connsiteY145" fmla="*/ 1284902 h 2695629"/>
                    <a:gd name="connsiteX146" fmla="*/ 129760 w 1258237"/>
                    <a:gd name="connsiteY146" fmla="*/ 1288860 h 2695629"/>
                    <a:gd name="connsiteX147" fmla="*/ 132010 w 1258237"/>
                    <a:gd name="connsiteY147" fmla="*/ 1293068 h 2695629"/>
                    <a:gd name="connsiteX148" fmla="*/ 146175 w 1258237"/>
                    <a:gd name="connsiteY148" fmla="*/ 1291693 h 2695629"/>
                    <a:gd name="connsiteX149" fmla="*/ 152008 w 1258237"/>
                    <a:gd name="connsiteY149" fmla="*/ 1290235 h 2695629"/>
                    <a:gd name="connsiteX150" fmla="*/ 166007 w 1258237"/>
                    <a:gd name="connsiteY150" fmla="*/ 1295776 h 2695629"/>
                    <a:gd name="connsiteX151" fmla="*/ 170507 w 1258237"/>
                    <a:gd name="connsiteY151" fmla="*/ 1306526 h 2695629"/>
                    <a:gd name="connsiteX152" fmla="*/ 167965 w 1258237"/>
                    <a:gd name="connsiteY152" fmla="*/ 1312108 h 2695629"/>
                    <a:gd name="connsiteX153" fmla="*/ 166424 w 1258237"/>
                    <a:gd name="connsiteY153" fmla="*/ 1316025 h 2695629"/>
                    <a:gd name="connsiteX154" fmla="*/ 167424 w 1258237"/>
                    <a:gd name="connsiteY154" fmla="*/ 1317108 h 2695629"/>
                    <a:gd name="connsiteX155" fmla="*/ 169757 w 1258237"/>
                    <a:gd name="connsiteY155" fmla="*/ 1320274 h 2695629"/>
                    <a:gd name="connsiteX156" fmla="*/ 168923 w 1258237"/>
                    <a:gd name="connsiteY156" fmla="*/ 1326316 h 2695629"/>
                    <a:gd name="connsiteX157" fmla="*/ 168048 w 1258237"/>
                    <a:gd name="connsiteY157" fmla="*/ 1327940 h 2695629"/>
                    <a:gd name="connsiteX158" fmla="*/ 166549 w 1258237"/>
                    <a:gd name="connsiteY158" fmla="*/ 1331857 h 2695629"/>
                    <a:gd name="connsiteX159" fmla="*/ 165382 w 1258237"/>
                    <a:gd name="connsiteY159" fmla="*/ 1337398 h 2695629"/>
                    <a:gd name="connsiteX160" fmla="*/ 168298 w 1258237"/>
                    <a:gd name="connsiteY160" fmla="*/ 1345106 h 2695629"/>
                    <a:gd name="connsiteX161" fmla="*/ 169382 w 1258237"/>
                    <a:gd name="connsiteY161" fmla="*/ 1363313 h 2695629"/>
                    <a:gd name="connsiteX162" fmla="*/ 166090 w 1258237"/>
                    <a:gd name="connsiteY162" fmla="*/ 1366938 h 2695629"/>
                    <a:gd name="connsiteX163" fmla="*/ 162591 w 1258237"/>
                    <a:gd name="connsiteY163" fmla="*/ 1371604 h 2695629"/>
                    <a:gd name="connsiteX164" fmla="*/ 162632 w 1258237"/>
                    <a:gd name="connsiteY164" fmla="*/ 1373812 h 2695629"/>
                    <a:gd name="connsiteX165" fmla="*/ 161341 w 1258237"/>
                    <a:gd name="connsiteY165" fmla="*/ 1381061 h 2695629"/>
                    <a:gd name="connsiteX166" fmla="*/ 150217 w 1258237"/>
                    <a:gd name="connsiteY166" fmla="*/ 1385519 h 2695629"/>
                    <a:gd name="connsiteX167" fmla="*/ 145759 w 1258237"/>
                    <a:gd name="connsiteY167" fmla="*/ 1385645 h 2695629"/>
                    <a:gd name="connsiteX168" fmla="*/ 126510 w 1258237"/>
                    <a:gd name="connsiteY168" fmla="*/ 1404060 h 2695629"/>
                    <a:gd name="connsiteX169" fmla="*/ 123635 w 1258237"/>
                    <a:gd name="connsiteY169" fmla="*/ 1409059 h 2695629"/>
                    <a:gd name="connsiteX170" fmla="*/ 122969 w 1258237"/>
                    <a:gd name="connsiteY170" fmla="*/ 1410226 h 2695629"/>
                    <a:gd name="connsiteX171" fmla="*/ 119094 w 1258237"/>
                    <a:gd name="connsiteY171" fmla="*/ 1415809 h 2695629"/>
                    <a:gd name="connsiteX172" fmla="*/ 113594 w 1258237"/>
                    <a:gd name="connsiteY172" fmla="*/ 1418225 h 2695629"/>
                    <a:gd name="connsiteX173" fmla="*/ 111678 w 1258237"/>
                    <a:gd name="connsiteY173" fmla="*/ 1418684 h 2695629"/>
                    <a:gd name="connsiteX174" fmla="*/ 109136 w 1258237"/>
                    <a:gd name="connsiteY174" fmla="*/ 1419684 h 2695629"/>
                    <a:gd name="connsiteX175" fmla="*/ 106928 w 1258237"/>
                    <a:gd name="connsiteY175" fmla="*/ 1420642 h 2695629"/>
                    <a:gd name="connsiteX176" fmla="*/ 108178 w 1258237"/>
                    <a:gd name="connsiteY176" fmla="*/ 1422642 h 2695629"/>
                    <a:gd name="connsiteX177" fmla="*/ 112511 w 1258237"/>
                    <a:gd name="connsiteY177" fmla="*/ 1424725 h 2695629"/>
                    <a:gd name="connsiteX178" fmla="*/ 118427 w 1258237"/>
                    <a:gd name="connsiteY178" fmla="*/ 1427475 h 2695629"/>
                    <a:gd name="connsiteX179" fmla="*/ 121094 w 1258237"/>
                    <a:gd name="connsiteY179" fmla="*/ 1434182 h 2695629"/>
                    <a:gd name="connsiteX180" fmla="*/ 121427 w 1258237"/>
                    <a:gd name="connsiteY180" fmla="*/ 1437016 h 2695629"/>
                    <a:gd name="connsiteX181" fmla="*/ 121927 w 1258237"/>
                    <a:gd name="connsiteY181" fmla="*/ 1438349 h 2695629"/>
                    <a:gd name="connsiteX182" fmla="*/ 122260 w 1258237"/>
                    <a:gd name="connsiteY182" fmla="*/ 1439265 h 2695629"/>
                    <a:gd name="connsiteX183" fmla="*/ 125510 w 1258237"/>
                    <a:gd name="connsiteY183" fmla="*/ 1439765 h 2695629"/>
                    <a:gd name="connsiteX184" fmla="*/ 134051 w 1258237"/>
                    <a:gd name="connsiteY184" fmla="*/ 1445973 h 2695629"/>
                    <a:gd name="connsiteX185" fmla="*/ 127635 w 1258237"/>
                    <a:gd name="connsiteY185" fmla="*/ 1456306 h 2695629"/>
                    <a:gd name="connsiteX186" fmla="*/ 122177 w 1258237"/>
                    <a:gd name="connsiteY186" fmla="*/ 1470971 h 2695629"/>
                    <a:gd name="connsiteX187" fmla="*/ 123385 w 1258237"/>
                    <a:gd name="connsiteY187" fmla="*/ 1472305 h 2695629"/>
                    <a:gd name="connsiteX188" fmla="*/ 122427 w 1258237"/>
                    <a:gd name="connsiteY188" fmla="*/ 1473846 h 2695629"/>
                    <a:gd name="connsiteX189" fmla="*/ 119594 w 1258237"/>
                    <a:gd name="connsiteY189" fmla="*/ 1478804 h 2695629"/>
                    <a:gd name="connsiteX190" fmla="*/ 107095 w 1258237"/>
                    <a:gd name="connsiteY190" fmla="*/ 1493511 h 2695629"/>
                    <a:gd name="connsiteX191" fmla="*/ 105803 w 1258237"/>
                    <a:gd name="connsiteY191" fmla="*/ 1494220 h 2695629"/>
                    <a:gd name="connsiteX192" fmla="*/ 104595 w 1258237"/>
                    <a:gd name="connsiteY192" fmla="*/ 1493428 h 2695629"/>
                    <a:gd name="connsiteX193" fmla="*/ 103137 w 1258237"/>
                    <a:gd name="connsiteY193" fmla="*/ 1493220 h 2695629"/>
                    <a:gd name="connsiteX194" fmla="*/ 86096 w 1258237"/>
                    <a:gd name="connsiteY194" fmla="*/ 1513968 h 2695629"/>
                    <a:gd name="connsiteX195" fmla="*/ 82555 w 1258237"/>
                    <a:gd name="connsiteY195" fmla="*/ 1519551 h 2695629"/>
                    <a:gd name="connsiteX196" fmla="*/ 59265 w 1258237"/>
                    <a:gd name="connsiteY196" fmla="*/ 1546841 h 2695629"/>
                    <a:gd name="connsiteX197" fmla="*/ 56057 w 1258237"/>
                    <a:gd name="connsiteY197" fmla="*/ 1549840 h 2695629"/>
                    <a:gd name="connsiteX198" fmla="*/ 49724 w 1258237"/>
                    <a:gd name="connsiteY198" fmla="*/ 1568547 h 2695629"/>
                    <a:gd name="connsiteX199" fmla="*/ 50224 w 1258237"/>
                    <a:gd name="connsiteY199" fmla="*/ 1570964 h 2695629"/>
                    <a:gd name="connsiteX200" fmla="*/ 50974 w 1258237"/>
                    <a:gd name="connsiteY200" fmla="*/ 1580255 h 2695629"/>
                    <a:gd name="connsiteX201" fmla="*/ 51891 w 1258237"/>
                    <a:gd name="connsiteY201" fmla="*/ 1591504 h 2695629"/>
                    <a:gd name="connsiteX202" fmla="*/ 65473 w 1258237"/>
                    <a:gd name="connsiteY202" fmla="*/ 1600753 h 2695629"/>
                    <a:gd name="connsiteX203" fmla="*/ 72139 w 1258237"/>
                    <a:gd name="connsiteY203" fmla="*/ 1603836 h 2695629"/>
                    <a:gd name="connsiteX204" fmla="*/ 81722 w 1258237"/>
                    <a:gd name="connsiteY204" fmla="*/ 1612877 h 2695629"/>
                    <a:gd name="connsiteX205" fmla="*/ 88471 w 1258237"/>
                    <a:gd name="connsiteY205" fmla="*/ 1619877 h 2695629"/>
                    <a:gd name="connsiteX206" fmla="*/ 96054 w 1258237"/>
                    <a:gd name="connsiteY206" fmla="*/ 1623127 h 2695629"/>
                    <a:gd name="connsiteX207" fmla="*/ 109303 w 1258237"/>
                    <a:gd name="connsiteY207" fmla="*/ 1631418 h 2695629"/>
                    <a:gd name="connsiteX208" fmla="*/ 110178 w 1258237"/>
                    <a:gd name="connsiteY208" fmla="*/ 1640167 h 2695629"/>
                    <a:gd name="connsiteX209" fmla="*/ 100429 w 1258237"/>
                    <a:gd name="connsiteY209" fmla="*/ 1646333 h 2695629"/>
                    <a:gd name="connsiteX210" fmla="*/ 95512 w 1258237"/>
                    <a:gd name="connsiteY210" fmla="*/ 1646625 h 2695629"/>
                    <a:gd name="connsiteX211" fmla="*/ 91221 w 1258237"/>
                    <a:gd name="connsiteY211" fmla="*/ 1649041 h 2695629"/>
                    <a:gd name="connsiteX212" fmla="*/ 91138 w 1258237"/>
                    <a:gd name="connsiteY212" fmla="*/ 1652624 h 2695629"/>
                    <a:gd name="connsiteX213" fmla="*/ 90096 w 1258237"/>
                    <a:gd name="connsiteY213" fmla="*/ 1660040 h 2695629"/>
                    <a:gd name="connsiteX214" fmla="*/ 73139 w 1258237"/>
                    <a:gd name="connsiteY214" fmla="*/ 1668623 h 2695629"/>
                    <a:gd name="connsiteX215" fmla="*/ 65723 w 1258237"/>
                    <a:gd name="connsiteY215" fmla="*/ 1671081 h 2695629"/>
                    <a:gd name="connsiteX216" fmla="*/ 64223 w 1258237"/>
                    <a:gd name="connsiteY216" fmla="*/ 1671789 h 2695629"/>
                    <a:gd name="connsiteX217" fmla="*/ 32392 w 1258237"/>
                    <a:gd name="connsiteY217" fmla="*/ 1682205 h 2695629"/>
                    <a:gd name="connsiteX218" fmla="*/ 14768 w 1258237"/>
                    <a:gd name="connsiteY218" fmla="*/ 1694913 h 2695629"/>
                    <a:gd name="connsiteX219" fmla="*/ 20601 w 1258237"/>
                    <a:gd name="connsiteY219" fmla="*/ 1713786 h 2695629"/>
                    <a:gd name="connsiteX220" fmla="*/ 25851 w 1258237"/>
                    <a:gd name="connsiteY220" fmla="*/ 1746950 h 2695629"/>
                    <a:gd name="connsiteX221" fmla="*/ 20310 w 1258237"/>
                    <a:gd name="connsiteY221" fmla="*/ 1753742 h 2695629"/>
                    <a:gd name="connsiteX222" fmla="*/ 16143 w 1258237"/>
                    <a:gd name="connsiteY222" fmla="*/ 1758408 h 2695629"/>
                    <a:gd name="connsiteX223" fmla="*/ 14269 w 1258237"/>
                    <a:gd name="connsiteY223" fmla="*/ 1763574 h 2695629"/>
                    <a:gd name="connsiteX224" fmla="*/ 12019 w 1258237"/>
                    <a:gd name="connsiteY224" fmla="*/ 1769699 h 2695629"/>
                    <a:gd name="connsiteX225" fmla="*/ 6019 w 1258237"/>
                    <a:gd name="connsiteY225" fmla="*/ 1776656 h 2695629"/>
                    <a:gd name="connsiteX226" fmla="*/ 2353 w 1258237"/>
                    <a:gd name="connsiteY226" fmla="*/ 1781198 h 2695629"/>
                    <a:gd name="connsiteX227" fmla="*/ 7352 w 1258237"/>
                    <a:gd name="connsiteY227" fmla="*/ 1784947 h 2695629"/>
                    <a:gd name="connsiteX228" fmla="*/ 62182 w 1258237"/>
                    <a:gd name="connsiteY228" fmla="*/ 1795113 h 2695629"/>
                    <a:gd name="connsiteX229" fmla="*/ 62265 w 1258237"/>
                    <a:gd name="connsiteY229" fmla="*/ 1795113 h 2695629"/>
                    <a:gd name="connsiteX230" fmla="*/ 137759 w 1258237"/>
                    <a:gd name="connsiteY230" fmla="*/ 1822153 h 2695629"/>
                    <a:gd name="connsiteX231" fmla="*/ 136884 w 1258237"/>
                    <a:gd name="connsiteY231" fmla="*/ 1828819 h 2695629"/>
                    <a:gd name="connsiteX232" fmla="*/ 138509 w 1258237"/>
                    <a:gd name="connsiteY232" fmla="*/ 1835027 h 2695629"/>
                    <a:gd name="connsiteX233" fmla="*/ 143425 w 1258237"/>
                    <a:gd name="connsiteY233" fmla="*/ 1836777 h 2695629"/>
                    <a:gd name="connsiteX234" fmla="*/ 152591 w 1258237"/>
                    <a:gd name="connsiteY234" fmla="*/ 1841693 h 2695629"/>
                    <a:gd name="connsiteX235" fmla="*/ 155299 w 1258237"/>
                    <a:gd name="connsiteY235" fmla="*/ 1852276 h 2695629"/>
                    <a:gd name="connsiteX236" fmla="*/ 155924 w 1258237"/>
                    <a:gd name="connsiteY236" fmla="*/ 1857609 h 2695629"/>
                    <a:gd name="connsiteX237" fmla="*/ 157049 w 1258237"/>
                    <a:gd name="connsiteY237" fmla="*/ 1864192 h 2695629"/>
                    <a:gd name="connsiteX238" fmla="*/ 161716 w 1258237"/>
                    <a:gd name="connsiteY238" fmla="*/ 1881190 h 2695629"/>
                    <a:gd name="connsiteX239" fmla="*/ 177964 w 1258237"/>
                    <a:gd name="connsiteY239" fmla="*/ 1884398 h 2695629"/>
                    <a:gd name="connsiteX240" fmla="*/ 183172 w 1258237"/>
                    <a:gd name="connsiteY240" fmla="*/ 1884648 h 2695629"/>
                    <a:gd name="connsiteX241" fmla="*/ 187006 w 1258237"/>
                    <a:gd name="connsiteY241" fmla="*/ 1884815 h 2695629"/>
                    <a:gd name="connsiteX242" fmla="*/ 204962 w 1258237"/>
                    <a:gd name="connsiteY242" fmla="*/ 1890773 h 2695629"/>
                    <a:gd name="connsiteX243" fmla="*/ 204463 w 1258237"/>
                    <a:gd name="connsiteY243" fmla="*/ 1899647 h 2695629"/>
                    <a:gd name="connsiteX244" fmla="*/ 203504 w 1258237"/>
                    <a:gd name="connsiteY244" fmla="*/ 1903480 h 2695629"/>
                    <a:gd name="connsiteX245" fmla="*/ 205546 w 1258237"/>
                    <a:gd name="connsiteY245" fmla="*/ 1908855 h 2695629"/>
                    <a:gd name="connsiteX246" fmla="*/ 207171 w 1258237"/>
                    <a:gd name="connsiteY246" fmla="*/ 1911480 h 2695629"/>
                    <a:gd name="connsiteX247" fmla="*/ 209379 w 1258237"/>
                    <a:gd name="connsiteY247" fmla="*/ 1922770 h 2695629"/>
                    <a:gd name="connsiteX248" fmla="*/ 197921 w 1258237"/>
                    <a:gd name="connsiteY248" fmla="*/ 1928645 h 2695629"/>
                    <a:gd name="connsiteX249" fmla="*/ 178423 w 1258237"/>
                    <a:gd name="connsiteY249" fmla="*/ 1940852 h 2695629"/>
                    <a:gd name="connsiteX250" fmla="*/ 168340 w 1258237"/>
                    <a:gd name="connsiteY250" fmla="*/ 1950227 h 2695629"/>
                    <a:gd name="connsiteX251" fmla="*/ 157049 w 1258237"/>
                    <a:gd name="connsiteY251" fmla="*/ 1962518 h 2695629"/>
                    <a:gd name="connsiteX252" fmla="*/ 153175 w 1258237"/>
                    <a:gd name="connsiteY252" fmla="*/ 2000015 h 2695629"/>
                    <a:gd name="connsiteX253" fmla="*/ 169673 w 1258237"/>
                    <a:gd name="connsiteY253" fmla="*/ 2012805 h 2695629"/>
                    <a:gd name="connsiteX254" fmla="*/ 176215 w 1258237"/>
                    <a:gd name="connsiteY254" fmla="*/ 2014805 h 2695629"/>
                    <a:gd name="connsiteX255" fmla="*/ 190463 w 1258237"/>
                    <a:gd name="connsiteY255" fmla="*/ 2023346 h 2695629"/>
                    <a:gd name="connsiteX256" fmla="*/ 198338 w 1258237"/>
                    <a:gd name="connsiteY256" fmla="*/ 2028929 h 2695629"/>
                    <a:gd name="connsiteX257" fmla="*/ 206546 w 1258237"/>
                    <a:gd name="connsiteY257" fmla="*/ 2031137 h 2695629"/>
                    <a:gd name="connsiteX258" fmla="*/ 218086 w 1258237"/>
                    <a:gd name="connsiteY258" fmla="*/ 2035345 h 2695629"/>
                    <a:gd name="connsiteX259" fmla="*/ 220336 w 1258237"/>
                    <a:gd name="connsiteY259" fmla="*/ 2051136 h 2695629"/>
                    <a:gd name="connsiteX260" fmla="*/ 218045 w 1258237"/>
                    <a:gd name="connsiteY260" fmla="*/ 2057052 h 2695629"/>
                    <a:gd name="connsiteX261" fmla="*/ 217628 w 1258237"/>
                    <a:gd name="connsiteY261" fmla="*/ 2064843 h 2695629"/>
                    <a:gd name="connsiteX262" fmla="*/ 208712 w 1258237"/>
                    <a:gd name="connsiteY262" fmla="*/ 2076342 h 2695629"/>
                    <a:gd name="connsiteX263" fmla="*/ 189172 w 1258237"/>
                    <a:gd name="connsiteY263" fmla="*/ 2089258 h 2695629"/>
                    <a:gd name="connsiteX264" fmla="*/ 185131 w 1258237"/>
                    <a:gd name="connsiteY264" fmla="*/ 2095632 h 2695629"/>
                    <a:gd name="connsiteX265" fmla="*/ 181173 w 1258237"/>
                    <a:gd name="connsiteY265" fmla="*/ 2102132 h 2695629"/>
                    <a:gd name="connsiteX266" fmla="*/ 173256 w 1258237"/>
                    <a:gd name="connsiteY266" fmla="*/ 2107090 h 2695629"/>
                    <a:gd name="connsiteX267" fmla="*/ 169632 w 1258237"/>
                    <a:gd name="connsiteY267" fmla="*/ 2108506 h 2695629"/>
                    <a:gd name="connsiteX268" fmla="*/ 162840 w 1258237"/>
                    <a:gd name="connsiteY268" fmla="*/ 2114298 h 2695629"/>
                    <a:gd name="connsiteX269" fmla="*/ 164965 w 1258237"/>
                    <a:gd name="connsiteY269" fmla="*/ 2115839 h 2695629"/>
                    <a:gd name="connsiteX270" fmla="*/ 170840 w 1258237"/>
                    <a:gd name="connsiteY270" fmla="*/ 2117423 h 2695629"/>
                    <a:gd name="connsiteX271" fmla="*/ 169132 w 1258237"/>
                    <a:gd name="connsiteY271" fmla="*/ 2135129 h 2695629"/>
                    <a:gd name="connsiteX272" fmla="*/ 166840 w 1258237"/>
                    <a:gd name="connsiteY272" fmla="*/ 2138546 h 2695629"/>
                    <a:gd name="connsiteX273" fmla="*/ 165632 w 1258237"/>
                    <a:gd name="connsiteY273" fmla="*/ 2140504 h 2695629"/>
                    <a:gd name="connsiteX274" fmla="*/ 161757 w 1258237"/>
                    <a:gd name="connsiteY274" fmla="*/ 2148712 h 2695629"/>
                    <a:gd name="connsiteX275" fmla="*/ 163507 w 1258237"/>
                    <a:gd name="connsiteY275" fmla="*/ 2152545 h 2695629"/>
                    <a:gd name="connsiteX276" fmla="*/ 166007 w 1258237"/>
                    <a:gd name="connsiteY276" fmla="*/ 2158503 h 2695629"/>
                    <a:gd name="connsiteX277" fmla="*/ 164174 w 1258237"/>
                    <a:gd name="connsiteY277" fmla="*/ 2165252 h 2695629"/>
                    <a:gd name="connsiteX278" fmla="*/ 156216 w 1258237"/>
                    <a:gd name="connsiteY278" fmla="*/ 2167377 h 2695629"/>
                    <a:gd name="connsiteX279" fmla="*/ 150883 w 1258237"/>
                    <a:gd name="connsiteY279" fmla="*/ 2168710 h 2695629"/>
                    <a:gd name="connsiteX280" fmla="*/ 153300 w 1258237"/>
                    <a:gd name="connsiteY280" fmla="*/ 2172210 h 2695629"/>
                    <a:gd name="connsiteX281" fmla="*/ 156674 w 1258237"/>
                    <a:gd name="connsiteY281" fmla="*/ 2175501 h 2695629"/>
                    <a:gd name="connsiteX282" fmla="*/ 155633 w 1258237"/>
                    <a:gd name="connsiteY282" fmla="*/ 2183209 h 2695629"/>
                    <a:gd name="connsiteX283" fmla="*/ 154425 w 1258237"/>
                    <a:gd name="connsiteY283" fmla="*/ 2185542 h 2695629"/>
                    <a:gd name="connsiteX284" fmla="*/ 166507 w 1258237"/>
                    <a:gd name="connsiteY284" fmla="*/ 2196500 h 2695629"/>
                    <a:gd name="connsiteX285" fmla="*/ 179048 w 1258237"/>
                    <a:gd name="connsiteY285" fmla="*/ 2204832 h 2695629"/>
                    <a:gd name="connsiteX286" fmla="*/ 179631 w 1258237"/>
                    <a:gd name="connsiteY286" fmla="*/ 2210207 h 2695629"/>
                    <a:gd name="connsiteX287" fmla="*/ 179589 w 1258237"/>
                    <a:gd name="connsiteY287" fmla="*/ 2212749 h 2695629"/>
                    <a:gd name="connsiteX288" fmla="*/ 183797 w 1258237"/>
                    <a:gd name="connsiteY288" fmla="*/ 2219331 h 2695629"/>
                    <a:gd name="connsiteX289" fmla="*/ 189089 w 1258237"/>
                    <a:gd name="connsiteY289" fmla="*/ 2229914 h 2695629"/>
                    <a:gd name="connsiteX290" fmla="*/ 187797 w 1258237"/>
                    <a:gd name="connsiteY290" fmla="*/ 2236497 h 2695629"/>
                    <a:gd name="connsiteX291" fmla="*/ 186672 w 1258237"/>
                    <a:gd name="connsiteY291" fmla="*/ 2240830 h 2695629"/>
                    <a:gd name="connsiteX292" fmla="*/ 188047 w 1258237"/>
                    <a:gd name="connsiteY292" fmla="*/ 2245871 h 2695629"/>
                    <a:gd name="connsiteX293" fmla="*/ 190213 w 1258237"/>
                    <a:gd name="connsiteY293" fmla="*/ 2250454 h 2695629"/>
                    <a:gd name="connsiteX294" fmla="*/ 178631 w 1258237"/>
                    <a:gd name="connsiteY294" fmla="*/ 2268786 h 2695629"/>
                    <a:gd name="connsiteX295" fmla="*/ 177048 w 1258237"/>
                    <a:gd name="connsiteY295" fmla="*/ 2269744 h 2695629"/>
                    <a:gd name="connsiteX296" fmla="*/ 166632 w 1258237"/>
                    <a:gd name="connsiteY296" fmla="*/ 2274702 h 2695629"/>
                    <a:gd name="connsiteX297" fmla="*/ 143425 w 1258237"/>
                    <a:gd name="connsiteY297" fmla="*/ 2289659 h 2695629"/>
                    <a:gd name="connsiteX298" fmla="*/ 143759 w 1258237"/>
                    <a:gd name="connsiteY298" fmla="*/ 2293909 h 2695629"/>
                    <a:gd name="connsiteX299" fmla="*/ 150217 w 1258237"/>
                    <a:gd name="connsiteY299" fmla="*/ 2301492 h 2695629"/>
                    <a:gd name="connsiteX300" fmla="*/ 157841 w 1258237"/>
                    <a:gd name="connsiteY300" fmla="*/ 2311033 h 2695629"/>
                    <a:gd name="connsiteX301" fmla="*/ 160049 w 1258237"/>
                    <a:gd name="connsiteY301" fmla="*/ 2320074 h 2695629"/>
                    <a:gd name="connsiteX302" fmla="*/ 163382 w 1258237"/>
                    <a:gd name="connsiteY302" fmla="*/ 2331198 h 2695629"/>
                    <a:gd name="connsiteX303" fmla="*/ 171132 w 1258237"/>
                    <a:gd name="connsiteY303" fmla="*/ 2337697 h 2695629"/>
                    <a:gd name="connsiteX304" fmla="*/ 176006 w 1258237"/>
                    <a:gd name="connsiteY304" fmla="*/ 2336864 h 2695629"/>
                    <a:gd name="connsiteX305" fmla="*/ 181006 w 1258237"/>
                    <a:gd name="connsiteY305" fmla="*/ 2335031 h 2695629"/>
                    <a:gd name="connsiteX306" fmla="*/ 188839 w 1258237"/>
                    <a:gd name="connsiteY306" fmla="*/ 2337364 h 2695629"/>
                    <a:gd name="connsiteX307" fmla="*/ 190005 w 1258237"/>
                    <a:gd name="connsiteY307" fmla="*/ 2338239 h 2695629"/>
                    <a:gd name="connsiteX308" fmla="*/ 209837 w 1258237"/>
                    <a:gd name="connsiteY308" fmla="*/ 2335197 h 2695629"/>
                    <a:gd name="connsiteX309" fmla="*/ 212837 w 1258237"/>
                    <a:gd name="connsiteY309" fmla="*/ 2332323 h 2695629"/>
                    <a:gd name="connsiteX310" fmla="*/ 218336 w 1258237"/>
                    <a:gd name="connsiteY310" fmla="*/ 2328281 h 2695629"/>
                    <a:gd name="connsiteX311" fmla="*/ 229252 w 1258237"/>
                    <a:gd name="connsiteY311" fmla="*/ 2336281 h 2695629"/>
                    <a:gd name="connsiteX312" fmla="*/ 231419 w 1258237"/>
                    <a:gd name="connsiteY312" fmla="*/ 2340197 h 2695629"/>
                    <a:gd name="connsiteX313" fmla="*/ 233210 w 1258237"/>
                    <a:gd name="connsiteY313" fmla="*/ 2340905 h 2695629"/>
                    <a:gd name="connsiteX314" fmla="*/ 238835 w 1258237"/>
                    <a:gd name="connsiteY314" fmla="*/ 2344613 h 2695629"/>
                    <a:gd name="connsiteX315" fmla="*/ 238418 w 1258237"/>
                    <a:gd name="connsiteY315" fmla="*/ 2353738 h 2695629"/>
                    <a:gd name="connsiteX316" fmla="*/ 237793 w 1258237"/>
                    <a:gd name="connsiteY316" fmla="*/ 2359737 h 2695629"/>
                    <a:gd name="connsiteX317" fmla="*/ 245459 w 1258237"/>
                    <a:gd name="connsiteY317" fmla="*/ 2362570 h 2695629"/>
                    <a:gd name="connsiteX318" fmla="*/ 250376 w 1258237"/>
                    <a:gd name="connsiteY318" fmla="*/ 2363445 h 2695629"/>
                    <a:gd name="connsiteX319" fmla="*/ 261375 w 1258237"/>
                    <a:gd name="connsiteY319" fmla="*/ 2382444 h 2695629"/>
                    <a:gd name="connsiteX320" fmla="*/ 260208 w 1258237"/>
                    <a:gd name="connsiteY320" fmla="*/ 2387819 h 2695629"/>
                    <a:gd name="connsiteX321" fmla="*/ 260583 w 1258237"/>
                    <a:gd name="connsiteY321" fmla="*/ 2392193 h 2695629"/>
                    <a:gd name="connsiteX322" fmla="*/ 266708 w 1258237"/>
                    <a:gd name="connsiteY322" fmla="*/ 2398234 h 2695629"/>
                    <a:gd name="connsiteX323" fmla="*/ 273166 w 1258237"/>
                    <a:gd name="connsiteY323" fmla="*/ 2404276 h 2695629"/>
                    <a:gd name="connsiteX324" fmla="*/ 277998 w 1258237"/>
                    <a:gd name="connsiteY324" fmla="*/ 2422108 h 2695629"/>
                    <a:gd name="connsiteX325" fmla="*/ 279082 w 1258237"/>
                    <a:gd name="connsiteY325" fmla="*/ 2432898 h 2695629"/>
                    <a:gd name="connsiteX326" fmla="*/ 283290 w 1258237"/>
                    <a:gd name="connsiteY326" fmla="*/ 2442981 h 2695629"/>
                    <a:gd name="connsiteX327" fmla="*/ 289164 w 1258237"/>
                    <a:gd name="connsiteY327" fmla="*/ 2460230 h 2695629"/>
                    <a:gd name="connsiteX328" fmla="*/ 281873 w 1258237"/>
                    <a:gd name="connsiteY328" fmla="*/ 2474937 h 2695629"/>
                    <a:gd name="connsiteX329" fmla="*/ 275957 w 1258237"/>
                    <a:gd name="connsiteY329" fmla="*/ 2487603 h 2695629"/>
                    <a:gd name="connsiteX330" fmla="*/ 279248 w 1258237"/>
                    <a:gd name="connsiteY330" fmla="*/ 2493602 h 2695629"/>
                    <a:gd name="connsiteX331" fmla="*/ 283123 w 1258237"/>
                    <a:gd name="connsiteY331" fmla="*/ 2499852 h 2695629"/>
                    <a:gd name="connsiteX332" fmla="*/ 283373 w 1258237"/>
                    <a:gd name="connsiteY332" fmla="*/ 2506726 h 2695629"/>
                    <a:gd name="connsiteX333" fmla="*/ 284581 w 1258237"/>
                    <a:gd name="connsiteY333" fmla="*/ 2512184 h 2695629"/>
                    <a:gd name="connsiteX334" fmla="*/ 292206 w 1258237"/>
                    <a:gd name="connsiteY334" fmla="*/ 2516059 h 2695629"/>
                    <a:gd name="connsiteX335" fmla="*/ 305538 w 1258237"/>
                    <a:gd name="connsiteY335" fmla="*/ 2527725 h 2695629"/>
                    <a:gd name="connsiteX336" fmla="*/ 304622 w 1258237"/>
                    <a:gd name="connsiteY336" fmla="*/ 2543307 h 2695629"/>
                    <a:gd name="connsiteX337" fmla="*/ 287498 w 1258237"/>
                    <a:gd name="connsiteY337" fmla="*/ 2554223 h 2695629"/>
                    <a:gd name="connsiteX338" fmla="*/ 282873 w 1258237"/>
                    <a:gd name="connsiteY338" fmla="*/ 2555389 h 2695629"/>
                    <a:gd name="connsiteX339" fmla="*/ 272332 w 1258237"/>
                    <a:gd name="connsiteY339" fmla="*/ 2571513 h 2695629"/>
                    <a:gd name="connsiteX340" fmla="*/ 259125 w 1258237"/>
                    <a:gd name="connsiteY340" fmla="*/ 2591511 h 2695629"/>
                    <a:gd name="connsiteX341" fmla="*/ 253625 w 1258237"/>
                    <a:gd name="connsiteY341" fmla="*/ 2594511 h 2695629"/>
                    <a:gd name="connsiteX342" fmla="*/ 205212 w 1258237"/>
                    <a:gd name="connsiteY342" fmla="*/ 2641674 h 2695629"/>
                    <a:gd name="connsiteX343" fmla="*/ 206421 w 1258237"/>
                    <a:gd name="connsiteY343" fmla="*/ 2642674 h 2695629"/>
                    <a:gd name="connsiteX344" fmla="*/ 216211 w 1258237"/>
                    <a:gd name="connsiteY344" fmla="*/ 2658173 h 2695629"/>
                    <a:gd name="connsiteX345" fmla="*/ 219003 w 1258237"/>
                    <a:gd name="connsiteY345" fmla="*/ 2663839 h 2695629"/>
                    <a:gd name="connsiteX346" fmla="*/ 219753 w 1258237"/>
                    <a:gd name="connsiteY346" fmla="*/ 2669756 h 2695629"/>
                    <a:gd name="connsiteX347" fmla="*/ 222336 w 1258237"/>
                    <a:gd name="connsiteY347" fmla="*/ 2670714 h 2695629"/>
                    <a:gd name="connsiteX348" fmla="*/ 227586 w 1258237"/>
                    <a:gd name="connsiteY348" fmla="*/ 2669881 h 2695629"/>
                    <a:gd name="connsiteX349" fmla="*/ 234377 w 1258237"/>
                    <a:gd name="connsiteY349" fmla="*/ 2668839 h 2695629"/>
                    <a:gd name="connsiteX350" fmla="*/ 236127 w 1258237"/>
                    <a:gd name="connsiteY350" fmla="*/ 2668964 h 2695629"/>
                    <a:gd name="connsiteX351" fmla="*/ 236543 w 1258237"/>
                    <a:gd name="connsiteY351" fmla="*/ 2670672 h 2695629"/>
                    <a:gd name="connsiteX352" fmla="*/ 256000 w 1258237"/>
                    <a:gd name="connsiteY352" fmla="*/ 2677297 h 2695629"/>
                    <a:gd name="connsiteX353" fmla="*/ 266249 w 1258237"/>
                    <a:gd name="connsiteY353" fmla="*/ 2677713 h 2695629"/>
                    <a:gd name="connsiteX354" fmla="*/ 268832 w 1258237"/>
                    <a:gd name="connsiteY354" fmla="*/ 2678213 h 2695629"/>
                    <a:gd name="connsiteX355" fmla="*/ 282832 w 1258237"/>
                    <a:gd name="connsiteY355" fmla="*/ 2682421 h 2695629"/>
                    <a:gd name="connsiteX356" fmla="*/ 287373 w 1258237"/>
                    <a:gd name="connsiteY356" fmla="*/ 2688379 h 2695629"/>
                    <a:gd name="connsiteX357" fmla="*/ 291039 w 1258237"/>
                    <a:gd name="connsiteY357" fmla="*/ 2692337 h 2695629"/>
                    <a:gd name="connsiteX358" fmla="*/ 297039 w 1258237"/>
                    <a:gd name="connsiteY358" fmla="*/ 2691712 h 2695629"/>
                    <a:gd name="connsiteX359" fmla="*/ 305580 w 1258237"/>
                    <a:gd name="connsiteY359" fmla="*/ 2690962 h 2695629"/>
                    <a:gd name="connsiteX360" fmla="*/ 312704 w 1258237"/>
                    <a:gd name="connsiteY360" fmla="*/ 2693629 h 2695629"/>
                    <a:gd name="connsiteX361" fmla="*/ 319912 w 1258237"/>
                    <a:gd name="connsiteY361" fmla="*/ 2696045 h 2695629"/>
                    <a:gd name="connsiteX362" fmla="*/ 321620 w 1258237"/>
                    <a:gd name="connsiteY362" fmla="*/ 2694795 h 2695629"/>
                    <a:gd name="connsiteX363" fmla="*/ 326870 w 1258237"/>
                    <a:gd name="connsiteY363" fmla="*/ 2692212 h 2695629"/>
                    <a:gd name="connsiteX364" fmla="*/ 331619 w 1258237"/>
                    <a:gd name="connsiteY364" fmla="*/ 2694129 h 2695629"/>
                    <a:gd name="connsiteX365" fmla="*/ 333453 w 1258237"/>
                    <a:gd name="connsiteY365" fmla="*/ 2695170 h 2695629"/>
                    <a:gd name="connsiteX366" fmla="*/ 346577 w 1258237"/>
                    <a:gd name="connsiteY366" fmla="*/ 2692337 h 2695629"/>
                    <a:gd name="connsiteX367" fmla="*/ 353910 w 1258237"/>
                    <a:gd name="connsiteY367" fmla="*/ 2687004 h 2695629"/>
                    <a:gd name="connsiteX368" fmla="*/ 357493 w 1258237"/>
                    <a:gd name="connsiteY368" fmla="*/ 2683296 h 2695629"/>
                    <a:gd name="connsiteX369" fmla="*/ 376449 w 1258237"/>
                    <a:gd name="connsiteY369" fmla="*/ 2673672 h 2695629"/>
                    <a:gd name="connsiteX370" fmla="*/ 395531 w 1258237"/>
                    <a:gd name="connsiteY370" fmla="*/ 2662548 h 2695629"/>
                    <a:gd name="connsiteX371" fmla="*/ 400031 w 1258237"/>
                    <a:gd name="connsiteY371" fmla="*/ 2652215 h 2695629"/>
                    <a:gd name="connsiteX372" fmla="*/ 410072 w 1258237"/>
                    <a:gd name="connsiteY372" fmla="*/ 2635508 h 2695629"/>
                    <a:gd name="connsiteX373" fmla="*/ 415238 w 1258237"/>
                    <a:gd name="connsiteY373" fmla="*/ 2631175 h 2695629"/>
                    <a:gd name="connsiteX374" fmla="*/ 428779 w 1258237"/>
                    <a:gd name="connsiteY374" fmla="*/ 2615051 h 2695629"/>
                    <a:gd name="connsiteX375" fmla="*/ 431029 w 1258237"/>
                    <a:gd name="connsiteY375" fmla="*/ 2608969 h 2695629"/>
                    <a:gd name="connsiteX376" fmla="*/ 447611 w 1258237"/>
                    <a:gd name="connsiteY376" fmla="*/ 2590636 h 2695629"/>
                    <a:gd name="connsiteX377" fmla="*/ 454568 w 1258237"/>
                    <a:gd name="connsiteY377" fmla="*/ 2592470 h 2695629"/>
                    <a:gd name="connsiteX378" fmla="*/ 459193 w 1258237"/>
                    <a:gd name="connsiteY378" fmla="*/ 2592178 h 2695629"/>
                    <a:gd name="connsiteX379" fmla="*/ 462526 w 1258237"/>
                    <a:gd name="connsiteY379" fmla="*/ 2583470 h 2695629"/>
                    <a:gd name="connsiteX380" fmla="*/ 463109 w 1258237"/>
                    <a:gd name="connsiteY380" fmla="*/ 2579221 h 2695629"/>
                    <a:gd name="connsiteX381" fmla="*/ 467151 w 1258237"/>
                    <a:gd name="connsiteY381" fmla="*/ 2569972 h 2695629"/>
                    <a:gd name="connsiteX382" fmla="*/ 469151 w 1258237"/>
                    <a:gd name="connsiteY382" fmla="*/ 2565847 h 2695629"/>
                    <a:gd name="connsiteX383" fmla="*/ 468317 w 1258237"/>
                    <a:gd name="connsiteY383" fmla="*/ 2561722 h 2695629"/>
                    <a:gd name="connsiteX384" fmla="*/ 466234 w 1258237"/>
                    <a:gd name="connsiteY384" fmla="*/ 2555556 h 2695629"/>
                    <a:gd name="connsiteX385" fmla="*/ 469192 w 1258237"/>
                    <a:gd name="connsiteY385" fmla="*/ 2545682 h 2695629"/>
                    <a:gd name="connsiteX386" fmla="*/ 482525 w 1258237"/>
                    <a:gd name="connsiteY386" fmla="*/ 2543640 h 2695629"/>
                    <a:gd name="connsiteX387" fmla="*/ 489066 w 1258237"/>
                    <a:gd name="connsiteY387" fmla="*/ 2544057 h 2695629"/>
                    <a:gd name="connsiteX388" fmla="*/ 489566 w 1258237"/>
                    <a:gd name="connsiteY388" fmla="*/ 2544057 h 2695629"/>
                    <a:gd name="connsiteX389" fmla="*/ 501023 w 1258237"/>
                    <a:gd name="connsiteY389" fmla="*/ 2541807 h 2695629"/>
                    <a:gd name="connsiteX390" fmla="*/ 504606 w 1258237"/>
                    <a:gd name="connsiteY390" fmla="*/ 2539890 h 2695629"/>
                    <a:gd name="connsiteX391" fmla="*/ 516480 w 1258237"/>
                    <a:gd name="connsiteY391" fmla="*/ 2539016 h 2695629"/>
                    <a:gd name="connsiteX392" fmla="*/ 518064 w 1258237"/>
                    <a:gd name="connsiteY392" fmla="*/ 2540057 h 2695629"/>
                    <a:gd name="connsiteX393" fmla="*/ 517564 w 1258237"/>
                    <a:gd name="connsiteY393" fmla="*/ 2541474 h 2695629"/>
                    <a:gd name="connsiteX394" fmla="*/ 532229 w 1258237"/>
                    <a:gd name="connsiteY394" fmla="*/ 2540099 h 2695629"/>
                    <a:gd name="connsiteX395" fmla="*/ 540645 w 1258237"/>
                    <a:gd name="connsiteY395" fmla="*/ 2539140 h 2695629"/>
                    <a:gd name="connsiteX396" fmla="*/ 549020 w 1258237"/>
                    <a:gd name="connsiteY396" fmla="*/ 2541974 h 2695629"/>
                    <a:gd name="connsiteX397" fmla="*/ 560935 w 1258237"/>
                    <a:gd name="connsiteY397" fmla="*/ 2542849 h 2695629"/>
                    <a:gd name="connsiteX398" fmla="*/ 567018 w 1258237"/>
                    <a:gd name="connsiteY398" fmla="*/ 2536641 h 2695629"/>
                    <a:gd name="connsiteX399" fmla="*/ 580684 w 1258237"/>
                    <a:gd name="connsiteY399" fmla="*/ 2531933 h 2695629"/>
                    <a:gd name="connsiteX400" fmla="*/ 587433 w 1258237"/>
                    <a:gd name="connsiteY400" fmla="*/ 2535182 h 2695629"/>
                    <a:gd name="connsiteX401" fmla="*/ 594766 w 1258237"/>
                    <a:gd name="connsiteY401" fmla="*/ 2534016 h 2695629"/>
                    <a:gd name="connsiteX402" fmla="*/ 597516 w 1258237"/>
                    <a:gd name="connsiteY402" fmla="*/ 2525975 h 2695629"/>
                    <a:gd name="connsiteX403" fmla="*/ 597766 w 1258237"/>
                    <a:gd name="connsiteY403" fmla="*/ 2525016 h 2695629"/>
                    <a:gd name="connsiteX404" fmla="*/ 565935 w 1258237"/>
                    <a:gd name="connsiteY404" fmla="*/ 2491602 h 2695629"/>
                    <a:gd name="connsiteX405" fmla="*/ 562644 w 1258237"/>
                    <a:gd name="connsiteY405" fmla="*/ 2484311 h 2695629"/>
                    <a:gd name="connsiteX406" fmla="*/ 549978 w 1258237"/>
                    <a:gd name="connsiteY406" fmla="*/ 2467813 h 2695629"/>
                    <a:gd name="connsiteX407" fmla="*/ 546853 w 1258237"/>
                    <a:gd name="connsiteY407" fmla="*/ 2465354 h 2695629"/>
                    <a:gd name="connsiteX408" fmla="*/ 538645 w 1258237"/>
                    <a:gd name="connsiteY408" fmla="*/ 2452272 h 2695629"/>
                    <a:gd name="connsiteX409" fmla="*/ 541645 w 1258237"/>
                    <a:gd name="connsiteY409" fmla="*/ 2444481 h 2695629"/>
                    <a:gd name="connsiteX410" fmla="*/ 549311 w 1258237"/>
                    <a:gd name="connsiteY410" fmla="*/ 2442898 h 2695629"/>
                    <a:gd name="connsiteX411" fmla="*/ 554144 w 1258237"/>
                    <a:gd name="connsiteY411" fmla="*/ 2442439 h 2695629"/>
                    <a:gd name="connsiteX412" fmla="*/ 559352 w 1258237"/>
                    <a:gd name="connsiteY412" fmla="*/ 2436857 h 2695629"/>
                    <a:gd name="connsiteX413" fmla="*/ 565602 w 1258237"/>
                    <a:gd name="connsiteY413" fmla="*/ 2430357 h 2695629"/>
                    <a:gd name="connsiteX414" fmla="*/ 586684 w 1258237"/>
                    <a:gd name="connsiteY414" fmla="*/ 2427941 h 2695629"/>
                    <a:gd name="connsiteX415" fmla="*/ 592933 w 1258237"/>
                    <a:gd name="connsiteY415" fmla="*/ 2432065 h 2695629"/>
                    <a:gd name="connsiteX416" fmla="*/ 598683 w 1258237"/>
                    <a:gd name="connsiteY416" fmla="*/ 2435273 h 2695629"/>
                    <a:gd name="connsiteX417" fmla="*/ 602474 w 1258237"/>
                    <a:gd name="connsiteY417" fmla="*/ 2420358 h 2695629"/>
                    <a:gd name="connsiteX418" fmla="*/ 602599 w 1258237"/>
                    <a:gd name="connsiteY418" fmla="*/ 2415358 h 2695629"/>
                    <a:gd name="connsiteX419" fmla="*/ 606557 w 1258237"/>
                    <a:gd name="connsiteY419" fmla="*/ 2404609 h 2695629"/>
                    <a:gd name="connsiteX420" fmla="*/ 609932 w 1258237"/>
                    <a:gd name="connsiteY420" fmla="*/ 2393652 h 2695629"/>
                    <a:gd name="connsiteX421" fmla="*/ 607557 w 1258237"/>
                    <a:gd name="connsiteY421" fmla="*/ 2390443 h 2695629"/>
                    <a:gd name="connsiteX422" fmla="*/ 603765 w 1258237"/>
                    <a:gd name="connsiteY422" fmla="*/ 2384277 h 2695629"/>
                    <a:gd name="connsiteX423" fmla="*/ 606474 w 1258237"/>
                    <a:gd name="connsiteY423" fmla="*/ 2375236 h 2695629"/>
                    <a:gd name="connsiteX424" fmla="*/ 608640 w 1258237"/>
                    <a:gd name="connsiteY424" fmla="*/ 2370945 h 2695629"/>
                    <a:gd name="connsiteX425" fmla="*/ 608140 w 1258237"/>
                    <a:gd name="connsiteY425" fmla="*/ 2366529 h 2695629"/>
                    <a:gd name="connsiteX426" fmla="*/ 607973 w 1258237"/>
                    <a:gd name="connsiteY426" fmla="*/ 2358821 h 2695629"/>
                    <a:gd name="connsiteX427" fmla="*/ 614681 w 1258237"/>
                    <a:gd name="connsiteY427" fmla="*/ 2353196 h 2695629"/>
                    <a:gd name="connsiteX428" fmla="*/ 617764 w 1258237"/>
                    <a:gd name="connsiteY428" fmla="*/ 2351946 h 2695629"/>
                    <a:gd name="connsiteX429" fmla="*/ 620139 w 1258237"/>
                    <a:gd name="connsiteY429" fmla="*/ 2338156 h 2695629"/>
                    <a:gd name="connsiteX430" fmla="*/ 619139 w 1258237"/>
                    <a:gd name="connsiteY430" fmla="*/ 2333531 h 2695629"/>
                    <a:gd name="connsiteX431" fmla="*/ 618389 w 1258237"/>
                    <a:gd name="connsiteY431" fmla="*/ 2329448 h 2695629"/>
                    <a:gd name="connsiteX432" fmla="*/ 622931 w 1258237"/>
                    <a:gd name="connsiteY432" fmla="*/ 2297909 h 2695629"/>
                    <a:gd name="connsiteX433" fmla="*/ 628597 w 1258237"/>
                    <a:gd name="connsiteY433" fmla="*/ 2286743 h 2695629"/>
                    <a:gd name="connsiteX434" fmla="*/ 634680 w 1258237"/>
                    <a:gd name="connsiteY434" fmla="*/ 2274577 h 2695629"/>
                    <a:gd name="connsiteX435" fmla="*/ 647970 w 1258237"/>
                    <a:gd name="connsiteY435" fmla="*/ 2272536 h 2695629"/>
                    <a:gd name="connsiteX436" fmla="*/ 653720 w 1258237"/>
                    <a:gd name="connsiteY436" fmla="*/ 2273786 h 2695629"/>
                    <a:gd name="connsiteX437" fmla="*/ 655720 w 1258237"/>
                    <a:gd name="connsiteY437" fmla="*/ 2272202 h 2695629"/>
                    <a:gd name="connsiteX438" fmla="*/ 657511 w 1258237"/>
                    <a:gd name="connsiteY438" fmla="*/ 2268328 h 2695629"/>
                    <a:gd name="connsiteX439" fmla="*/ 660928 w 1258237"/>
                    <a:gd name="connsiteY439" fmla="*/ 2264786 h 2695629"/>
                    <a:gd name="connsiteX440" fmla="*/ 664386 w 1258237"/>
                    <a:gd name="connsiteY440" fmla="*/ 2261120 h 2695629"/>
                    <a:gd name="connsiteX441" fmla="*/ 665052 w 1258237"/>
                    <a:gd name="connsiteY441" fmla="*/ 2260203 h 2695629"/>
                    <a:gd name="connsiteX442" fmla="*/ 665552 w 1258237"/>
                    <a:gd name="connsiteY442" fmla="*/ 2259537 h 2695629"/>
                    <a:gd name="connsiteX443" fmla="*/ 664803 w 1258237"/>
                    <a:gd name="connsiteY443" fmla="*/ 2255912 h 2695629"/>
                    <a:gd name="connsiteX444" fmla="*/ 677260 w 1258237"/>
                    <a:gd name="connsiteY444" fmla="*/ 2240455 h 2695629"/>
                    <a:gd name="connsiteX445" fmla="*/ 679135 w 1258237"/>
                    <a:gd name="connsiteY445" fmla="*/ 2239996 h 2695629"/>
                    <a:gd name="connsiteX446" fmla="*/ 682884 w 1258237"/>
                    <a:gd name="connsiteY446" fmla="*/ 2239663 h 2695629"/>
                    <a:gd name="connsiteX447" fmla="*/ 685218 w 1258237"/>
                    <a:gd name="connsiteY447" fmla="*/ 2237663 h 2695629"/>
                    <a:gd name="connsiteX448" fmla="*/ 685176 w 1258237"/>
                    <a:gd name="connsiteY448" fmla="*/ 2228789 h 2695629"/>
                    <a:gd name="connsiteX449" fmla="*/ 682676 w 1258237"/>
                    <a:gd name="connsiteY449" fmla="*/ 2227539 h 2695629"/>
                    <a:gd name="connsiteX450" fmla="*/ 677968 w 1258237"/>
                    <a:gd name="connsiteY450" fmla="*/ 2224373 h 2695629"/>
                    <a:gd name="connsiteX451" fmla="*/ 677510 w 1258237"/>
                    <a:gd name="connsiteY451" fmla="*/ 2215290 h 2695629"/>
                    <a:gd name="connsiteX452" fmla="*/ 678010 w 1258237"/>
                    <a:gd name="connsiteY452" fmla="*/ 2212374 h 2695629"/>
                    <a:gd name="connsiteX453" fmla="*/ 671719 w 1258237"/>
                    <a:gd name="connsiteY453" fmla="*/ 2202416 h 2695629"/>
                    <a:gd name="connsiteX454" fmla="*/ 661928 w 1258237"/>
                    <a:gd name="connsiteY454" fmla="*/ 2198208 h 2695629"/>
                    <a:gd name="connsiteX455" fmla="*/ 664303 w 1258237"/>
                    <a:gd name="connsiteY455" fmla="*/ 2187542 h 2695629"/>
                    <a:gd name="connsiteX456" fmla="*/ 665219 w 1258237"/>
                    <a:gd name="connsiteY456" fmla="*/ 2185876 h 2695629"/>
                    <a:gd name="connsiteX457" fmla="*/ 666677 w 1258237"/>
                    <a:gd name="connsiteY457" fmla="*/ 2183126 h 2695629"/>
                    <a:gd name="connsiteX458" fmla="*/ 666052 w 1258237"/>
                    <a:gd name="connsiteY458" fmla="*/ 2182793 h 2695629"/>
                    <a:gd name="connsiteX459" fmla="*/ 660136 w 1258237"/>
                    <a:gd name="connsiteY459" fmla="*/ 2179251 h 2695629"/>
                    <a:gd name="connsiteX460" fmla="*/ 655261 w 1258237"/>
                    <a:gd name="connsiteY460" fmla="*/ 2172127 h 2695629"/>
                    <a:gd name="connsiteX461" fmla="*/ 660720 w 1258237"/>
                    <a:gd name="connsiteY461" fmla="*/ 2159086 h 2695629"/>
                    <a:gd name="connsiteX462" fmla="*/ 664511 w 1258237"/>
                    <a:gd name="connsiteY462" fmla="*/ 2153170 h 2695629"/>
                    <a:gd name="connsiteX463" fmla="*/ 670677 w 1258237"/>
                    <a:gd name="connsiteY463" fmla="*/ 2137296 h 2695629"/>
                    <a:gd name="connsiteX464" fmla="*/ 677427 w 1258237"/>
                    <a:gd name="connsiteY464" fmla="*/ 2119922 h 2695629"/>
                    <a:gd name="connsiteX465" fmla="*/ 679801 w 1258237"/>
                    <a:gd name="connsiteY465" fmla="*/ 2113464 h 2695629"/>
                    <a:gd name="connsiteX466" fmla="*/ 689759 w 1258237"/>
                    <a:gd name="connsiteY466" fmla="*/ 2093674 h 2695629"/>
                    <a:gd name="connsiteX467" fmla="*/ 739588 w 1258237"/>
                    <a:gd name="connsiteY467" fmla="*/ 2095632 h 2695629"/>
                    <a:gd name="connsiteX468" fmla="*/ 741880 w 1258237"/>
                    <a:gd name="connsiteY468" fmla="*/ 2096174 h 2695629"/>
                    <a:gd name="connsiteX469" fmla="*/ 741380 w 1258237"/>
                    <a:gd name="connsiteY469" fmla="*/ 2098507 h 2695629"/>
                    <a:gd name="connsiteX470" fmla="*/ 741338 w 1258237"/>
                    <a:gd name="connsiteY470" fmla="*/ 2101382 h 2695629"/>
                    <a:gd name="connsiteX471" fmla="*/ 751254 w 1258237"/>
                    <a:gd name="connsiteY471" fmla="*/ 2099049 h 2695629"/>
                    <a:gd name="connsiteX472" fmla="*/ 755504 w 1258237"/>
                    <a:gd name="connsiteY472" fmla="*/ 2097591 h 2695629"/>
                    <a:gd name="connsiteX473" fmla="*/ 763003 w 1258237"/>
                    <a:gd name="connsiteY473" fmla="*/ 2096757 h 2695629"/>
                    <a:gd name="connsiteX474" fmla="*/ 774669 w 1258237"/>
                    <a:gd name="connsiteY474" fmla="*/ 2093257 h 2695629"/>
                    <a:gd name="connsiteX475" fmla="*/ 780960 w 1258237"/>
                    <a:gd name="connsiteY475" fmla="*/ 2081967 h 2695629"/>
                    <a:gd name="connsiteX476" fmla="*/ 785460 w 1258237"/>
                    <a:gd name="connsiteY476" fmla="*/ 2072301 h 2695629"/>
                    <a:gd name="connsiteX477" fmla="*/ 802334 w 1258237"/>
                    <a:gd name="connsiteY477" fmla="*/ 2064301 h 2695629"/>
                    <a:gd name="connsiteX478" fmla="*/ 811792 w 1258237"/>
                    <a:gd name="connsiteY478" fmla="*/ 2067884 h 2695629"/>
                    <a:gd name="connsiteX479" fmla="*/ 813333 w 1258237"/>
                    <a:gd name="connsiteY479" fmla="*/ 2076592 h 2695629"/>
                    <a:gd name="connsiteX480" fmla="*/ 813416 w 1258237"/>
                    <a:gd name="connsiteY480" fmla="*/ 2080384 h 2695629"/>
                    <a:gd name="connsiteX481" fmla="*/ 818791 w 1258237"/>
                    <a:gd name="connsiteY481" fmla="*/ 2091341 h 2695629"/>
                    <a:gd name="connsiteX482" fmla="*/ 822832 w 1258237"/>
                    <a:gd name="connsiteY482" fmla="*/ 2099049 h 2695629"/>
                    <a:gd name="connsiteX483" fmla="*/ 849413 w 1258237"/>
                    <a:gd name="connsiteY483" fmla="*/ 2135296 h 2695629"/>
                    <a:gd name="connsiteX484" fmla="*/ 849455 w 1258237"/>
                    <a:gd name="connsiteY484" fmla="*/ 2135296 h 2695629"/>
                    <a:gd name="connsiteX485" fmla="*/ 855913 w 1258237"/>
                    <a:gd name="connsiteY485" fmla="*/ 2129463 h 2695629"/>
                    <a:gd name="connsiteX486" fmla="*/ 855038 w 1258237"/>
                    <a:gd name="connsiteY486" fmla="*/ 2120380 h 2695629"/>
                    <a:gd name="connsiteX487" fmla="*/ 852413 w 1258237"/>
                    <a:gd name="connsiteY487" fmla="*/ 2112215 h 2695629"/>
                    <a:gd name="connsiteX488" fmla="*/ 853955 w 1258237"/>
                    <a:gd name="connsiteY488" fmla="*/ 2105673 h 2695629"/>
                    <a:gd name="connsiteX489" fmla="*/ 854913 w 1258237"/>
                    <a:gd name="connsiteY489" fmla="*/ 2102757 h 2695629"/>
                    <a:gd name="connsiteX490" fmla="*/ 853705 w 1258237"/>
                    <a:gd name="connsiteY490" fmla="*/ 2099549 h 2695629"/>
                    <a:gd name="connsiteX491" fmla="*/ 852122 w 1258237"/>
                    <a:gd name="connsiteY491" fmla="*/ 2092049 h 2695629"/>
                    <a:gd name="connsiteX492" fmla="*/ 862163 w 1258237"/>
                    <a:gd name="connsiteY492" fmla="*/ 2083175 h 2695629"/>
                    <a:gd name="connsiteX493" fmla="*/ 872453 w 1258237"/>
                    <a:gd name="connsiteY493" fmla="*/ 2072342 h 2695629"/>
                    <a:gd name="connsiteX494" fmla="*/ 871953 w 1258237"/>
                    <a:gd name="connsiteY494" fmla="*/ 2067009 h 2695629"/>
                    <a:gd name="connsiteX495" fmla="*/ 875411 w 1258237"/>
                    <a:gd name="connsiteY495" fmla="*/ 2055719 h 2695629"/>
                    <a:gd name="connsiteX496" fmla="*/ 884994 w 1258237"/>
                    <a:gd name="connsiteY496" fmla="*/ 2050052 h 2695629"/>
                    <a:gd name="connsiteX497" fmla="*/ 890077 w 1258237"/>
                    <a:gd name="connsiteY497" fmla="*/ 2048136 h 2695629"/>
                    <a:gd name="connsiteX498" fmla="*/ 895577 w 1258237"/>
                    <a:gd name="connsiteY498" fmla="*/ 2038095 h 2695629"/>
                    <a:gd name="connsiteX499" fmla="*/ 901368 w 1258237"/>
                    <a:gd name="connsiteY499" fmla="*/ 2026887 h 2695629"/>
                    <a:gd name="connsiteX500" fmla="*/ 914492 w 1258237"/>
                    <a:gd name="connsiteY500" fmla="*/ 2019971 h 2695629"/>
                    <a:gd name="connsiteX501" fmla="*/ 923575 w 1258237"/>
                    <a:gd name="connsiteY501" fmla="*/ 2016097 h 2695629"/>
                    <a:gd name="connsiteX502" fmla="*/ 944698 w 1258237"/>
                    <a:gd name="connsiteY502" fmla="*/ 1983724 h 2695629"/>
                    <a:gd name="connsiteX503" fmla="*/ 936699 w 1258237"/>
                    <a:gd name="connsiteY503" fmla="*/ 1958101 h 2695629"/>
                    <a:gd name="connsiteX504" fmla="*/ 950156 w 1258237"/>
                    <a:gd name="connsiteY504" fmla="*/ 1945185 h 2695629"/>
                    <a:gd name="connsiteX505" fmla="*/ 953739 w 1258237"/>
                    <a:gd name="connsiteY505" fmla="*/ 1944602 h 2695629"/>
                    <a:gd name="connsiteX506" fmla="*/ 958572 w 1258237"/>
                    <a:gd name="connsiteY506" fmla="*/ 1942769 h 2695629"/>
                    <a:gd name="connsiteX507" fmla="*/ 960197 w 1258237"/>
                    <a:gd name="connsiteY507" fmla="*/ 1940353 h 2695629"/>
                    <a:gd name="connsiteX508" fmla="*/ 966863 w 1258237"/>
                    <a:gd name="connsiteY508" fmla="*/ 1935061 h 2695629"/>
                    <a:gd name="connsiteX509" fmla="*/ 987028 w 1258237"/>
                    <a:gd name="connsiteY509" fmla="*/ 1942602 h 2695629"/>
                    <a:gd name="connsiteX510" fmla="*/ 985903 w 1258237"/>
                    <a:gd name="connsiteY510" fmla="*/ 1947227 h 2695629"/>
                    <a:gd name="connsiteX511" fmla="*/ 984612 w 1258237"/>
                    <a:gd name="connsiteY511" fmla="*/ 1952185 h 2695629"/>
                    <a:gd name="connsiteX512" fmla="*/ 988028 w 1258237"/>
                    <a:gd name="connsiteY512" fmla="*/ 1957810 h 2695629"/>
                    <a:gd name="connsiteX513" fmla="*/ 990736 w 1258237"/>
                    <a:gd name="connsiteY513" fmla="*/ 1960893 h 2695629"/>
                    <a:gd name="connsiteX514" fmla="*/ 1008276 w 1258237"/>
                    <a:gd name="connsiteY514" fmla="*/ 1973058 h 2695629"/>
                    <a:gd name="connsiteX515" fmla="*/ 1010193 w 1258237"/>
                    <a:gd name="connsiteY515" fmla="*/ 1973558 h 2695629"/>
                    <a:gd name="connsiteX516" fmla="*/ 1018609 w 1258237"/>
                    <a:gd name="connsiteY516" fmla="*/ 1977766 h 2695629"/>
                    <a:gd name="connsiteX517" fmla="*/ 1019734 w 1258237"/>
                    <a:gd name="connsiteY517" fmla="*/ 1984766 h 2695629"/>
                    <a:gd name="connsiteX518" fmla="*/ 1019609 w 1258237"/>
                    <a:gd name="connsiteY518" fmla="*/ 1986266 h 2695629"/>
                    <a:gd name="connsiteX519" fmla="*/ 1023192 w 1258237"/>
                    <a:gd name="connsiteY519" fmla="*/ 1985682 h 2695629"/>
                    <a:gd name="connsiteX520" fmla="*/ 1029942 w 1258237"/>
                    <a:gd name="connsiteY520" fmla="*/ 1984974 h 2695629"/>
                    <a:gd name="connsiteX521" fmla="*/ 1040357 w 1258237"/>
                    <a:gd name="connsiteY521" fmla="*/ 1990807 h 2695629"/>
                    <a:gd name="connsiteX522" fmla="*/ 1043982 w 1258237"/>
                    <a:gd name="connsiteY522" fmla="*/ 1994557 h 2695629"/>
                    <a:gd name="connsiteX523" fmla="*/ 1052982 w 1258237"/>
                    <a:gd name="connsiteY523" fmla="*/ 1998140 h 2695629"/>
                    <a:gd name="connsiteX524" fmla="*/ 1069147 w 1258237"/>
                    <a:gd name="connsiteY524" fmla="*/ 1992140 h 2695629"/>
                    <a:gd name="connsiteX525" fmla="*/ 1066647 w 1258237"/>
                    <a:gd name="connsiteY525" fmla="*/ 1988349 h 2695629"/>
                    <a:gd name="connsiteX526" fmla="*/ 1063772 w 1258237"/>
                    <a:gd name="connsiteY526" fmla="*/ 1985557 h 2695629"/>
                    <a:gd name="connsiteX527" fmla="*/ 1062189 w 1258237"/>
                    <a:gd name="connsiteY527" fmla="*/ 1983808 h 2695629"/>
                    <a:gd name="connsiteX528" fmla="*/ 1062022 w 1258237"/>
                    <a:gd name="connsiteY528" fmla="*/ 1974058 h 2695629"/>
                    <a:gd name="connsiteX529" fmla="*/ 1071230 w 1258237"/>
                    <a:gd name="connsiteY529" fmla="*/ 1964892 h 2695629"/>
                    <a:gd name="connsiteX530" fmla="*/ 1074688 w 1258237"/>
                    <a:gd name="connsiteY530" fmla="*/ 1962184 h 2695629"/>
                    <a:gd name="connsiteX531" fmla="*/ 1078813 w 1258237"/>
                    <a:gd name="connsiteY531" fmla="*/ 1958809 h 2695629"/>
                    <a:gd name="connsiteX532" fmla="*/ 1088854 w 1258237"/>
                    <a:gd name="connsiteY532" fmla="*/ 1942727 h 2695629"/>
                    <a:gd name="connsiteX533" fmla="*/ 1086562 w 1258237"/>
                    <a:gd name="connsiteY533" fmla="*/ 1934144 h 2695629"/>
                    <a:gd name="connsiteX534" fmla="*/ 1083812 w 1258237"/>
                    <a:gd name="connsiteY534" fmla="*/ 1922770 h 2695629"/>
                    <a:gd name="connsiteX535" fmla="*/ 1084812 w 1258237"/>
                    <a:gd name="connsiteY535" fmla="*/ 1918188 h 2695629"/>
                    <a:gd name="connsiteX536" fmla="*/ 1085104 w 1258237"/>
                    <a:gd name="connsiteY536" fmla="*/ 1917354 h 2695629"/>
                    <a:gd name="connsiteX537" fmla="*/ 1085104 w 1258237"/>
                    <a:gd name="connsiteY537" fmla="*/ 1917354 h 2695629"/>
                    <a:gd name="connsiteX538" fmla="*/ 1083396 w 1258237"/>
                    <a:gd name="connsiteY538" fmla="*/ 1915854 h 2695629"/>
                    <a:gd name="connsiteX539" fmla="*/ 1078729 w 1258237"/>
                    <a:gd name="connsiteY539" fmla="*/ 1915104 h 2695629"/>
                    <a:gd name="connsiteX540" fmla="*/ 1073022 w 1258237"/>
                    <a:gd name="connsiteY540" fmla="*/ 1914479 h 2695629"/>
                    <a:gd name="connsiteX541" fmla="*/ 1059897 w 1258237"/>
                    <a:gd name="connsiteY541" fmla="*/ 1889981 h 2695629"/>
                    <a:gd name="connsiteX542" fmla="*/ 1084562 w 1258237"/>
                    <a:gd name="connsiteY542" fmla="*/ 1868775 h 2695629"/>
                    <a:gd name="connsiteX543" fmla="*/ 1091979 w 1258237"/>
                    <a:gd name="connsiteY543" fmla="*/ 1865733 h 2695629"/>
                    <a:gd name="connsiteX544" fmla="*/ 1090937 w 1258237"/>
                    <a:gd name="connsiteY544" fmla="*/ 1852192 h 2695629"/>
                    <a:gd name="connsiteX545" fmla="*/ 1088812 w 1258237"/>
                    <a:gd name="connsiteY545" fmla="*/ 1842860 h 2695629"/>
                    <a:gd name="connsiteX546" fmla="*/ 1089062 w 1258237"/>
                    <a:gd name="connsiteY546" fmla="*/ 1837985 h 2695629"/>
                    <a:gd name="connsiteX547" fmla="*/ 1089020 w 1258237"/>
                    <a:gd name="connsiteY547" fmla="*/ 1833444 h 2695629"/>
                    <a:gd name="connsiteX548" fmla="*/ 1077688 w 1258237"/>
                    <a:gd name="connsiteY548" fmla="*/ 1829653 h 2695629"/>
                    <a:gd name="connsiteX549" fmla="*/ 1072980 w 1258237"/>
                    <a:gd name="connsiteY549" fmla="*/ 1829653 h 2695629"/>
                    <a:gd name="connsiteX550" fmla="*/ 1041274 w 1258237"/>
                    <a:gd name="connsiteY550" fmla="*/ 1801446 h 2695629"/>
                    <a:gd name="connsiteX551" fmla="*/ 1039441 w 1258237"/>
                    <a:gd name="connsiteY551" fmla="*/ 1790822 h 2695629"/>
                    <a:gd name="connsiteX552" fmla="*/ 1037149 w 1258237"/>
                    <a:gd name="connsiteY552" fmla="*/ 1780490 h 2695629"/>
                    <a:gd name="connsiteX553" fmla="*/ 1035150 w 1258237"/>
                    <a:gd name="connsiteY553" fmla="*/ 1778490 h 2695629"/>
                    <a:gd name="connsiteX554" fmla="*/ 1031900 w 1258237"/>
                    <a:gd name="connsiteY554" fmla="*/ 1771282 h 2695629"/>
                    <a:gd name="connsiteX555" fmla="*/ 1035275 w 1258237"/>
                    <a:gd name="connsiteY555" fmla="*/ 1765699 h 2695629"/>
                    <a:gd name="connsiteX556" fmla="*/ 1037941 w 1258237"/>
                    <a:gd name="connsiteY556" fmla="*/ 1761658 h 2695629"/>
                    <a:gd name="connsiteX557" fmla="*/ 1037482 w 1258237"/>
                    <a:gd name="connsiteY557" fmla="*/ 1754658 h 2695629"/>
                    <a:gd name="connsiteX558" fmla="*/ 1042941 w 1258237"/>
                    <a:gd name="connsiteY558" fmla="*/ 1737576 h 2695629"/>
                    <a:gd name="connsiteX559" fmla="*/ 1050232 w 1258237"/>
                    <a:gd name="connsiteY559" fmla="*/ 1733327 h 2695629"/>
                    <a:gd name="connsiteX560" fmla="*/ 1055565 w 1258237"/>
                    <a:gd name="connsiteY560" fmla="*/ 1729702 h 2695629"/>
                    <a:gd name="connsiteX561" fmla="*/ 1054481 w 1258237"/>
                    <a:gd name="connsiteY561" fmla="*/ 1724660 h 2695629"/>
                    <a:gd name="connsiteX562" fmla="*/ 1052148 w 1258237"/>
                    <a:gd name="connsiteY562" fmla="*/ 1720619 h 2695629"/>
                    <a:gd name="connsiteX563" fmla="*/ 1049482 w 1258237"/>
                    <a:gd name="connsiteY563" fmla="*/ 1711661 h 2695629"/>
                    <a:gd name="connsiteX564" fmla="*/ 1058481 w 1258237"/>
                    <a:gd name="connsiteY564" fmla="*/ 1704120 h 2695629"/>
                    <a:gd name="connsiteX565" fmla="*/ 1064314 w 1258237"/>
                    <a:gd name="connsiteY565" fmla="*/ 1703037 h 2695629"/>
                    <a:gd name="connsiteX566" fmla="*/ 1069022 w 1258237"/>
                    <a:gd name="connsiteY566" fmla="*/ 1702121 h 2695629"/>
                    <a:gd name="connsiteX567" fmla="*/ 1074147 w 1258237"/>
                    <a:gd name="connsiteY567" fmla="*/ 1695871 h 2695629"/>
                    <a:gd name="connsiteX568" fmla="*/ 1076355 w 1258237"/>
                    <a:gd name="connsiteY568" fmla="*/ 1692455 h 2695629"/>
                    <a:gd name="connsiteX569" fmla="*/ 1088354 w 1258237"/>
                    <a:gd name="connsiteY569" fmla="*/ 1684372 h 2695629"/>
                    <a:gd name="connsiteX570" fmla="*/ 1095478 w 1258237"/>
                    <a:gd name="connsiteY570" fmla="*/ 1680914 h 2695629"/>
                    <a:gd name="connsiteX571" fmla="*/ 1098353 w 1258237"/>
                    <a:gd name="connsiteY571" fmla="*/ 1669790 h 2695629"/>
                    <a:gd name="connsiteX572" fmla="*/ 1099394 w 1258237"/>
                    <a:gd name="connsiteY572" fmla="*/ 1662123 h 2695629"/>
                    <a:gd name="connsiteX573" fmla="*/ 1112352 w 1258237"/>
                    <a:gd name="connsiteY573" fmla="*/ 1640000 h 2695629"/>
                    <a:gd name="connsiteX574" fmla="*/ 1113310 w 1258237"/>
                    <a:gd name="connsiteY574" fmla="*/ 1639209 h 2695629"/>
                    <a:gd name="connsiteX575" fmla="*/ 1119643 w 1258237"/>
                    <a:gd name="connsiteY575" fmla="*/ 1624501 h 2695629"/>
                    <a:gd name="connsiteX576" fmla="*/ 1117018 w 1258237"/>
                    <a:gd name="connsiteY576" fmla="*/ 1618377 h 2695629"/>
                    <a:gd name="connsiteX577" fmla="*/ 1118518 w 1258237"/>
                    <a:gd name="connsiteY577" fmla="*/ 1603503 h 2695629"/>
                    <a:gd name="connsiteX578" fmla="*/ 1118851 w 1258237"/>
                    <a:gd name="connsiteY578" fmla="*/ 1603086 h 2695629"/>
                    <a:gd name="connsiteX579" fmla="*/ 1129309 w 1258237"/>
                    <a:gd name="connsiteY579" fmla="*/ 1583588 h 2695629"/>
                    <a:gd name="connsiteX580" fmla="*/ 1127059 w 1258237"/>
                    <a:gd name="connsiteY580" fmla="*/ 1575005 h 2695629"/>
                    <a:gd name="connsiteX581" fmla="*/ 1120143 w 1258237"/>
                    <a:gd name="connsiteY581" fmla="*/ 1567464 h 2695629"/>
                    <a:gd name="connsiteX582" fmla="*/ 1119143 w 1258237"/>
                    <a:gd name="connsiteY582" fmla="*/ 1561631 h 2695629"/>
                    <a:gd name="connsiteX583" fmla="*/ 1118477 w 1258237"/>
                    <a:gd name="connsiteY583" fmla="*/ 1557548 h 2695629"/>
                    <a:gd name="connsiteX584" fmla="*/ 1113269 w 1258237"/>
                    <a:gd name="connsiteY584" fmla="*/ 1553632 h 2695629"/>
                    <a:gd name="connsiteX585" fmla="*/ 1108810 w 1258237"/>
                    <a:gd name="connsiteY585" fmla="*/ 1550840 h 2695629"/>
                    <a:gd name="connsiteX586" fmla="*/ 1100145 w 1258237"/>
                    <a:gd name="connsiteY586" fmla="*/ 1538591 h 2695629"/>
                    <a:gd name="connsiteX587" fmla="*/ 1104436 w 1258237"/>
                    <a:gd name="connsiteY587" fmla="*/ 1530675 h 2695629"/>
                    <a:gd name="connsiteX588" fmla="*/ 1106603 w 1258237"/>
                    <a:gd name="connsiteY588" fmla="*/ 1529508 h 2695629"/>
                    <a:gd name="connsiteX589" fmla="*/ 1108436 w 1258237"/>
                    <a:gd name="connsiteY589" fmla="*/ 1519968 h 2695629"/>
                    <a:gd name="connsiteX590" fmla="*/ 1107602 w 1258237"/>
                    <a:gd name="connsiteY590" fmla="*/ 1509343 h 2695629"/>
                    <a:gd name="connsiteX591" fmla="*/ 1115852 w 1258237"/>
                    <a:gd name="connsiteY591" fmla="*/ 1504177 h 2695629"/>
                    <a:gd name="connsiteX592" fmla="*/ 1119851 w 1258237"/>
                    <a:gd name="connsiteY592" fmla="*/ 1502927 h 2695629"/>
                    <a:gd name="connsiteX593" fmla="*/ 1119143 w 1258237"/>
                    <a:gd name="connsiteY593" fmla="*/ 1495595 h 2695629"/>
                    <a:gd name="connsiteX594" fmla="*/ 1116727 w 1258237"/>
                    <a:gd name="connsiteY594" fmla="*/ 1490637 h 2695629"/>
                    <a:gd name="connsiteX595" fmla="*/ 1117101 w 1258237"/>
                    <a:gd name="connsiteY595" fmla="*/ 1480471 h 2695629"/>
                    <a:gd name="connsiteX596" fmla="*/ 1118435 w 1258237"/>
                    <a:gd name="connsiteY596" fmla="*/ 1475013 h 2695629"/>
                    <a:gd name="connsiteX597" fmla="*/ 1117185 w 1258237"/>
                    <a:gd name="connsiteY597" fmla="*/ 1471263 h 2695629"/>
                    <a:gd name="connsiteX598" fmla="*/ 1114852 w 1258237"/>
                    <a:gd name="connsiteY598" fmla="*/ 1465888 h 2695629"/>
                    <a:gd name="connsiteX599" fmla="*/ 1117852 w 1258237"/>
                    <a:gd name="connsiteY599" fmla="*/ 1457181 h 2695629"/>
                    <a:gd name="connsiteX600" fmla="*/ 1119810 w 1258237"/>
                    <a:gd name="connsiteY600" fmla="*/ 1454556 h 2695629"/>
                    <a:gd name="connsiteX601" fmla="*/ 1119476 w 1258237"/>
                    <a:gd name="connsiteY601" fmla="*/ 1447515 h 2695629"/>
                    <a:gd name="connsiteX602" fmla="*/ 1117643 w 1258237"/>
                    <a:gd name="connsiteY602" fmla="*/ 1443224 h 2695629"/>
                    <a:gd name="connsiteX603" fmla="*/ 1117060 w 1258237"/>
                    <a:gd name="connsiteY603" fmla="*/ 1441640 h 2695629"/>
                    <a:gd name="connsiteX604" fmla="*/ 1120060 w 1258237"/>
                    <a:gd name="connsiteY604" fmla="*/ 1429808 h 2695629"/>
                    <a:gd name="connsiteX605" fmla="*/ 1130392 w 1258237"/>
                    <a:gd name="connsiteY605" fmla="*/ 1432808 h 2695629"/>
                    <a:gd name="connsiteX606" fmla="*/ 1132809 w 1258237"/>
                    <a:gd name="connsiteY606" fmla="*/ 1434974 h 2695629"/>
                    <a:gd name="connsiteX607" fmla="*/ 1135184 w 1258237"/>
                    <a:gd name="connsiteY607" fmla="*/ 1435557 h 2695629"/>
                    <a:gd name="connsiteX608" fmla="*/ 1135225 w 1258237"/>
                    <a:gd name="connsiteY608" fmla="*/ 1435266 h 2695629"/>
                    <a:gd name="connsiteX609" fmla="*/ 1139016 w 1258237"/>
                    <a:gd name="connsiteY609" fmla="*/ 1431308 h 2695629"/>
                    <a:gd name="connsiteX610" fmla="*/ 1146807 w 1258237"/>
                    <a:gd name="connsiteY610" fmla="*/ 1431891 h 2695629"/>
                    <a:gd name="connsiteX611" fmla="*/ 1148432 w 1258237"/>
                    <a:gd name="connsiteY611" fmla="*/ 1433766 h 2695629"/>
                    <a:gd name="connsiteX612" fmla="*/ 1157932 w 1258237"/>
                    <a:gd name="connsiteY612" fmla="*/ 1438932 h 2695629"/>
                    <a:gd name="connsiteX613" fmla="*/ 1161182 w 1258237"/>
                    <a:gd name="connsiteY613" fmla="*/ 1434349 h 2695629"/>
                    <a:gd name="connsiteX614" fmla="*/ 1162640 w 1258237"/>
                    <a:gd name="connsiteY614" fmla="*/ 1429641 h 2695629"/>
                    <a:gd name="connsiteX615" fmla="*/ 1176514 w 1258237"/>
                    <a:gd name="connsiteY615" fmla="*/ 1421558 h 2695629"/>
                    <a:gd name="connsiteX616" fmla="*/ 1187763 w 1258237"/>
                    <a:gd name="connsiteY616" fmla="*/ 1416475 h 2695629"/>
                    <a:gd name="connsiteX617" fmla="*/ 1179263 w 1258237"/>
                    <a:gd name="connsiteY617" fmla="*/ 1402185 h 2695629"/>
                    <a:gd name="connsiteX618" fmla="*/ 1161640 w 1258237"/>
                    <a:gd name="connsiteY618" fmla="*/ 1405685 h 2695629"/>
                    <a:gd name="connsiteX619" fmla="*/ 1157099 w 1258237"/>
                    <a:gd name="connsiteY619" fmla="*/ 1400935 h 2695629"/>
                    <a:gd name="connsiteX620" fmla="*/ 1153849 w 1258237"/>
                    <a:gd name="connsiteY620" fmla="*/ 1398227 h 2695629"/>
                    <a:gd name="connsiteX621" fmla="*/ 1150682 w 1258237"/>
                    <a:gd name="connsiteY621" fmla="*/ 1401060 h 2695629"/>
                    <a:gd name="connsiteX622" fmla="*/ 1145600 w 1258237"/>
                    <a:gd name="connsiteY622" fmla="*/ 1406101 h 2695629"/>
                    <a:gd name="connsiteX623" fmla="*/ 1127684 w 1258237"/>
                    <a:gd name="connsiteY623" fmla="*/ 1393394 h 2695629"/>
                    <a:gd name="connsiteX624" fmla="*/ 1119393 w 1258237"/>
                    <a:gd name="connsiteY624" fmla="*/ 1384895 h 2695629"/>
                    <a:gd name="connsiteX625" fmla="*/ 1113102 w 1258237"/>
                    <a:gd name="connsiteY625" fmla="*/ 1382895 h 2695629"/>
                    <a:gd name="connsiteX626" fmla="*/ 1108519 w 1258237"/>
                    <a:gd name="connsiteY626" fmla="*/ 1388686 h 2695629"/>
                    <a:gd name="connsiteX627" fmla="*/ 1095478 w 1258237"/>
                    <a:gd name="connsiteY627" fmla="*/ 1399643 h 2695629"/>
                    <a:gd name="connsiteX628" fmla="*/ 1082937 w 1258237"/>
                    <a:gd name="connsiteY628" fmla="*/ 1392269 h 2695629"/>
                    <a:gd name="connsiteX629" fmla="*/ 1078438 w 1258237"/>
                    <a:gd name="connsiteY629" fmla="*/ 1387686 h 2695629"/>
                    <a:gd name="connsiteX630" fmla="*/ 1075688 w 1258237"/>
                    <a:gd name="connsiteY630" fmla="*/ 1385894 h 2695629"/>
                    <a:gd name="connsiteX631" fmla="*/ 1066564 w 1258237"/>
                    <a:gd name="connsiteY631" fmla="*/ 1370437 h 2695629"/>
                    <a:gd name="connsiteX632" fmla="*/ 1066397 w 1258237"/>
                    <a:gd name="connsiteY632" fmla="*/ 1367521 h 2695629"/>
                    <a:gd name="connsiteX633" fmla="*/ 1076771 w 1258237"/>
                    <a:gd name="connsiteY633" fmla="*/ 1344148 h 2695629"/>
                    <a:gd name="connsiteX634" fmla="*/ 1081479 w 1258237"/>
                    <a:gd name="connsiteY634" fmla="*/ 1344023 h 2695629"/>
                    <a:gd name="connsiteX635" fmla="*/ 1084479 w 1258237"/>
                    <a:gd name="connsiteY635" fmla="*/ 1344064 h 2695629"/>
                    <a:gd name="connsiteX636" fmla="*/ 1084396 w 1258237"/>
                    <a:gd name="connsiteY636" fmla="*/ 1341981 h 2695629"/>
                    <a:gd name="connsiteX637" fmla="*/ 1080104 w 1258237"/>
                    <a:gd name="connsiteY637" fmla="*/ 1337815 h 2695629"/>
                    <a:gd name="connsiteX638" fmla="*/ 1073063 w 1258237"/>
                    <a:gd name="connsiteY638" fmla="*/ 1328857 h 2695629"/>
                    <a:gd name="connsiteX639" fmla="*/ 1081146 w 1258237"/>
                    <a:gd name="connsiteY639" fmla="*/ 1316275 h 2695629"/>
                    <a:gd name="connsiteX640" fmla="*/ 1084604 w 1258237"/>
                    <a:gd name="connsiteY640" fmla="*/ 1313025 h 2695629"/>
                    <a:gd name="connsiteX641" fmla="*/ 1089354 w 1258237"/>
                    <a:gd name="connsiteY641" fmla="*/ 1305192 h 2695629"/>
                    <a:gd name="connsiteX642" fmla="*/ 1096311 w 1258237"/>
                    <a:gd name="connsiteY642" fmla="*/ 1294693 h 2695629"/>
                    <a:gd name="connsiteX643" fmla="*/ 1104186 w 1258237"/>
                    <a:gd name="connsiteY643" fmla="*/ 1291610 h 2695629"/>
                    <a:gd name="connsiteX644" fmla="*/ 1109561 w 1258237"/>
                    <a:gd name="connsiteY644" fmla="*/ 1289402 h 2695629"/>
                    <a:gd name="connsiteX645" fmla="*/ 1111644 w 1258237"/>
                    <a:gd name="connsiteY645" fmla="*/ 1283152 h 2695629"/>
                    <a:gd name="connsiteX646" fmla="*/ 1099478 w 1258237"/>
                    <a:gd name="connsiteY646" fmla="*/ 1272195 h 2695629"/>
                    <a:gd name="connsiteX647" fmla="*/ 1097436 w 1258237"/>
                    <a:gd name="connsiteY647" fmla="*/ 1271028 h 2695629"/>
                    <a:gd name="connsiteX648" fmla="*/ 1085521 w 1258237"/>
                    <a:gd name="connsiteY648" fmla="*/ 1242114 h 2695629"/>
                    <a:gd name="connsiteX649" fmla="*/ 1082021 w 1258237"/>
                    <a:gd name="connsiteY649" fmla="*/ 1222782 h 2695629"/>
                    <a:gd name="connsiteX650" fmla="*/ 1076771 w 1258237"/>
                    <a:gd name="connsiteY650" fmla="*/ 1215366 h 2695629"/>
                    <a:gd name="connsiteX651" fmla="*/ 1068564 w 1258237"/>
                    <a:gd name="connsiteY651" fmla="*/ 1198867 h 2695629"/>
                    <a:gd name="connsiteX652" fmla="*/ 1069897 w 1258237"/>
                    <a:gd name="connsiteY652" fmla="*/ 1182368 h 2695629"/>
                    <a:gd name="connsiteX653" fmla="*/ 1071272 w 1258237"/>
                    <a:gd name="connsiteY653" fmla="*/ 1168744 h 2695629"/>
                    <a:gd name="connsiteX654" fmla="*/ 1071230 w 1258237"/>
                    <a:gd name="connsiteY654" fmla="*/ 1167953 h 2695629"/>
                    <a:gd name="connsiteX655" fmla="*/ 1068605 w 1258237"/>
                    <a:gd name="connsiteY655" fmla="*/ 1149121 h 2695629"/>
                    <a:gd name="connsiteX656" fmla="*/ 1055065 w 1258237"/>
                    <a:gd name="connsiteY656" fmla="*/ 1135580 h 2695629"/>
                    <a:gd name="connsiteX657" fmla="*/ 1050940 w 1258237"/>
                    <a:gd name="connsiteY657" fmla="*/ 1135247 h 2695629"/>
                    <a:gd name="connsiteX658" fmla="*/ 1032525 w 1258237"/>
                    <a:gd name="connsiteY658" fmla="*/ 1126539 h 2695629"/>
                    <a:gd name="connsiteX659" fmla="*/ 1033025 w 1258237"/>
                    <a:gd name="connsiteY659" fmla="*/ 1119790 h 2695629"/>
                    <a:gd name="connsiteX660" fmla="*/ 1043274 w 1258237"/>
                    <a:gd name="connsiteY660" fmla="*/ 1114415 h 2695629"/>
                    <a:gd name="connsiteX661" fmla="*/ 1045857 w 1258237"/>
                    <a:gd name="connsiteY661" fmla="*/ 1113748 h 2695629"/>
                    <a:gd name="connsiteX662" fmla="*/ 1054440 w 1258237"/>
                    <a:gd name="connsiteY662" fmla="*/ 1106082 h 2695629"/>
                    <a:gd name="connsiteX663" fmla="*/ 1055440 w 1258237"/>
                    <a:gd name="connsiteY663" fmla="*/ 1103582 h 2695629"/>
                    <a:gd name="connsiteX664" fmla="*/ 1069397 w 1258237"/>
                    <a:gd name="connsiteY664" fmla="*/ 1089750 h 2695629"/>
                    <a:gd name="connsiteX665" fmla="*/ 1076021 w 1258237"/>
                    <a:gd name="connsiteY665" fmla="*/ 1089292 h 2695629"/>
                    <a:gd name="connsiteX666" fmla="*/ 1084396 w 1258237"/>
                    <a:gd name="connsiteY666" fmla="*/ 1086751 h 2695629"/>
                    <a:gd name="connsiteX667" fmla="*/ 1084146 w 1258237"/>
                    <a:gd name="connsiteY667" fmla="*/ 1072543 h 2695629"/>
                    <a:gd name="connsiteX668" fmla="*/ 1083354 w 1258237"/>
                    <a:gd name="connsiteY668" fmla="*/ 1068044 h 2695629"/>
                    <a:gd name="connsiteX669" fmla="*/ 1082146 w 1258237"/>
                    <a:gd name="connsiteY669" fmla="*/ 1024713 h 2695629"/>
                    <a:gd name="connsiteX670" fmla="*/ 1081271 w 1258237"/>
                    <a:gd name="connsiteY670" fmla="*/ 984675 h 2695629"/>
                    <a:gd name="connsiteX671" fmla="*/ 1078396 w 1258237"/>
                    <a:gd name="connsiteY671" fmla="*/ 941720 h 2695629"/>
                    <a:gd name="connsiteX672" fmla="*/ 1061689 w 1258237"/>
                    <a:gd name="connsiteY672" fmla="*/ 908222 h 2695629"/>
                    <a:gd name="connsiteX673" fmla="*/ 1048190 w 1258237"/>
                    <a:gd name="connsiteY673" fmla="*/ 891140 h 2695629"/>
                    <a:gd name="connsiteX674" fmla="*/ 1045315 w 1258237"/>
                    <a:gd name="connsiteY674" fmla="*/ 887182 h 2695629"/>
                    <a:gd name="connsiteX675" fmla="*/ 1039858 w 1258237"/>
                    <a:gd name="connsiteY675" fmla="*/ 878183 h 2695629"/>
                    <a:gd name="connsiteX676" fmla="*/ 1041357 w 1258237"/>
                    <a:gd name="connsiteY676" fmla="*/ 869309 h 2695629"/>
                    <a:gd name="connsiteX677" fmla="*/ 1043232 w 1258237"/>
                    <a:gd name="connsiteY677" fmla="*/ 867142 h 2695629"/>
                    <a:gd name="connsiteX678" fmla="*/ 1045357 w 1258237"/>
                    <a:gd name="connsiteY678" fmla="*/ 862351 h 2695629"/>
                    <a:gd name="connsiteX679" fmla="*/ 1047940 w 1258237"/>
                    <a:gd name="connsiteY679" fmla="*/ 856935 h 2695629"/>
                    <a:gd name="connsiteX680" fmla="*/ 1057148 w 1258237"/>
                    <a:gd name="connsiteY680" fmla="*/ 854101 h 2695629"/>
                    <a:gd name="connsiteX681" fmla="*/ 1061273 w 1258237"/>
                    <a:gd name="connsiteY681" fmla="*/ 855768 h 2695629"/>
                    <a:gd name="connsiteX682" fmla="*/ 1080229 w 1258237"/>
                    <a:gd name="connsiteY682" fmla="*/ 846977 h 2695629"/>
                    <a:gd name="connsiteX683" fmla="*/ 1089270 w 1258237"/>
                    <a:gd name="connsiteY683" fmla="*/ 839519 h 2695629"/>
                    <a:gd name="connsiteX684" fmla="*/ 1099061 w 1258237"/>
                    <a:gd name="connsiteY684" fmla="*/ 836394 h 2695629"/>
                    <a:gd name="connsiteX685" fmla="*/ 1104227 w 1258237"/>
                    <a:gd name="connsiteY685" fmla="*/ 835269 h 2695629"/>
                    <a:gd name="connsiteX686" fmla="*/ 1107103 w 1258237"/>
                    <a:gd name="connsiteY686" fmla="*/ 833853 h 2695629"/>
                    <a:gd name="connsiteX687" fmla="*/ 1107103 w 1258237"/>
                    <a:gd name="connsiteY687" fmla="*/ 833186 h 2695629"/>
                    <a:gd name="connsiteX688" fmla="*/ 1108394 w 1258237"/>
                    <a:gd name="connsiteY688" fmla="*/ 827978 h 2695629"/>
                    <a:gd name="connsiteX689" fmla="*/ 1133225 w 1258237"/>
                    <a:gd name="connsiteY689" fmla="*/ 814563 h 2695629"/>
                    <a:gd name="connsiteX690" fmla="*/ 1143516 w 1258237"/>
                    <a:gd name="connsiteY690" fmla="*/ 818937 h 2695629"/>
                    <a:gd name="connsiteX691" fmla="*/ 1151266 w 1258237"/>
                    <a:gd name="connsiteY691" fmla="*/ 822354 h 2695629"/>
                    <a:gd name="connsiteX692" fmla="*/ 1160598 w 1258237"/>
                    <a:gd name="connsiteY692" fmla="*/ 804813 h 2695629"/>
                    <a:gd name="connsiteX693" fmla="*/ 1162140 w 1258237"/>
                    <a:gd name="connsiteY693" fmla="*/ 795606 h 2695629"/>
                    <a:gd name="connsiteX694" fmla="*/ 1158348 w 1258237"/>
                    <a:gd name="connsiteY694" fmla="*/ 790939 h 2695629"/>
                    <a:gd name="connsiteX695" fmla="*/ 1151349 w 1258237"/>
                    <a:gd name="connsiteY695" fmla="*/ 779857 h 2695629"/>
                    <a:gd name="connsiteX696" fmla="*/ 1155140 w 1258237"/>
                    <a:gd name="connsiteY696" fmla="*/ 767816 h 2695629"/>
                    <a:gd name="connsiteX697" fmla="*/ 1156890 w 1258237"/>
                    <a:gd name="connsiteY697" fmla="*/ 764983 h 2695629"/>
                    <a:gd name="connsiteX698" fmla="*/ 1158015 w 1258237"/>
                    <a:gd name="connsiteY698" fmla="*/ 763483 h 2695629"/>
                    <a:gd name="connsiteX699" fmla="*/ 1159640 w 1258237"/>
                    <a:gd name="connsiteY699" fmla="*/ 761192 h 2695629"/>
                    <a:gd name="connsiteX700" fmla="*/ 1159806 w 1258237"/>
                    <a:gd name="connsiteY700" fmla="*/ 758900 h 2695629"/>
                    <a:gd name="connsiteX701" fmla="*/ 1160390 w 1258237"/>
                    <a:gd name="connsiteY701" fmla="*/ 754359 h 2695629"/>
                    <a:gd name="connsiteX702" fmla="*/ 1173930 w 1258237"/>
                    <a:gd name="connsiteY702" fmla="*/ 745401 h 2695629"/>
                    <a:gd name="connsiteX703" fmla="*/ 1181513 w 1258237"/>
                    <a:gd name="connsiteY703" fmla="*/ 740902 h 2695629"/>
                    <a:gd name="connsiteX704" fmla="*/ 1179263 w 1258237"/>
                    <a:gd name="connsiteY704" fmla="*/ 737652 h 2695629"/>
                    <a:gd name="connsiteX705" fmla="*/ 1175014 w 1258237"/>
                    <a:gd name="connsiteY705" fmla="*/ 728569 h 2695629"/>
                    <a:gd name="connsiteX706" fmla="*/ 1180722 w 1258237"/>
                    <a:gd name="connsiteY706" fmla="*/ 718778 h 2695629"/>
                    <a:gd name="connsiteX707" fmla="*/ 1183680 w 1258237"/>
                    <a:gd name="connsiteY707" fmla="*/ 715487 h 2695629"/>
                    <a:gd name="connsiteX708" fmla="*/ 1185888 w 1258237"/>
                    <a:gd name="connsiteY708" fmla="*/ 712070 h 2695629"/>
                    <a:gd name="connsiteX709" fmla="*/ 1192846 w 1258237"/>
                    <a:gd name="connsiteY709" fmla="*/ 704863 h 2695629"/>
                    <a:gd name="connsiteX710" fmla="*/ 1198845 w 1258237"/>
                    <a:gd name="connsiteY710" fmla="*/ 702196 h 2695629"/>
                    <a:gd name="connsiteX711" fmla="*/ 1205220 w 1258237"/>
                    <a:gd name="connsiteY711" fmla="*/ 699196 h 2695629"/>
                    <a:gd name="connsiteX712" fmla="*/ 1208844 w 1258237"/>
                    <a:gd name="connsiteY712" fmla="*/ 696988 h 2695629"/>
                    <a:gd name="connsiteX713" fmla="*/ 1217094 w 1258237"/>
                    <a:gd name="connsiteY713" fmla="*/ 691405 h 2695629"/>
                    <a:gd name="connsiteX714" fmla="*/ 1222094 w 1258237"/>
                    <a:gd name="connsiteY714" fmla="*/ 685156 h 2695629"/>
                    <a:gd name="connsiteX715" fmla="*/ 1229218 w 1258237"/>
                    <a:gd name="connsiteY715" fmla="*/ 676781 h 2695629"/>
                    <a:gd name="connsiteX716" fmla="*/ 1239592 w 1258237"/>
                    <a:gd name="connsiteY716" fmla="*/ 672198 h 2695629"/>
                    <a:gd name="connsiteX717" fmla="*/ 1248217 w 1258237"/>
                    <a:gd name="connsiteY717" fmla="*/ 667199 h 2695629"/>
                    <a:gd name="connsiteX718" fmla="*/ 1250258 w 1258237"/>
                    <a:gd name="connsiteY718" fmla="*/ 664116 h 2695629"/>
                    <a:gd name="connsiteX719" fmla="*/ 1255716 w 1258237"/>
                    <a:gd name="connsiteY719" fmla="*/ 649117 h 2695629"/>
                    <a:gd name="connsiteX720" fmla="*/ 1243884 w 1258237"/>
                    <a:gd name="connsiteY720" fmla="*/ 642117 h 2695629"/>
                    <a:gd name="connsiteX721" fmla="*/ 1227468 w 1258237"/>
                    <a:gd name="connsiteY721" fmla="*/ 629202 h 2695629"/>
                    <a:gd name="connsiteX722" fmla="*/ 1222177 w 1258237"/>
                    <a:gd name="connsiteY722" fmla="*/ 591121 h 2695629"/>
                    <a:gd name="connsiteX723" fmla="*/ 1221969 w 1258237"/>
                    <a:gd name="connsiteY723" fmla="*/ 579997 h 2695629"/>
                    <a:gd name="connsiteX724" fmla="*/ 1221927 w 1258237"/>
                    <a:gd name="connsiteY724" fmla="*/ 578789 h 2695629"/>
                    <a:gd name="connsiteX725" fmla="*/ 1211886 w 1258237"/>
                    <a:gd name="connsiteY725" fmla="*/ 559457 h 2695629"/>
                    <a:gd name="connsiteX726" fmla="*/ 1204845 w 1258237"/>
                    <a:gd name="connsiteY726" fmla="*/ 554374 h 2695629"/>
                    <a:gd name="connsiteX727" fmla="*/ 1194638 w 1258237"/>
                    <a:gd name="connsiteY727" fmla="*/ 549291 h 2695629"/>
                    <a:gd name="connsiteX728" fmla="*/ 1192637 w 1258237"/>
                    <a:gd name="connsiteY728" fmla="*/ 549083 h 2695629"/>
                    <a:gd name="connsiteX729" fmla="*/ 1181388 w 1258237"/>
                    <a:gd name="connsiteY729" fmla="*/ 543750 h 2695629"/>
                    <a:gd name="connsiteX730" fmla="*/ 1183888 w 1258237"/>
                    <a:gd name="connsiteY730" fmla="*/ 534084 h 2695629"/>
                    <a:gd name="connsiteX731" fmla="*/ 1186221 w 1258237"/>
                    <a:gd name="connsiteY731" fmla="*/ 530584 h 2695629"/>
                    <a:gd name="connsiteX732" fmla="*/ 1177431 w 1258237"/>
                    <a:gd name="connsiteY732" fmla="*/ 521710 h 2695629"/>
                    <a:gd name="connsiteX733" fmla="*/ 1170014 w 1258237"/>
                    <a:gd name="connsiteY733" fmla="*/ 518085 h 2695629"/>
                    <a:gd name="connsiteX734" fmla="*/ 1161265 w 1258237"/>
                    <a:gd name="connsiteY734" fmla="*/ 489379 h 2695629"/>
                    <a:gd name="connsiteX735" fmla="*/ 1163681 w 1258237"/>
                    <a:gd name="connsiteY735" fmla="*/ 484213 h 2695629"/>
                    <a:gd name="connsiteX736" fmla="*/ 1163973 w 1258237"/>
                    <a:gd name="connsiteY736" fmla="*/ 469880 h 2695629"/>
                    <a:gd name="connsiteX737" fmla="*/ 1152932 w 1258237"/>
                    <a:gd name="connsiteY737" fmla="*/ 462381 h 2695629"/>
                    <a:gd name="connsiteX738" fmla="*/ 1149183 w 1258237"/>
                    <a:gd name="connsiteY738" fmla="*/ 462006 h 2695629"/>
                    <a:gd name="connsiteX739" fmla="*/ 1147641 w 1258237"/>
                    <a:gd name="connsiteY739" fmla="*/ 461839 h 2695629"/>
                    <a:gd name="connsiteX740" fmla="*/ 1147141 w 1258237"/>
                    <a:gd name="connsiteY740" fmla="*/ 460381 h 2695629"/>
                    <a:gd name="connsiteX741" fmla="*/ 1148516 w 1258237"/>
                    <a:gd name="connsiteY741" fmla="*/ 450757 h 2695629"/>
                    <a:gd name="connsiteX742" fmla="*/ 1148766 w 1258237"/>
                    <a:gd name="connsiteY742" fmla="*/ 450424 h 2695629"/>
                    <a:gd name="connsiteX743" fmla="*/ 1146058 w 1258237"/>
                    <a:gd name="connsiteY743" fmla="*/ 448465 h 2695629"/>
                    <a:gd name="connsiteX744" fmla="*/ 1143600 w 1258237"/>
                    <a:gd name="connsiteY744" fmla="*/ 447757 h 2695629"/>
                    <a:gd name="connsiteX745" fmla="*/ 1137183 w 1258237"/>
                    <a:gd name="connsiteY745" fmla="*/ 441633 h 2695629"/>
                    <a:gd name="connsiteX746" fmla="*/ 1148058 w 1258237"/>
                    <a:gd name="connsiteY746" fmla="*/ 429384 h 2695629"/>
                    <a:gd name="connsiteX747" fmla="*/ 1155098 w 1258237"/>
                    <a:gd name="connsiteY747" fmla="*/ 423717 h 2695629"/>
                    <a:gd name="connsiteX748" fmla="*/ 1153182 w 1258237"/>
                    <a:gd name="connsiteY748" fmla="*/ 403927 h 2695629"/>
                    <a:gd name="connsiteX749" fmla="*/ 1139725 w 1258237"/>
                    <a:gd name="connsiteY749" fmla="*/ 411885 h 2695629"/>
                    <a:gd name="connsiteX750" fmla="*/ 1122060 w 1258237"/>
                    <a:gd name="connsiteY750" fmla="*/ 430050 h 2695629"/>
                    <a:gd name="connsiteX751" fmla="*/ 1105519 w 1258237"/>
                    <a:gd name="connsiteY751" fmla="*/ 428717 h 2695629"/>
                    <a:gd name="connsiteX752" fmla="*/ 1104519 w 1258237"/>
                    <a:gd name="connsiteY752" fmla="*/ 441299 h 2695629"/>
                    <a:gd name="connsiteX753" fmla="*/ 1091687 w 1258237"/>
                    <a:gd name="connsiteY753" fmla="*/ 443716 h 2695629"/>
                    <a:gd name="connsiteX754" fmla="*/ 1071105 w 1258237"/>
                    <a:gd name="connsiteY754" fmla="*/ 460173 h 2695629"/>
                    <a:gd name="connsiteX755" fmla="*/ 1059314 w 1258237"/>
                    <a:gd name="connsiteY755" fmla="*/ 468047 h 2695629"/>
                    <a:gd name="connsiteX756" fmla="*/ 1045399 w 1258237"/>
                    <a:gd name="connsiteY756" fmla="*/ 472422 h 2695629"/>
                    <a:gd name="connsiteX757" fmla="*/ 1019067 w 1258237"/>
                    <a:gd name="connsiteY757" fmla="*/ 472714 h 2695629"/>
                    <a:gd name="connsiteX758" fmla="*/ 1006027 w 1258237"/>
                    <a:gd name="connsiteY758" fmla="*/ 484421 h 2695629"/>
                    <a:gd name="connsiteX759" fmla="*/ 1020151 w 1258237"/>
                    <a:gd name="connsiteY759" fmla="*/ 453840 h 2695629"/>
                    <a:gd name="connsiteX760" fmla="*/ 1034650 w 1258237"/>
                    <a:gd name="connsiteY760" fmla="*/ 451007 h 2695629"/>
                    <a:gd name="connsiteX761" fmla="*/ 1039691 w 1258237"/>
                    <a:gd name="connsiteY761" fmla="*/ 437675 h 2695629"/>
                    <a:gd name="connsiteX762" fmla="*/ 1052023 w 1258237"/>
                    <a:gd name="connsiteY762" fmla="*/ 419134 h 2695629"/>
                    <a:gd name="connsiteX763" fmla="*/ 1078313 w 1258237"/>
                    <a:gd name="connsiteY763" fmla="*/ 402594 h 2695629"/>
                    <a:gd name="connsiteX764" fmla="*/ 1096562 w 1258237"/>
                    <a:gd name="connsiteY764" fmla="*/ 372763 h 2695629"/>
                    <a:gd name="connsiteX765" fmla="*/ 1121476 w 1258237"/>
                    <a:gd name="connsiteY765" fmla="*/ 350556 h 2695629"/>
                    <a:gd name="connsiteX766" fmla="*/ 1122268 w 1258237"/>
                    <a:gd name="connsiteY766" fmla="*/ 336057 h 2695629"/>
                    <a:gd name="connsiteX767" fmla="*/ 1139183 w 1258237"/>
                    <a:gd name="connsiteY767" fmla="*/ 317017 h 2695629"/>
                    <a:gd name="connsiteX768" fmla="*/ 1158057 w 1258237"/>
                    <a:gd name="connsiteY768" fmla="*/ 297644 h 2695629"/>
                    <a:gd name="connsiteX769" fmla="*/ 1173764 w 1258237"/>
                    <a:gd name="connsiteY769" fmla="*/ 285769 h 2695629"/>
                    <a:gd name="connsiteX770" fmla="*/ 1185971 w 1258237"/>
                    <a:gd name="connsiteY770" fmla="*/ 267104 h 2695629"/>
                    <a:gd name="connsiteX771" fmla="*/ 1195637 w 1258237"/>
                    <a:gd name="connsiteY771" fmla="*/ 251022 h 2695629"/>
                    <a:gd name="connsiteX772" fmla="*/ 1213094 w 1258237"/>
                    <a:gd name="connsiteY772" fmla="*/ 216233 h 2695629"/>
                    <a:gd name="connsiteX773" fmla="*/ 1204512 w 1258237"/>
                    <a:gd name="connsiteY773" fmla="*/ 193360 h 2695629"/>
                    <a:gd name="connsiteX774" fmla="*/ 1209386 w 1258237"/>
                    <a:gd name="connsiteY774" fmla="*/ 178444 h 2695629"/>
                    <a:gd name="connsiteX775" fmla="*/ 1205845 w 1258237"/>
                    <a:gd name="connsiteY775" fmla="*/ 162820 h 2695629"/>
                    <a:gd name="connsiteX776" fmla="*/ 1197262 w 1258237"/>
                    <a:gd name="connsiteY776" fmla="*/ 156696 h 2695629"/>
                    <a:gd name="connsiteX777" fmla="*/ 1192346 w 1258237"/>
                    <a:gd name="connsiteY777" fmla="*/ 140864 h 2695629"/>
                    <a:gd name="connsiteX778" fmla="*/ 1181930 w 1258237"/>
                    <a:gd name="connsiteY778" fmla="*/ 129323 h 2695629"/>
                    <a:gd name="connsiteX779" fmla="*/ 1177097 w 1258237"/>
                    <a:gd name="connsiteY779" fmla="*/ 131656 h 2695629"/>
                    <a:gd name="connsiteX780" fmla="*/ 1170222 w 1258237"/>
                    <a:gd name="connsiteY780" fmla="*/ 128823 h 2695629"/>
                    <a:gd name="connsiteX781" fmla="*/ 1154474 w 1258237"/>
                    <a:gd name="connsiteY781" fmla="*/ 105950 h 2695629"/>
                    <a:gd name="connsiteX782" fmla="*/ 1139558 w 1258237"/>
                    <a:gd name="connsiteY782" fmla="*/ 98992 h 2695629"/>
                    <a:gd name="connsiteX783" fmla="*/ 1124226 w 1258237"/>
                    <a:gd name="connsiteY783" fmla="*/ 89618 h 2695629"/>
                    <a:gd name="connsiteX784" fmla="*/ 1093187 w 1258237"/>
                    <a:gd name="connsiteY784" fmla="*/ 90243 h 2695629"/>
                    <a:gd name="connsiteX785" fmla="*/ 1080271 w 1258237"/>
                    <a:gd name="connsiteY785" fmla="*/ 96200 h 2695629"/>
                    <a:gd name="connsiteX786" fmla="*/ 1069813 w 1258237"/>
                    <a:gd name="connsiteY786" fmla="*/ 94117 h 2695629"/>
                    <a:gd name="connsiteX787" fmla="*/ 1061189 w 1258237"/>
                    <a:gd name="connsiteY787" fmla="*/ 97659 h 2695629"/>
                    <a:gd name="connsiteX788" fmla="*/ 1037482 w 1258237"/>
                    <a:gd name="connsiteY788" fmla="*/ 96200 h 2695629"/>
                    <a:gd name="connsiteX789" fmla="*/ 1030650 w 1258237"/>
                    <a:gd name="connsiteY789" fmla="*/ 114491 h 2695629"/>
                    <a:gd name="connsiteX790" fmla="*/ 1009193 w 1258237"/>
                    <a:gd name="connsiteY790" fmla="*/ 119657 h 2695629"/>
                    <a:gd name="connsiteX791" fmla="*/ 995236 w 1258237"/>
                    <a:gd name="connsiteY791" fmla="*/ 123240 h 2695629"/>
                    <a:gd name="connsiteX792" fmla="*/ 992736 w 1258237"/>
                    <a:gd name="connsiteY792" fmla="*/ 115574 h 2695629"/>
                    <a:gd name="connsiteX793" fmla="*/ 1000402 w 1258237"/>
                    <a:gd name="connsiteY793" fmla="*/ 103908 h 2695629"/>
                    <a:gd name="connsiteX794" fmla="*/ 1006527 w 1258237"/>
                    <a:gd name="connsiteY794" fmla="*/ 88868 h 2695629"/>
                    <a:gd name="connsiteX795" fmla="*/ 1007318 w 1258237"/>
                    <a:gd name="connsiteY795" fmla="*/ 69702 h 2695629"/>
                    <a:gd name="connsiteX796" fmla="*/ 981820 w 1258237"/>
                    <a:gd name="connsiteY796" fmla="*/ 68411 h 2695629"/>
                    <a:gd name="connsiteX797" fmla="*/ 959239 w 1258237"/>
                    <a:gd name="connsiteY797" fmla="*/ 75994 h 2695629"/>
                    <a:gd name="connsiteX798" fmla="*/ 961572 w 1258237"/>
                    <a:gd name="connsiteY798" fmla="*/ 67619 h 2695629"/>
                    <a:gd name="connsiteX799" fmla="*/ 948823 w 1258237"/>
                    <a:gd name="connsiteY799" fmla="*/ 65161 h 2695629"/>
                    <a:gd name="connsiteX800" fmla="*/ 926408 w 1258237"/>
                    <a:gd name="connsiteY800" fmla="*/ 69328 h 2695629"/>
                    <a:gd name="connsiteX801" fmla="*/ 955280 w 1258237"/>
                    <a:gd name="connsiteY801" fmla="*/ 46538 h 2695629"/>
                    <a:gd name="connsiteX802" fmla="*/ 959239 w 1258237"/>
                    <a:gd name="connsiteY802" fmla="*/ 38538 h 2695629"/>
                    <a:gd name="connsiteX803" fmla="*/ 967405 w 1258237"/>
                    <a:gd name="connsiteY803" fmla="*/ 37080 h 2695629"/>
                    <a:gd name="connsiteX804" fmla="*/ 969321 w 1258237"/>
                    <a:gd name="connsiteY804" fmla="*/ 26039 h 2695629"/>
                    <a:gd name="connsiteX805" fmla="*/ 963280 w 1258237"/>
                    <a:gd name="connsiteY805" fmla="*/ 14332 h 2695629"/>
                    <a:gd name="connsiteX806" fmla="*/ 949489 w 1258237"/>
                    <a:gd name="connsiteY806" fmla="*/ 16373 h 2695629"/>
                    <a:gd name="connsiteX807" fmla="*/ 927283 w 1258237"/>
                    <a:gd name="connsiteY807" fmla="*/ 2666 h 2695629"/>
                    <a:gd name="connsiteX808" fmla="*/ 898451 w 1258237"/>
                    <a:gd name="connsiteY808" fmla="*/ 13873 h 2695629"/>
                    <a:gd name="connsiteX809" fmla="*/ 889494 w 1258237"/>
                    <a:gd name="connsiteY809" fmla="*/ 13248 h 2695629"/>
                    <a:gd name="connsiteX810" fmla="*/ 871745 w 1258237"/>
                    <a:gd name="connsiteY810" fmla="*/ 34080 h 2695629"/>
                    <a:gd name="connsiteX811" fmla="*/ 853580 w 1258237"/>
                    <a:gd name="connsiteY811" fmla="*/ 58203 h 2695629"/>
                    <a:gd name="connsiteX812" fmla="*/ 845622 w 1258237"/>
                    <a:gd name="connsiteY812" fmla="*/ 66869 h 2695629"/>
                    <a:gd name="connsiteX813" fmla="*/ 847122 w 1258237"/>
                    <a:gd name="connsiteY813" fmla="*/ 76452 h 2695629"/>
                    <a:gd name="connsiteX814" fmla="*/ 847872 w 1258237"/>
                    <a:gd name="connsiteY814" fmla="*/ 78077 h 2695629"/>
                    <a:gd name="connsiteX815" fmla="*/ 830582 w 1258237"/>
                    <a:gd name="connsiteY815" fmla="*/ 91076 h 2695629"/>
                    <a:gd name="connsiteX816" fmla="*/ 840956 w 1258237"/>
                    <a:gd name="connsiteY816" fmla="*/ 111824 h 2695629"/>
                    <a:gd name="connsiteX817" fmla="*/ 832998 w 1258237"/>
                    <a:gd name="connsiteY817" fmla="*/ 132114 h 2695629"/>
                    <a:gd name="connsiteX818" fmla="*/ 820083 w 1258237"/>
                    <a:gd name="connsiteY818" fmla="*/ 136197 h 2695629"/>
                    <a:gd name="connsiteX819" fmla="*/ 804375 w 1258237"/>
                    <a:gd name="connsiteY819" fmla="*/ 134073 h 2695629"/>
                    <a:gd name="connsiteX820" fmla="*/ 788543 w 1258237"/>
                    <a:gd name="connsiteY820" fmla="*/ 135697 h 2695629"/>
                    <a:gd name="connsiteX821" fmla="*/ 777336 w 1258237"/>
                    <a:gd name="connsiteY821" fmla="*/ 131156 h 2695629"/>
                    <a:gd name="connsiteX822" fmla="*/ 787835 w 1258237"/>
                    <a:gd name="connsiteY822" fmla="*/ 149696 h 2695629"/>
                    <a:gd name="connsiteX823" fmla="*/ 803125 w 1258237"/>
                    <a:gd name="connsiteY823" fmla="*/ 172695 h 2695629"/>
                    <a:gd name="connsiteX824" fmla="*/ 783377 w 1258237"/>
                    <a:gd name="connsiteY824" fmla="*/ 163987 h 2695629"/>
                    <a:gd name="connsiteX825" fmla="*/ 765212 w 1258237"/>
                    <a:gd name="connsiteY825" fmla="*/ 165904 h 2695629"/>
                    <a:gd name="connsiteX826" fmla="*/ 742213 w 1258237"/>
                    <a:gd name="connsiteY826" fmla="*/ 178403 h 2695629"/>
                    <a:gd name="connsiteX827" fmla="*/ 718798 w 1258237"/>
                    <a:gd name="connsiteY827" fmla="*/ 192943 h 2695629"/>
                    <a:gd name="connsiteX828" fmla="*/ 709091 w 1258237"/>
                    <a:gd name="connsiteY828" fmla="*/ 185735 h 2695629"/>
                    <a:gd name="connsiteX829" fmla="*/ 692675 w 1258237"/>
                    <a:gd name="connsiteY829" fmla="*/ 188443 h 2695629"/>
                    <a:gd name="connsiteX830" fmla="*/ 687509 w 1258237"/>
                    <a:gd name="connsiteY830" fmla="*/ 162279 h 2695629"/>
                    <a:gd name="connsiteX831" fmla="*/ 673260 w 1258237"/>
                    <a:gd name="connsiteY831" fmla="*/ 166778 h 2695629"/>
                    <a:gd name="connsiteX832" fmla="*/ 655887 w 1258237"/>
                    <a:gd name="connsiteY832" fmla="*/ 169112 h 2695629"/>
                    <a:gd name="connsiteX833" fmla="*/ 633388 w 1258237"/>
                    <a:gd name="connsiteY833" fmla="*/ 169153 h 2695629"/>
                    <a:gd name="connsiteX834" fmla="*/ 623097 w 1258237"/>
                    <a:gd name="connsiteY834" fmla="*/ 175986 h 2695629"/>
                    <a:gd name="connsiteX835" fmla="*/ 612390 w 1258237"/>
                    <a:gd name="connsiteY835" fmla="*/ 178111 h 2695629"/>
                    <a:gd name="connsiteX836" fmla="*/ 631388 w 1258237"/>
                    <a:gd name="connsiteY836" fmla="*/ 188902 h 2695629"/>
                    <a:gd name="connsiteX837" fmla="*/ 599516 w 1258237"/>
                    <a:gd name="connsiteY837" fmla="*/ 196151 h 2695629"/>
                    <a:gd name="connsiteX838" fmla="*/ 583642 w 1258237"/>
                    <a:gd name="connsiteY838" fmla="*/ 199359 h 2695629"/>
                    <a:gd name="connsiteX839" fmla="*/ 570768 w 1258237"/>
                    <a:gd name="connsiteY839" fmla="*/ 198943 h 2695629"/>
                    <a:gd name="connsiteX840" fmla="*/ 559477 w 1258237"/>
                    <a:gd name="connsiteY840" fmla="*/ 206317 h 2695629"/>
                    <a:gd name="connsiteX841" fmla="*/ 542812 w 1258237"/>
                    <a:gd name="connsiteY841" fmla="*/ 208650 h 2695629"/>
                    <a:gd name="connsiteX842" fmla="*/ 520688 w 1258237"/>
                    <a:gd name="connsiteY842" fmla="*/ 210525 h 2695629"/>
                    <a:gd name="connsiteX843" fmla="*/ 507398 w 1258237"/>
                    <a:gd name="connsiteY843" fmla="*/ 217775 h 2695629"/>
                    <a:gd name="connsiteX844" fmla="*/ 489649 w 1258237"/>
                    <a:gd name="connsiteY844" fmla="*/ 218566 h 2695629"/>
                    <a:gd name="connsiteX845" fmla="*/ 443278 w 1258237"/>
                    <a:gd name="connsiteY845" fmla="*/ 244856 h 2695629"/>
                    <a:gd name="connsiteX846" fmla="*/ 420154 w 1258237"/>
                    <a:gd name="connsiteY846" fmla="*/ 245689 h 2695629"/>
                    <a:gd name="connsiteX847" fmla="*/ 428654 w 1258237"/>
                    <a:gd name="connsiteY847" fmla="*/ 257522 h 2695629"/>
                    <a:gd name="connsiteX848" fmla="*/ 415821 w 1258237"/>
                    <a:gd name="connsiteY848" fmla="*/ 267063 h 2695629"/>
                    <a:gd name="connsiteX849" fmla="*/ 394781 w 1258237"/>
                    <a:gd name="connsiteY849" fmla="*/ 281978 h 2695629"/>
                    <a:gd name="connsiteX850" fmla="*/ 379241 w 1258237"/>
                    <a:gd name="connsiteY850" fmla="*/ 278395 h 2695629"/>
                    <a:gd name="connsiteX851" fmla="*/ 382657 w 1258237"/>
                    <a:gd name="connsiteY851" fmla="*/ 291227 h 2695629"/>
                    <a:gd name="connsiteX852" fmla="*/ 392573 w 1258237"/>
                    <a:gd name="connsiteY852" fmla="*/ 309268 h 2695629"/>
                    <a:gd name="connsiteX853" fmla="*/ 377949 w 1258237"/>
                    <a:gd name="connsiteY853" fmla="*/ 310976 h 2695629"/>
                    <a:gd name="connsiteX854" fmla="*/ 381574 w 1258237"/>
                    <a:gd name="connsiteY854" fmla="*/ 322683 h 2695629"/>
                    <a:gd name="connsiteX855" fmla="*/ 395781 w 1258237"/>
                    <a:gd name="connsiteY855" fmla="*/ 329225 h 2695629"/>
                    <a:gd name="connsiteX856" fmla="*/ 394865 w 1258237"/>
                    <a:gd name="connsiteY856" fmla="*/ 345640 h 2695629"/>
                    <a:gd name="connsiteX857" fmla="*/ 404156 w 1258237"/>
                    <a:gd name="connsiteY857" fmla="*/ 356556 h 2695629"/>
                    <a:gd name="connsiteX858" fmla="*/ 401739 w 1258237"/>
                    <a:gd name="connsiteY858" fmla="*/ 366722 h 2695629"/>
                    <a:gd name="connsiteX859" fmla="*/ 404656 w 1258237"/>
                    <a:gd name="connsiteY859" fmla="*/ 387512 h 2695629"/>
                    <a:gd name="connsiteX860" fmla="*/ 389657 w 1258237"/>
                    <a:gd name="connsiteY860" fmla="*/ 399344 h 2695629"/>
                    <a:gd name="connsiteX861" fmla="*/ 375908 w 1258237"/>
                    <a:gd name="connsiteY861" fmla="*/ 396511 h 2695629"/>
                    <a:gd name="connsiteX862" fmla="*/ 399323 w 1258237"/>
                    <a:gd name="connsiteY862" fmla="*/ 377138 h 2695629"/>
                    <a:gd name="connsiteX863" fmla="*/ 376699 w 1258237"/>
                    <a:gd name="connsiteY863" fmla="*/ 370721 h 2695629"/>
                    <a:gd name="connsiteX864" fmla="*/ 347743 w 1258237"/>
                    <a:gd name="connsiteY864" fmla="*/ 369180 h 2695629"/>
                    <a:gd name="connsiteX865" fmla="*/ 337869 w 1258237"/>
                    <a:gd name="connsiteY865" fmla="*/ 377096 h 2695629"/>
                    <a:gd name="connsiteX866" fmla="*/ 326661 w 1258237"/>
                    <a:gd name="connsiteY866" fmla="*/ 370721 h 2695629"/>
                    <a:gd name="connsiteX867" fmla="*/ 315496 w 1258237"/>
                    <a:gd name="connsiteY867" fmla="*/ 366305 h 2695629"/>
                    <a:gd name="connsiteX868" fmla="*/ 270666 w 1258237"/>
                    <a:gd name="connsiteY868" fmla="*/ 365972 h 2695629"/>
                    <a:gd name="connsiteX869" fmla="*/ 225836 w 1258237"/>
                    <a:gd name="connsiteY869" fmla="*/ 355014 h 2695629"/>
                    <a:gd name="connsiteX870" fmla="*/ 193880 w 1258237"/>
                    <a:gd name="connsiteY870" fmla="*/ 358639 h 2695629"/>
                    <a:gd name="connsiteX871" fmla="*/ 179381 w 1258237"/>
                    <a:gd name="connsiteY871" fmla="*/ 373471 h 2695629"/>
                    <a:gd name="connsiteX872" fmla="*/ 171382 w 1258237"/>
                    <a:gd name="connsiteY872" fmla="*/ 381637 h 2695629"/>
                    <a:gd name="connsiteX873" fmla="*/ 173423 w 1258237"/>
                    <a:gd name="connsiteY873" fmla="*/ 392053 h 2695629"/>
                    <a:gd name="connsiteX874" fmla="*/ 171298 w 1258237"/>
                    <a:gd name="connsiteY874" fmla="*/ 401052 h 2695629"/>
                    <a:gd name="connsiteX875" fmla="*/ 177048 w 1258237"/>
                    <a:gd name="connsiteY875" fmla="*/ 410302 h 2695629"/>
                    <a:gd name="connsiteX876" fmla="*/ 173506 w 1258237"/>
                    <a:gd name="connsiteY876" fmla="*/ 432592 h 2695629"/>
                    <a:gd name="connsiteX877" fmla="*/ 167465 w 1258237"/>
                    <a:gd name="connsiteY877" fmla="*/ 453090 h 2695629"/>
                    <a:gd name="connsiteX878" fmla="*/ 171715 w 1258237"/>
                    <a:gd name="connsiteY878" fmla="*/ 478921 h 2695629"/>
                    <a:gd name="connsiteX879" fmla="*/ 192713 w 1258237"/>
                    <a:gd name="connsiteY879" fmla="*/ 491296 h 2695629"/>
                    <a:gd name="connsiteX880" fmla="*/ 205837 w 1258237"/>
                    <a:gd name="connsiteY880" fmla="*/ 510336 h 2695629"/>
                    <a:gd name="connsiteX881" fmla="*/ 201671 w 1258237"/>
                    <a:gd name="connsiteY881" fmla="*/ 519627 h 2695629"/>
                    <a:gd name="connsiteX882" fmla="*/ 208462 w 1258237"/>
                    <a:gd name="connsiteY882" fmla="*/ 528918 h 2695629"/>
                    <a:gd name="connsiteX883" fmla="*/ 213003 w 1258237"/>
                    <a:gd name="connsiteY883" fmla="*/ 540208 h 2695629"/>
                    <a:gd name="connsiteX884" fmla="*/ 227377 w 1258237"/>
                    <a:gd name="connsiteY884" fmla="*/ 545625 h 2695629"/>
                    <a:gd name="connsiteX885" fmla="*/ 234127 w 1258237"/>
                    <a:gd name="connsiteY885" fmla="*/ 556416 h 2695629"/>
                    <a:gd name="connsiteX886" fmla="*/ 237210 w 1258237"/>
                    <a:gd name="connsiteY886" fmla="*/ 584539 h 2695629"/>
                    <a:gd name="connsiteX887" fmla="*/ 225211 w 1258237"/>
                    <a:gd name="connsiteY887" fmla="*/ 596746 h 2695629"/>
                    <a:gd name="connsiteX888" fmla="*/ 219378 w 1258237"/>
                    <a:gd name="connsiteY888" fmla="*/ 605954 h 2695629"/>
                    <a:gd name="connsiteX889" fmla="*/ 209795 w 1258237"/>
                    <a:gd name="connsiteY889" fmla="*/ 625994 h 2695629"/>
                    <a:gd name="connsiteX890" fmla="*/ 215837 w 1258237"/>
                    <a:gd name="connsiteY890" fmla="*/ 639326 h 2695629"/>
                    <a:gd name="connsiteX891" fmla="*/ 217961 w 1258237"/>
                    <a:gd name="connsiteY891" fmla="*/ 659616 h 2695629"/>
                    <a:gd name="connsiteX892" fmla="*/ 215795 w 1258237"/>
                    <a:gd name="connsiteY892" fmla="*/ 691114 h 2695629"/>
                    <a:gd name="connsiteX893" fmla="*/ 190963 w 1258237"/>
                    <a:gd name="connsiteY893" fmla="*/ 706363 h 2695629"/>
                    <a:gd name="connsiteX894" fmla="*/ 185755 w 1258237"/>
                    <a:gd name="connsiteY894" fmla="*/ 715570 h 2695629"/>
                    <a:gd name="connsiteX895" fmla="*/ 175465 w 1258237"/>
                    <a:gd name="connsiteY895" fmla="*/ 720528 h 2695629"/>
                    <a:gd name="connsiteX896" fmla="*/ 190505 w 1258237"/>
                    <a:gd name="connsiteY896" fmla="*/ 688197 h 2695629"/>
                    <a:gd name="connsiteX897" fmla="*/ 194921 w 1258237"/>
                    <a:gd name="connsiteY897" fmla="*/ 669782 h 2695629"/>
                    <a:gd name="connsiteX898" fmla="*/ 201879 w 1258237"/>
                    <a:gd name="connsiteY898" fmla="*/ 656366 h 2695629"/>
                    <a:gd name="connsiteX899" fmla="*/ 190380 w 1258237"/>
                    <a:gd name="connsiteY899" fmla="*/ 636993 h 2695629"/>
                    <a:gd name="connsiteX900" fmla="*/ 174756 w 1258237"/>
                    <a:gd name="connsiteY900" fmla="*/ 646409 h 2695629"/>
                    <a:gd name="connsiteX901" fmla="*/ 178673 w 1258237"/>
                    <a:gd name="connsiteY901" fmla="*/ 627744 h 2695629"/>
                    <a:gd name="connsiteX902" fmla="*/ 179173 w 1258237"/>
                    <a:gd name="connsiteY902" fmla="*/ 609912 h 2695629"/>
                    <a:gd name="connsiteX903" fmla="*/ 189380 w 1258237"/>
                    <a:gd name="connsiteY903" fmla="*/ 593121 h 2695629"/>
                    <a:gd name="connsiteX904" fmla="*/ 207420 w 1258237"/>
                    <a:gd name="connsiteY904" fmla="*/ 592371 h 2695629"/>
                    <a:gd name="connsiteX905" fmla="*/ 212545 w 1258237"/>
                    <a:gd name="connsiteY905" fmla="*/ 582164 h 2695629"/>
                    <a:gd name="connsiteX906" fmla="*/ 224378 w 1258237"/>
                    <a:gd name="connsiteY906" fmla="*/ 570540 h 2695629"/>
                    <a:gd name="connsiteX907" fmla="*/ 213878 w 1258237"/>
                    <a:gd name="connsiteY907" fmla="*/ 552416 h 2695629"/>
                    <a:gd name="connsiteX908" fmla="*/ 178089 w 1258237"/>
                    <a:gd name="connsiteY908" fmla="*/ 554457 h 2695629"/>
                    <a:gd name="connsiteX909" fmla="*/ 163466 w 1258237"/>
                    <a:gd name="connsiteY909" fmla="*/ 535126 h 2695629"/>
                    <a:gd name="connsiteX910" fmla="*/ 156633 w 1258237"/>
                    <a:gd name="connsiteY910" fmla="*/ 522835 h 2695629"/>
                    <a:gd name="connsiteX911" fmla="*/ 148675 w 1258237"/>
                    <a:gd name="connsiteY911" fmla="*/ 506128 h 2695629"/>
                    <a:gd name="connsiteX912" fmla="*/ 126385 w 1258237"/>
                    <a:gd name="connsiteY912" fmla="*/ 480588 h 2695629"/>
                    <a:gd name="connsiteX913" fmla="*/ 107012 w 1258237"/>
                    <a:gd name="connsiteY913" fmla="*/ 460840 h 2695629"/>
                    <a:gd name="connsiteX914" fmla="*/ 94512 w 1258237"/>
                    <a:gd name="connsiteY914" fmla="*/ 456506 h 2695629"/>
                    <a:gd name="connsiteX915" fmla="*/ 89971 w 1258237"/>
                    <a:gd name="connsiteY915" fmla="*/ 453257 h 2695629"/>
                    <a:gd name="connsiteX916" fmla="*/ 89388 w 1258237"/>
                    <a:gd name="connsiteY916" fmla="*/ 481421 h 2695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</a:cxnLst>
                  <a:rect l="l" t="t" r="r" b="b"/>
                  <a:pathLst>
                    <a:path w="1258237" h="2695629">
                      <a:moveTo>
                        <a:pt x="89388" y="481421"/>
                      </a:moveTo>
                      <a:cubicBezTo>
                        <a:pt x="92971" y="490046"/>
                        <a:pt x="101137" y="494379"/>
                        <a:pt x="109761" y="498920"/>
                      </a:cubicBezTo>
                      <a:cubicBezTo>
                        <a:pt x="118719" y="503670"/>
                        <a:pt x="127927" y="508544"/>
                        <a:pt x="131385" y="518669"/>
                      </a:cubicBezTo>
                      <a:cubicBezTo>
                        <a:pt x="132926" y="523210"/>
                        <a:pt x="133259" y="525543"/>
                        <a:pt x="129468" y="527418"/>
                      </a:cubicBezTo>
                      <a:cubicBezTo>
                        <a:pt x="128677" y="527793"/>
                        <a:pt x="127802" y="528251"/>
                        <a:pt x="126760" y="529209"/>
                      </a:cubicBezTo>
                      <a:cubicBezTo>
                        <a:pt x="123052" y="532501"/>
                        <a:pt x="123010" y="532626"/>
                        <a:pt x="122302" y="536001"/>
                      </a:cubicBezTo>
                      <a:cubicBezTo>
                        <a:pt x="122135" y="536792"/>
                        <a:pt x="121927" y="537709"/>
                        <a:pt x="121677" y="538792"/>
                      </a:cubicBezTo>
                      <a:cubicBezTo>
                        <a:pt x="120344" y="544458"/>
                        <a:pt x="118219" y="553374"/>
                        <a:pt x="110844" y="555332"/>
                      </a:cubicBezTo>
                      <a:cubicBezTo>
                        <a:pt x="105387" y="556749"/>
                        <a:pt x="102637" y="553749"/>
                        <a:pt x="100595" y="551541"/>
                      </a:cubicBezTo>
                      <a:cubicBezTo>
                        <a:pt x="99512" y="550374"/>
                        <a:pt x="98512" y="549291"/>
                        <a:pt x="97179" y="548750"/>
                      </a:cubicBezTo>
                      <a:cubicBezTo>
                        <a:pt x="93138" y="547083"/>
                        <a:pt x="90888" y="548041"/>
                        <a:pt x="88513" y="552333"/>
                      </a:cubicBezTo>
                      <a:cubicBezTo>
                        <a:pt x="87596" y="553958"/>
                        <a:pt x="87055" y="555249"/>
                        <a:pt x="86596" y="556416"/>
                      </a:cubicBezTo>
                      <a:cubicBezTo>
                        <a:pt x="85638" y="558749"/>
                        <a:pt x="84763" y="560749"/>
                        <a:pt x="82097" y="563457"/>
                      </a:cubicBezTo>
                      <a:cubicBezTo>
                        <a:pt x="81055" y="564540"/>
                        <a:pt x="79930" y="565248"/>
                        <a:pt x="79014" y="565832"/>
                      </a:cubicBezTo>
                      <a:cubicBezTo>
                        <a:pt x="76889" y="567165"/>
                        <a:pt x="76306" y="567540"/>
                        <a:pt x="77722" y="571415"/>
                      </a:cubicBezTo>
                      <a:cubicBezTo>
                        <a:pt x="78639" y="573914"/>
                        <a:pt x="80097" y="574789"/>
                        <a:pt x="82305" y="576081"/>
                      </a:cubicBezTo>
                      <a:cubicBezTo>
                        <a:pt x="83430" y="576747"/>
                        <a:pt x="84680" y="577456"/>
                        <a:pt x="85930" y="578497"/>
                      </a:cubicBezTo>
                      <a:cubicBezTo>
                        <a:pt x="89679" y="581539"/>
                        <a:pt x="91679" y="585288"/>
                        <a:pt x="93596" y="588871"/>
                      </a:cubicBezTo>
                      <a:cubicBezTo>
                        <a:pt x="95304" y="592038"/>
                        <a:pt x="96887" y="595038"/>
                        <a:pt x="99595" y="597413"/>
                      </a:cubicBezTo>
                      <a:cubicBezTo>
                        <a:pt x="101804" y="599329"/>
                        <a:pt x="104053" y="600662"/>
                        <a:pt x="106262" y="601954"/>
                      </a:cubicBezTo>
                      <a:cubicBezTo>
                        <a:pt x="111886" y="605245"/>
                        <a:pt x="117219" y="608370"/>
                        <a:pt x="115511" y="619036"/>
                      </a:cubicBezTo>
                      <a:cubicBezTo>
                        <a:pt x="115094" y="621786"/>
                        <a:pt x="114136" y="624327"/>
                        <a:pt x="113219" y="626785"/>
                      </a:cubicBezTo>
                      <a:cubicBezTo>
                        <a:pt x="112219" y="629452"/>
                        <a:pt x="111261" y="631952"/>
                        <a:pt x="111011" y="634576"/>
                      </a:cubicBezTo>
                      <a:cubicBezTo>
                        <a:pt x="110720" y="637535"/>
                        <a:pt x="111511" y="640368"/>
                        <a:pt x="112303" y="643367"/>
                      </a:cubicBezTo>
                      <a:cubicBezTo>
                        <a:pt x="112969" y="645909"/>
                        <a:pt x="113678" y="648492"/>
                        <a:pt x="113761" y="651283"/>
                      </a:cubicBezTo>
                      <a:cubicBezTo>
                        <a:pt x="113844" y="655575"/>
                        <a:pt x="112178" y="658116"/>
                        <a:pt x="110511" y="660574"/>
                      </a:cubicBezTo>
                      <a:cubicBezTo>
                        <a:pt x="109678" y="661866"/>
                        <a:pt x="108761" y="663199"/>
                        <a:pt x="108095" y="664824"/>
                      </a:cubicBezTo>
                      <a:cubicBezTo>
                        <a:pt x="107678" y="665866"/>
                        <a:pt x="107553" y="668157"/>
                        <a:pt x="107428" y="670199"/>
                      </a:cubicBezTo>
                      <a:cubicBezTo>
                        <a:pt x="107220" y="674032"/>
                        <a:pt x="107012" y="677656"/>
                        <a:pt x="105095" y="679615"/>
                      </a:cubicBezTo>
                      <a:cubicBezTo>
                        <a:pt x="103887" y="680865"/>
                        <a:pt x="102095" y="682448"/>
                        <a:pt x="99804" y="682323"/>
                      </a:cubicBezTo>
                      <a:cubicBezTo>
                        <a:pt x="97596" y="682156"/>
                        <a:pt x="96387" y="680406"/>
                        <a:pt x="95387" y="678990"/>
                      </a:cubicBezTo>
                      <a:cubicBezTo>
                        <a:pt x="94762" y="678115"/>
                        <a:pt x="94096" y="677198"/>
                        <a:pt x="93346" y="676740"/>
                      </a:cubicBezTo>
                      <a:cubicBezTo>
                        <a:pt x="88221" y="673698"/>
                        <a:pt x="86513" y="675157"/>
                        <a:pt x="82805" y="678406"/>
                      </a:cubicBezTo>
                      <a:cubicBezTo>
                        <a:pt x="81930" y="679156"/>
                        <a:pt x="81014" y="679948"/>
                        <a:pt x="79972" y="680740"/>
                      </a:cubicBezTo>
                      <a:cubicBezTo>
                        <a:pt x="77472" y="682656"/>
                        <a:pt x="74722" y="684114"/>
                        <a:pt x="72056" y="685489"/>
                      </a:cubicBezTo>
                      <a:cubicBezTo>
                        <a:pt x="69014" y="687114"/>
                        <a:pt x="66098" y="688614"/>
                        <a:pt x="63723" y="690697"/>
                      </a:cubicBezTo>
                      <a:cubicBezTo>
                        <a:pt x="63098" y="691239"/>
                        <a:pt x="62557" y="691780"/>
                        <a:pt x="62015" y="692280"/>
                      </a:cubicBezTo>
                      <a:cubicBezTo>
                        <a:pt x="60390" y="693864"/>
                        <a:pt x="58849" y="695363"/>
                        <a:pt x="56140" y="696363"/>
                      </a:cubicBezTo>
                      <a:cubicBezTo>
                        <a:pt x="54557" y="696988"/>
                        <a:pt x="52766" y="696780"/>
                        <a:pt x="51182" y="696613"/>
                      </a:cubicBezTo>
                      <a:cubicBezTo>
                        <a:pt x="50349" y="696530"/>
                        <a:pt x="48933" y="696363"/>
                        <a:pt x="48558" y="696572"/>
                      </a:cubicBezTo>
                      <a:cubicBezTo>
                        <a:pt x="46974" y="697530"/>
                        <a:pt x="45850" y="698988"/>
                        <a:pt x="44600" y="700696"/>
                      </a:cubicBezTo>
                      <a:cubicBezTo>
                        <a:pt x="42850" y="703071"/>
                        <a:pt x="40808" y="705738"/>
                        <a:pt x="37058" y="707487"/>
                      </a:cubicBezTo>
                      <a:cubicBezTo>
                        <a:pt x="35767" y="708071"/>
                        <a:pt x="34517" y="708571"/>
                        <a:pt x="33309" y="709071"/>
                      </a:cubicBezTo>
                      <a:cubicBezTo>
                        <a:pt x="29434" y="710612"/>
                        <a:pt x="26601" y="711696"/>
                        <a:pt x="24518" y="715362"/>
                      </a:cubicBezTo>
                      <a:cubicBezTo>
                        <a:pt x="18893" y="725319"/>
                        <a:pt x="23185" y="728861"/>
                        <a:pt x="31850" y="734735"/>
                      </a:cubicBezTo>
                      <a:lnTo>
                        <a:pt x="32392" y="735110"/>
                      </a:lnTo>
                      <a:cubicBezTo>
                        <a:pt x="36975" y="738194"/>
                        <a:pt x="38058" y="738943"/>
                        <a:pt x="37517" y="743068"/>
                      </a:cubicBezTo>
                      <a:cubicBezTo>
                        <a:pt x="37433" y="743860"/>
                        <a:pt x="37267" y="744943"/>
                        <a:pt x="37267" y="746443"/>
                      </a:cubicBezTo>
                      <a:cubicBezTo>
                        <a:pt x="37183" y="751234"/>
                        <a:pt x="37267" y="754442"/>
                        <a:pt x="38058" y="759775"/>
                      </a:cubicBezTo>
                      <a:cubicBezTo>
                        <a:pt x="38267" y="761275"/>
                        <a:pt x="38308" y="762900"/>
                        <a:pt x="38350" y="764483"/>
                      </a:cubicBezTo>
                      <a:cubicBezTo>
                        <a:pt x="38433" y="768066"/>
                        <a:pt x="38475" y="771191"/>
                        <a:pt x="40850" y="773232"/>
                      </a:cubicBezTo>
                      <a:cubicBezTo>
                        <a:pt x="41933" y="774191"/>
                        <a:pt x="44725" y="774982"/>
                        <a:pt x="47183" y="775649"/>
                      </a:cubicBezTo>
                      <a:cubicBezTo>
                        <a:pt x="49433" y="776274"/>
                        <a:pt x="51557" y="776899"/>
                        <a:pt x="53182" y="777732"/>
                      </a:cubicBezTo>
                      <a:cubicBezTo>
                        <a:pt x="58140" y="780315"/>
                        <a:pt x="63348" y="783273"/>
                        <a:pt x="67306" y="788398"/>
                      </a:cubicBezTo>
                      <a:cubicBezTo>
                        <a:pt x="68473" y="789898"/>
                        <a:pt x="69223" y="791523"/>
                        <a:pt x="69973" y="793148"/>
                      </a:cubicBezTo>
                      <a:cubicBezTo>
                        <a:pt x="71556" y="796481"/>
                        <a:pt x="72556" y="798397"/>
                        <a:pt x="75222" y="798814"/>
                      </a:cubicBezTo>
                      <a:cubicBezTo>
                        <a:pt x="77222" y="799106"/>
                        <a:pt x="77889" y="798272"/>
                        <a:pt x="79305" y="796314"/>
                      </a:cubicBezTo>
                      <a:cubicBezTo>
                        <a:pt x="80347" y="794856"/>
                        <a:pt x="81680" y="793064"/>
                        <a:pt x="83971" y="792564"/>
                      </a:cubicBezTo>
                      <a:cubicBezTo>
                        <a:pt x="86430" y="792023"/>
                        <a:pt x="88638" y="793231"/>
                        <a:pt x="90763" y="794398"/>
                      </a:cubicBezTo>
                      <a:cubicBezTo>
                        <a:pt x="92304" y="795231"/>
                        <a:pt x="94013" y="796064"/>
                        <a:pt x="95221" y="796064"/>
                      </a:cubicBezTo>
                      <a:cubicBezTo>
                        <a:pt x="98054" y="795981"/>
                        <a:pt x="99470" y="793648"/>
                        <a:pt x="101512" y="789856"/>
                      </a:cubicBezTo>
                      <a:cubicBezTo>
                        <a:pt x="103512" y="786107"/>
                        <a:pt x="106595" y="780482"/>
                        <a:pt x="113219" y="783773"/>
                      </a:cubicBezTo>
                      <a:cubicBezTo>
                        <a:pt x="116428" y="785357"/>
                        <a:pt x="118427" y="787523"/>
                        <a:pt x="119094" y="790106"/>
                      </a:cubicBezTo>
                      <a:cubicBezTo>
                        <a:pt x="120344" y="794856"/>
                        <a:pt x="117136" y="799689"/>
                        <a:pt x="114261" y="803980"/>
                      </a:cubicBezTo>
                      <a:cubicBezTo>
                        <a:pt x="112886" y="806022"/>
                        <a:pt x="110595" y="809480"/>
                        <a:pt x="110970" y="810521"/>
                      </a:cubicBezTo>
                      <a:cubicBezTo>
                        <a:pt x="112178" y="813896"/>
                        <a:pt x="114927" y="814146"/>
                        <a:pt x="120886" y="813938"/>
                      </a:cubicBezTo>
                      <a:cubicBezTo>
                        <a:pt x="125093" y="813771"/>
                        <a:pt x="129427" y="813604"/>
                        <a:pt x="132426" y="816479"/>
                      </a:cubicBezTo>
                      <a:cubicBezTo>
                        <a:pt x="134884" y="818812"/>
                        <a:pt x="136093" y="821146"/>
                        <a:pt x="136134" y="823562"/>
                      </a:cubicBezTo>
                      <a:cubicBezTo>
                        <a:pt x="136176" y="827228"/>
                        <a:pt x="133385" y="829937"/>
                        <a:pt x="130968" y="832311"/>
                      </a:cubicBezTo>
                      <a:cubicBezTo>
                        <a:pt x="128427" y="834811"/>
                        <a:pt x="126802" y="836561"/>
                        <a:pt x="127093" y="838436"/>
                      </a:cubicBezTo>
                      <a:cubicBezTo>
                        <a:pt x="127177" y="838977"/>
                        <a:pt x="127885" y="839644"/>
                        <a:pt x="128677" y="840352"/>
                      </a:cubicBezTo>
                      <a:cubicBezTo>
                        <a:pt x="129968" y="841561"/>
                        <a:pt x="131760" y="843186"/>
                        <a:pt x="131968" y="845852"/>
                      </a:cubicBezTo>
                      <a:cubicBezTo>
                        <a:pt x="132218" y="848852"/>
                        <a:pt x="130468" y="851185"/>
                        <a:pt x="129051" y="853060"/>
                      </a:cubicBezTo>
                      <a:cubicBezTo>
                        <a:pt x="128427" y="853893"/>
                        <a:pt x="127510" y="855101"/>
                        <a:pt x="127510" y="855601"/>
                      </a:cubicBezTo>
                      <a:cubicBezTo>
                        <a:pt x="127635" y="857185"/>
                        <a:pt x="127802" y="857226"/>
                        <a:pt x="129551" y="857643"/>
                      </a:cubicBezTo>
                      <a:cubicBezTo>
                        <a:pt x="130926" y="857976"/>
                        <a:pt x="132801" y="858434"/>
                        <a:pt x="134259" y="860101"/>
                      </a:cubicBezTo>
                      <a:cubicBezTo>
                        <a:pt x="137342" y="863601"/>
                        <a:pt x="144800" y="875058"/>
                        <a:pt x="141592" y="881141"/>
                      </a:cubicBezTo>
                      <a:cubicBezTo>
                        <a:pt x="140592" y="883016"/>
                        <a:pt x="138259" y="885099"/>
                        <a:pt x="132843" y="884391"/>
                      </a:cubicBezTo>
                      <a:cubicBezTo>
                        <a:pt x="131010" y="884141"/>
                        <a:pt x="129427" y="883474"/>
                        <a:pt x="128052" y="882891"/>
                      </a:cubicBezTo>
                      <a:cubicBezTo>
                        <a:pt x="127260" y="882558"/>
                        <a:pt x="125802" y="881933"/>
                        <a:pt x="125510" y="882058"/>
                      </a:cubicBezTo>
                      <a:cubicBezTo>
                        <a:pt x="125468" y="882058"/>
                        <a:pt x="124719" y="882474"/>
                        <a:pt x="123843" y="885807"/>
                      </a:cubicBezTo>
                      <a:cubicBezTo>
                        <a:pt x="123010" y="889099"/>
                        <a:pt x="123677" y="892557"/>
                        <a:pt x="124427" y="896182"/>
                      </a:cubicBezTo>
                      <a:cubicBezTo>
                        <a:pt x="125468" y="901389"/>
                        <a:pt x="126677" y="907264"/>
                        <a:pt x="123094" y="913389"/>
                      </a:cubicBezTo>
                      <a:cubicBezTo>
                        <a:pt x="120427" y="917888"/>
                        <a:pt x="117094" y="920555"/>
                        <a:pt x="114178" y="922888"/>
                      </a:cubicBezTo>
                      <a:cubicBezTo>
                        <a:pt x="110178" y="926054"/>
                        <a:pt x="106762" y="928804"/>
                        <a:pt x="105262" y="935720"/>
                      </a:cubicBezTo>
                      <a:cubicBezTo>
                        <a:pt x="104012" y="941595"/>
                        <a:pt x="102512" y="945844"/>
                        <a:pt x="99304" y="947303"/>
                      </a:cubicBezTo>
                      <a:cubicBezTo>
                        <a:pt x="95971" y="948803"/>
                        <a:pt x="92346" y="946844"/>
                        <a:pt x="87388" y="944095"/>
                      </a:cubicBezTo>
                      <a:lnTo>
                        <a:pt x="83263" y="941845"/>
                      </a:lnTo>
                      <a:cubicBezTo>
                        <a:pt x="79763" y="939887"/>
                        <a:pt x="78305" y="939053"/>
                        <a:pt x="75431" y="942511"/>
                      </a:cubicBezTo>
                      <a:cubicBezTo>
                        <a:pt x="72139" y="946469"/>
                        <a:pt x="74597" y="952177"/>
                        <a:pt x="75431" y="953802"/>
                      </a:cubicBezTo>
                      <a:cubicBezTo>
                        <a:pt x="76056" y="955010"/>
                        <a:pt x="77305" y="956135"/>
                        <a:pt x="78639" y="957302"/>
                      </a:cubicBezTo>
                      <a:cubicBezTo>
                        <a:pt x="80388" y="958843"/>
                        <a:pt x="82180" y="960385"/>
                        <a:pt x="83055" y="962635"/>
                      </a:cubicBezTo>
                      <a:cubicBezTo>
                        <a:pt x="84721" y="966718"/>
                        <a:pt x="83513" y="968718"/>
                        <a:pt x="82055" y="970551"/>
                      </a:cubicBezTo>
                      <a:cubicBezTo>
                        <a:pt x="81430" y="971343"/>
                        <a:pt x="81014" y="971884"/>
                        <a:pt x="80888" y="972967"/>
                      </a:cubicBezTo>
                      <a:cubicBezTo>
                        <a:pt x="80638" y="975300"/>
                        <a:pt x="82722" y="977884"/>
                        <a:pt x="84930" y="980550"/>
                      </a:cubicBezTo>
                      <a:cubicBezTo>
                        <a:pt x="87971" y="984258"/>
                        <a:pt x="91721" y="988883"/>
                        <a:pt x="89513" y="994507"/>
                      </a:cubicBezTo>
                      <a:cubicBezTo>
                        <a:pt x="88763" y="996424"/>
                        <a:pt x="87180" y="997840"/>
                        <a:pt x="85680" y="999215"/>
                      </a:cubicBezTo>
                      <a:cubicBezTo>
                        <a:pt x="84221" y="1000549"/>
                        <a:pt x="82805" y="1001840"/>
                        <a:pt x="82305" y="1003382"/>
                      </a:cubicBezTo>
                      <a:cubicBezTo>
                        <a:pt x="82013" y="1004298"/>
                        <a:pt x="81930" y="1005548"/>
                        <a:pt x="81888" y="1006923"/>
                      </a:cubicBezTo>
                      <a:cubicBezTo>
                        <a:pt x="81763" y="1009423"/>
                        <a:pt x="81638" y="1012256"/>
                        <a:pt x="79805" y="1014339"/>
                      </a:cubicBezTo>
                      <a:cubicBezTo>
                        <a:pt x="78055" y="1016297"/>
                        <a:pt x="75680" y="1016422"/>
                        <a:pt x="73764" y="1016506"/>
                      </a:cubicBezTo>
                      <a:cubicBezTo>
                        <a:pt x="71222" y="1016631"/>
                        <a:pt x="70681" y="1016672"/>
                        <a:pt x="70431" y="1019047"/>
                      </a:cubicBezTo>
                      <a:cubicBezTo>
                        <a:pt x="70306" y="1020131"/>
                        <a:pt x="72681" y="1022505"/>
                        <a:pt x="74097" y="1023964"/>
                      </a:cubicBezTo>
                      <a:cubicBezTo>
                        <a:pt x="75139" y="1025005"/>
                        <a:pt x="76139" y="1026047"/>
                        <a:pt x="76847" y="1026963"/>
                      </a:cubicBezTo>
                      <a:cubicBezTo>
                        <a:pt x="79889" y="1031046"/>
                        <a:pt x="83180" y="1034671"/>
                        <a:pt x="86638" y="1038546"/>
                      </a:cubicBezTo>
                      <a:cubicBezTo>
                        <a:pt x="89346" y="1041545"/>
                        <a:pt x="92179" y="1044670"/>
                        <a:pt x="94846" y="1048003"/>
                      </a:cubicBezTo>
                      <a:cubicBezTo>
                        <a:pt x="99887" y="1054294"/>
                        <a:pt x="101804" y="1063544"/>
                        <a:pt x="102929" y="1070918"/>
                      </a:cubicBezTo>
                      <a:cubicBezTo>
                        <a:pt x="104470" y="1081001"/>
                        <a:pt x="101887" y="1083418"/>
                        <a:pt x="97179" y="1086875"/>
                      </a:cubicBezTo>
                      <a:cubicBezTo>
                        <a:pt x="95721" y="1087959"/>
                        <a:pt x="94054" y="1089125"/>
                        <a:pt x="92262" y="1090959"/>
                      </a:cubicBezTo>
                      <a:cubicBezTo>
                        <a:pt x="87180" y="1096041"/>
                        <a:pt x="89429" y="1104124"/>
                        <a:pt x="92888" y="1109540"/>
                      </a:cubicBezTo>
                      <a:cubicBezTo>
                        <a:pt x="93387" y="1110332"/>
                        <a:pt x="94013" y="1110999"/>
                        <a:pt x="94637" y="1111665"/>
                      </a:cubicBezTo>
                      <a:cubicBezTo>
                        <a:pt x="96054" y="1113248"/>
                        <a:pt x="97679" y="1115040"/>
                        <a:pt x="98221" y="1117915"/>
                      </a:cubicBezTo>
                      <a:cubicBezTo>
                        <a:pt x="98637" y="1120290"/>
                        <a:pt x="98262" y="1122498"/>
                        <a:pt x="97887" y="1124498"/>
                      </a:cubicBezTo>
                      <a:cubicBezTo>
                        <a:pt x="97596" y="1126081"/>
                        <a:pt x="97304" y="1127581"/>
                        <a:pt x="97512" y="1128997"/>
                      </a:cubicBezTo>
                      <a:cubicBezTo>
                        <a:pt x="97596" y="1129664"/>
                        <a:pt x="97846" y="1129956"/>
                        <a:pt x="98429" y="1130622"/>
                      </a:cubicBezTo>
                      <a:cubicBezTo>
                        <a:pt x="99429" y="1131789"/>
                        <a:pt x="100970" y="1133539"/>
                        <a:pt x="100095" y="1137122"/>
                      </a:cubicBezTo>
                      <a:cubicBezTo>
                        <a:pt x="99304" y="1140371"/>
                        <a:pt x="96637" y="1142246"/>
                        <a:pt x="94263" y="1143913"/>
                      </a:cubicBezTo>
                      <a:cubicBezTo>
                        <a:pt x="92221" y="1145371"/>
                        <a:pt x="90263" y="1146704"/>
                        <a:pt x="89804" y="1148704"/>
                      </a:cubicBezTo>
                      <a:cubicBezTo>
                        <a:pt x="89346" y="1150579"/>
                        <a:pt x="90346" y="1152329"/>
                        <a:pt x="91513" y="1154370"/>
                      </a:cubicBezTo>
                      <a:cubicBezTo>
                        <a:pt x="92388" y="1155912"/>
                        <a:pt x="93304" y="1157537"/>
                        <a:pt x="93679" y="1159370"/>
                      </a:cubicBezTo>
                      <a:cubicBezTo>
                        <a:pt x="94304" y="1162453"/>
                        <a:pt x="94013" y="1163911"/>
                        <a:pt x="93513" y="1165744"/>
                      </a:cubicBezTo>
                      <a:cubicBezTo>
                        <a:pt x="93263" y="1166578"/>
                        <a:pt x="93054" y="1167411"/>
                        <a:pt x="92929" y="1168828"/>
                      </a:cubicBezTo>
                      <a:cubicBezTo>
                        <a:pt x="92846" y="1170202"/>
                        <a:pt x="92679" y="1171244"/>
                        <a:pt x="92554" y="1172077"/>
                      </a:cubicBezTo>
                      <a:cubicBezTo>
                        <a:pt x="92513" y="1172286"/>
                        <a:pt x="92513" y="1172494"/>
                        <a:pt x="92471" y="1172661"/>
                      </a:cubicBezTo>
                      <a:cubicBezTo>
                        <a:pt x="93096" y="1172827"/>
                        <a:pt x="94013" y="1172994"/>
                        <a:pt x="95012" y="1173161"/>
                      </a:cubicBezTo>
                      <a:lnTo>
                        <a:pt x="96846" y="1173535"/>
                      </a:lnTo>
                      <a:cubicBezTo>
                        <a:pt x="98012" y="1173785"/>
                        <a:pt x="100054" y="1173661"/>
                        <a:pt x="102054" y="1173577"/>
                      </a:cubicBezTo>
                      <a:cubicBezTo>
                        <a:pt x="105428" y="1173411"/>
                        <a:pt x="108595" y="1173244"/>
                        <a:pt x="110720" y="1174369"/>
                      </a:cubicBezTo>
                      <a:cubicBezTo>
                        <a:pt x="118594" y="1178493"/>
                        <a:pt x="121302" y="1190618"/>
                        <a:pt x="120177" y="1197409"/>
                      </a:cubicBezTo>
                      <a:cubicBezTo>
                        <a:pt x="119885" y="1199075"/>
                        <a:pt x="119594" y="1200242"/>
                        <a:pt x="119344" y="1201242"/>
                      </a:cubicBezTo>
                      <a:cubicBezTo>
                        <a:pt x="118719" y="1203658"/>
                        <a:pt x="118677" y="1203825"/>
                        <a:pt x="120927" y="1207408"/>
                      </a:cubicBezTo>
                      <a:cubicBezTo>
                        <a:pt x="121635" y="1208575"/>
                        <a:pt x="122177" y="1209366"/>
                        <a:pt x="122594" y="1209950"/>
                      </a:cubicBezTo>
                      <a:cubicBezTo>
                        <a:pt x="124260" y="1212366"/>
                        <a:pt x="124427" y="1212866"/>
                        <a:pt x="125302" y="1217616"/>
                      </a:cubicBezTo>
                      <a:lnTo>
                        <a:pt x="125593" y="1219157"/>
                      </a:lnTo>
                      <a:cubicBezTo>
                        <a:pt x="127593" y="1229906"/>
                        <a:pt x="129301" y="1239155"/>
                        <a:pt x="118094" y="1246488"/>
                      </a:cubicBezTo>
                      <a:cubicBezTo>
                        <a:pt x="117136" y="1247113"/>
                        <a:pt x="116219" y="1247655"/>
                        <a:pt x="115386" y="1248155"/>
                      </a:cubicBezTo>
                      <a:cubicBezTo>
                        <a:pt x="111969" y="1250196"/>
                        <a:pt x="110803" y="1250863"/>
                        <a:pt x="110345" y="1255279"/>
                      </a:cubicBezTo>
                      <a:cubicBezTo>
                        <a:pt x="110178" y="1257071"/>
                        <a:pt x="110345" y="1257987"/>
                        <a:pt x="110553" y="1258904"/>
                      </a:cubicBezTo>
                      <a:cubicBezTo>
                        <a:pt x="111136" y="1261570"/>
                        <a:pt x="110844" y="1263154"/>
                        <a:pt x="107886" y="1267028"/>
                      </a:cubicBezTo>
                      <a:cubicBezTo>
                        <a:pt x="106970" y="1268237"/>
                        <a:pt x="105845" y="1269112"/>
                        <a:pt x="104803" y="1269945"/>
                      </a:cubicBezTo>
                      <a:cubicBezTo>
                        <a:pt x="104220" y="1270403"/>
                        <a:pt x="103387" y="1271070"/>
                        <a:pt x="103137" y="1271403"/>
                      </a:cubicBezTo>
                      <a:cubicBezTo>
                        <a:pt x="103262" y="1271403"/>
                        <a:pt x="103762" y="1272070"/>
                        <a:pt x="105512" y="1273195"/>
                      </a:cubicBezTo>
                      <a:cubicBezTo>
                        <a:pt x="107012" y="1274153"/>
                        <a:pt x="112011" y="1274445"/>
                        <a:pt x="117386" y="1273945"/>
                      </a:cubicBezTo>
                      <a:cubicBezTo>
                        <a:pt x="118219" y="1273861"/>
                        <a:pt x="119261" y="1273528"/>
                        <a:pt x="120385" y="1273195"/>
                      </a:cubicBezTo>
                      <a:cubicBezTo>
                        <a:pt x="123469" y="1272278"/>
                        <a:pt x="127676" y="1270986"/>
                        <a:pt x="130926" y="1273903"/>
                      </a:cubicBezTo>
                      <a:cubicBezTo>
                        <a:pt x="135343" y="1277903"/>
                        <a:pt x="132801" y="1282277"/>
                        <a:pt x="131301" y="1284902"/>
                      </a:cubicBezTo>
                      <a:cubicBezTo>
                        <a:pt x="130426" y="1286402"/>
                        <a:pt x="129635" y="1287819"/>
                        <a:pt x="129760" y="1288860"/>
                      </a:cubicBezTo>
                      <a:cubicBezTo>
                        <a:pt x="130093" y="1290943"/>
                        <a:pt x="130801" y="1292318"/>
                        <a:pt x="132010" y="1293068"/>
                      </a:cubicBezTo>
                      <a:cubicBezTo>
                        <a:pt x="135134" y="1295026"/>
                        <a:pt x="141509" y="1293110"/>
                        <a:pt x="146175" y="1291693"/>
                      </a:cubicBezTo>
                      <a:cubicBezTo>
                        <a:pt x="148467" y="1290985"/>
                        <a:pt x="150425" y="1290402"/>
                        <a:pt x="152008" y="1290235"/>
                      </a:cubicBezTo>
                      <a:cubicBezTo>
                        <a:pt x="156508" y="1289735"/>
                        <a:pt x="162132" y="1291943"/>
                        <a:pt x="166007" y="1295776"/>
                      </a:cubicBezTo>
                      <a:cubicBezTo>
                        <a:pt x="169257" y="1298984"/>
                        <a:pt x="170882" y="1302776"/>
                        <a:pt x="170507" y="1306526"/>
                      </a:cubicBezTo>
                      <a:cubicBezTo>
                        <a:pt x="170257" y="1309109"/>
                        <a:pt x="169007" y="1310775"/>
                        <a:pt x="167965" y="1312108"/>
                      </a:cubicBezTo>
                      <a:cubicBezTo>
                        <a:pt x="166965" y="1313442"/>
                        <a:pt x="166299" y="1314358"/>
                        <a:pt x="166424" y="1316025"/>
                      </a:cubicBezTo>
                      <a:cubicBezTo>
                        <a:pt x="166424" y="1316233"/>
                        <a:pt x="167090" y="1316816"/>
                        <a:pt x="167424" y="1317108"/>
                      </a:cubicBezTo>
                      <a:cubicBezTo>
                        <a:pt x="168257" y="1317858"/>
                        <a:pt x="169299" y="1318816"/>
                        <a:pt x="169757" y="1320274"/>
                      </a:cubicBezTo>
                      <a:cubicBezTo>
                        <a:pt x="170715" y="1323483"/>
                        <a:pt x="170215" y="1324857"/>
                        <a:pt x="168923" y="1326316"/>
                      </a:cubicBezTo>
                      <a:cubicBezTo>
                        <a:pt x="168549" y="1326732"/>
                        <a:pt x="168298" y="1327024"/>
                        <a:pt x="168048" y="1327940"/>
                      </a:cubicBezTo>
                      <a:cubicBezTo>
                        <a:pt x="167632" y="1329524"/>
                        <a:pt x="167090" y="1330732"/>
                        <a:pt x="166549" y="1331857"/>
                      </a:cubicBezTo>
                      <a:cubicBezTo>
                        <a:pt x="165715" y="1333690"/>
                        <a:pt x="165090" y="1335023"/>
                        <a:pt x="165382" y="1337398"/>
                      </a:cubicBezTo>
                      <a:cubicBezTo>
                        <a:pt x="165674" y="1339856"/>
                        <a:pt x="166965" y="1342398"/>
                        <a:pt x="168298" y="1345106"/>
                      </a:cubicBezTo>
                      <a:cubicBezTo>
                        <a:pt x="171007" y="1350522"/>
                        <a:pt x="174048" y="1356688"/>
                        <a:pt x="169382" y="1363313"/>
                      </a:cubicBezTo>
                      <a:cubicBezTo>
                        <a:pt x="168340" y="1364813"/>
                        <a:pt x="167132" y="1365938"/>
                        <a:pt x="166090" y="1366938"/>
                      </a:cubicBezTo>
                      <a:cubicBezTo>
                        <a:pt x="164549" y="1368437"/>
                        <a:pt x="163299" y="1369604"/>
                        <a:pt x="162591" y="1371604"/>
                      </a:cubicBezTo>
                      <a:cubicBezTo>
                        <a:pt x="162466" y="1371979"/>
                        <a:pt x="162549" y="1372979"/>
                        <a:pt x="162632" y="1373812"/>
                      </a:cubicBezTo>
                      <a:cubicBezTo>
                        <a:pt x="162799" y="1375853"/>
                        <a:pt x="163049" y="1378645"/>
                        <a:pt x="161341" y="1381061"/>
                      </a:cubicBezTo>
                      <a:cubicBezTo>
                        <a:pt x="157966" y="1385811"/>
                        <a:pt x="153883" y="1385645"/>
                        <a:pt x="150217" y="1385519"/>
                      </a:cubicBezTo>
                      <a:cubicBezTo>
                        <a:pt x="148758" y="1385478"/>
                        <a:pt x="147217" y="1385395"/>
                        <a:pt x="145759" y="1385645"/>
                      </a:cubicBezTo>
                      <a:cubicBezTo>
                        <a:pt x="135884" y="1387353"/>
                        <a:pt x="131343" y="1395477"/>
                        <a:pt x="126510" y="1404060"/>
                      </a:cubicBezTo>
                      <a:cubicBezTo>
                        <a:pt x="125552" y="1405768"/>
                        <a:pt x="124593" y="1407434"/>
                        <a:pt x="123635" y="1409059"/>
                      </a:cubicBezTo>
                      <a:lnTo>
                        <a:pt x="122969" y="1410226"/>
                      </a:lnTo>
                      <a:cubicBezTo>
                        <a:pt x="121594" y="1412642"/>
                        <a:pt x="120344" y="1414726"/>
                        <a:pt x="119094" y="1415809"/>
                      </a:cubicBezTo>
                      <a:cubicBezTo>
                        <a:pt x="116677" y="1417850"/>
                        <a:pt x="115177" y="1418100"/>
                        <a:pt x="113594" y="1418225"/>
                      </a:cubicBezTo>
                      <a:cubicBezTo>
                        <a:pt x="112969" y="1418267"/>
                        <a:pt x="112511" y="1418309"/>
                        <a:pt x="111678" y="1418684"/>
                      </a:cubicBezTo>
                      <a:cubicBezTo>
                        <a:pt x="110803" y="1419100"/>
                        <a:pt x="109969" y="1419392"/>
                        <a:pt x="109136" y="1419684"/>
                      </a:cubicBezTo>
                      <a:cubicBezTo>
                        <a:pt x="108386" y="1419933"/>
                        <a:pt x="107303" y="1420350"/>
                        <a:pt x="106928" y="1420642"/>
                      </a:cubicBezTo>
                      <a:cubicBezTo>
                        <a:pt x="107053" y="1420725"/>
                        <a:pt x="107261" y="1421350"/>
                        <a:pt x="108178" y="1422642"/>
                      </a:cubicBezTo>
                      <a:cubicBezTo>
                        <a:pt x="109053" y="1423850"/>
                        <a:pt x="110386" y="1424225"/>
                        <a:pt x="112511" y="1424725"/>
                      </a:cubicBezTo>
                      <a:cubicBezTo>
                        <a:pt x="114469" y="1425183"/>
                        <a:pt x="116636" y="1425725"/>
                        <a:pt x="118427" y="1427475"/>
                      </a:cubicBezTo>
                      <a:cubicBezTo>
                        <a:pt x="121136" y="1430141"/>
                        <a:pt x="121260" y="1432099"/>
                        <a:pt x="121094" y="1434182"/>
                      </a:cubicBezTo>
                      <a:cubicBezTo>
                        <a:pt x="121010" y="1435099"/>
                        <a:pt x="120969" y="1435849"/>
                        <a:pt x="121427" y="1437016"/>
                      </a:cubicBezTo>
                      <a:lnTo>
                        <a:pt x="121927" y="1438349"/>
                      </a:lnTo>
                      <a:cubicBezTo>
                        <a:pt x="122052" y="1438724"/>
                        <a:pt x="122177" y="1439015"/>
                        <a:pt x="122260" y="1439265"/>
                      </a:cubicBezTo>
                      <a:cubicBezTo>
                        <a:pt x="123052" y="1439265"/>
                        <a:pt x="124093" y="1439349"/>
                        <a:pt x="125510" y="1439765"/>
                      </a:cubicBezTo>
                      <a:cubicBezTo>
                        <a:pt x="129051" y="1440849"/>
                        <a:pt x="133259" y="1442515"/>
                        <a:pt x="134051" y="1445973"/>
                      </a:cubicBezTo>
                      <a:cubicBezTo>
                        <a:pt x="134884" y="1449723"/>
                        <a:pt x="131551" y="1452764"/>
                        <a:pt x="127635" y="1456306"/>
                      </a:cubicBezTo>
                      <a:cubicBezTo>
                        <a:pt x="121260" y="1462097"/>
                        <a:pt x="117719" y="1465930"/>
                        <a:pt x="122177" y="1470971"/>
                      </a:cubicBezTo>
                      <a:lnTo>
                        <a:pt x="123385" y="1472305"/>
                      </a:lnTo>
                      <a:lnTo>
                        <a:pt x="122427" y="1473846"/>
                      </a:lnTo>
                      <a:cubicBezTo>
                        <a:pt x="121427" y="1475471"/>
                        <a:pt x="120510" y="1477138"/>
                        <a:pt x="119594" y="1478804"/>
                      </a:cubicBezTo>
                      <a:cubicBezTo>
                        <a:pt x="116552" y="1484304"/>
                        <a:pt x="113428" y="1489970"/>
                        <a:pt x="107095" y="1493511"/>
                      </a:cubicBezTo>
                      <a:lnTo>
                        <a:pt x="105803" y="1494220"/>
                      </a:lnTo>
                      <a:lnTo>
                        <a:pt x="104595" y="1493428"/>
                      </a:lnTo>
                      <a:cubicBezTo>
                        <a:pt x="104137" y="1493136"/>
                        <a:pt x="103720" y="1493053"/>
                        <a:pt x="103137" y="1493220"/>
                      </a:cubicBezTo>
                      <a:cubicBezTo>
                        <a:pt x="98012" y="1494386"/>
                        <a:pt x="90263" y="1507093"/>
                        <a:pt x="86096" y="1513968"/>
                      </a:cubicBezTo>
                      <a:cubicBezTo>
                        <a:pt x="84597" y="1516426"/>
                        <a:pt x="83347" y="1518468"/>
                        <a:pt x="82555" y="1519551"/>
                      </a:cubicBezTo>
                      <a:cubicBezTo>
                        <a:pt x="77805" y="1525925"/>
                        <a:pt x="68431" y="1537925"/>
                        <a:pt x="59265" y="1546841"/>
                      </a:cubicBezTo>
                      <a:cubicBezTo>
                        <a:pt x="58140" y="1547966"/>
                        <a:pt x="57057" y="1548924"/>
                        <a:pt x="56057" y="1549840"/>
                      </a:cubicBezTo>
                      <a:cubicBezTo>
                        <a:pt x="49766" y="1555673"/>
                        <a:pt x="47641" y="1557673"/>
                        <a:pt x="49724" y="1568547"/>
                      </a:cubicBezTo>
                      <a:cubicBezTo>
                        <a:pt x="49891" y="1569464"/>
                        <a:pt x="50058" y="1570256"/>
                        <a:pt x="50224" y="1570964"/>
                      </a:cubicBezTo>
                      <a:cubicBezTo>
                        <a:pt x="50849" y="1573755"/>
                        <a:pt x="51266" y="1575755"/>
                        <a:pt x="50974" y="1580255"/>
                      </a:cubicBezTo>
                      <a:cubicBezTo>
                        <a:pt x="50724" y="1583921"/>
                        <a:pt x="50391" y="1588796"/>
                        <a:pt x="51891" y="1591504"/>
                      </a:cubicBezTo>
                      <a:cubicBezTo>
                        <a:pt x="54349" y="1596045"/>
                        <a:pt x="60015" y="1598420"/>
                        <a:pt x="65473" y="1600753"/>
                      </a:cubicBezTo>
                      <a:cubicBezTo>
                        <a:pt x="67723" y="1601711"/>
                        <a:pt x="70056" y="1602711"/>
                        <a:pt x="72139" y="1603836"/>
                      </a:cubicBezTo>
                      <a:cubicBezTo>
                        <a:pt x="76222" y="1606086"/>
                        <a:pt x="79014" y="1609544"/>
                        <a:pt x="81722" y="1612877"/>
                      </a:cubicBezTo>
                      <a:cubicBezTo>
                        <a:pt x="83847" y="1615544"/>
                        <a:pt x="85888" y="1618043"/>
                        <a:pt x="88471" y="1619877"/>
                      </a:cubicBezTo>
                      <a:cubicBezTo>
                        <a:pt x="90346" y="1621210"/>
                        <a:pt x="93138" y="1622127"/>
                        <a:pt x="96054" y="1623127"/>
                      </a:cubicBezTo>
                      <a:cubicBezTo>
                        <a:pt x="101054" y="1624793"/>
                        <a:pt x="106720" y="1626710"/>
                        <a:pt x="109303" y="1631418"/>
                      </a:cubicBezTo>
                      <a:cubicBezTo>
                        <a:pt x="111053" y="1634667"/>
                        <a:pt x="111386" y="1637584"/>
                        <a:pt x="110178" y="1640167"/>
                      </a:cubicBezTo>
                      <a:cubicBezTo>
                        <a:pt x="108803" y="1643167"/>
                        <a:pt x="105512" y="1645250"/>
                        <a:pt x="100429" y="1646333"/>
                      </a:cubicBezTo>
                      <a:cubicBezTo>
                        <a:pt x="98471" y="1646750"/>
                        <a:pt x="96846" y="1646666"/>
                        <a:pt x="95512" y="1646625"/>
                      </a:cubicBezTo>
                      <a:cubicBezTo>
                        <a:pt x="93096" y="1646500"/>
                        <a:pt x="92513" y="1646500"/>
                        <a:pt x="91221" y="1649041"/>
                      </a:cubicBezTo>
                      <a:cubicBezTo>
                        <a:pt x="90804" y="1649833"/>
                        <a:pt x="90971" y="1651208"/>
                        <a:pt x="91138" y="1652624"/>
                      </a:cubicBezTo>
                      <a:cubicBezTo>
                        <a:pt x="91388" y="1654832"/>
                        <a:pt x="91721" y="1657582"/>
                        <a:pt x="90096" y="1660040"/>
                      </a:cubicBezTo>
                      <a:cubicBezTo>
                        <a:pt x="87096" y="1664582"/>
                        <a:pt x="79680" y="1666707"/>
                        <a:pt x="73139" y="1668623"/>
                      </a:cubicBezTo>
                      <a:cubicBezTo>
                        <a:pt x="70264" y="1669456"/>
                        <a:pt x="67515" y="1670248"/>
                        <a:pt x="65723" y="1671081"/>
                      </a:cubicBezTo>
                      <a:lnTo>
                        <a:pt x="64223" y="1671789"/>
                      </a:lnTo>
                      <a:cubicBezTo>
                        <a:pt x="53265" y="1676956"/>
                        <a:pt x="45308" y="1680664"/>
                        <a:pt x="32392" y="1682205"/>
                      </a:cubicBezTo>
                      <a:cubicBezTo>
                        <a:pt x="20060" y="1683663"/>
                        <a:pt x="13935" y="1686038"/>
                        <a:pt x="14768" y="1694913"/>
                      </a:cubicBezTo>
                      <a:cubicBezTo>
                        <a:pt x="15268" y="1700204"/>
                        <a:pt x="17852" y="1706828"/>
                        <a:pt x="20601" y="1713786"/>
                      </a:cubicBezTo>
                      <a:cubicBezTo>
                        <a:pt x="25268" y="1725619"/>
                        <a:pt x="30101" y="1737826"/>
                        <a:pt x="25851" y="1746950"/>
                      </a:cubicBezTo>
                      <a:cubicBezTo>
                        <a:pt x="24601" y="1749659"/>
                        <a:pt x="22393" y="1751742"/>
                        <a:pt x="20310" y="1753742"/>
                      </a:cubicBezTo>
                      <a:cubicBezTo>
                        <a:pt x="18643" y="1755325"/>
                        <a:pt x="17102" y="1756783"/>
                        <a:pt x="16143" y="1758408"/>
                      </a:cubicBezTo>
                      <a:cubicBezTo>
                        <a:pt x="15227" y="1759991"/>
                        <a:pt x="14768" y="1761741"/>
                        <a:pt x="14269" y="1763574"/>
                      </a:cubicBezTo>
                      <a:cubicBezTo>
                        <a:pt x="13727" y="1765574"/>
                        <a:pt x="13185" y="1767657"/>
                        <a:pt x="12019" y="1769699"/>
                      </a:cubicBezTo>
                      <a:cubicBezTo>
                        <a:pt x="10436" y="1772490"/>
                        <a:pt x="8102" y="1774698"/>
                        <a:pt x="6019" y="1776656"/>
                      </a:cubicBezTo>
                      <a:cubicBezTo>
                        <a:pt x="4311" y="1778281"/>
                        <a:pt x="2186" y="1780281"/>
                        <a:pt x="2353" y="1781198"/>
                      </a:cubicBezTo>
                      <a:cubicBezTo>
                        <a:pt x="2395" y="1781448"/>
                        <a:pt x="2811" y="1782739"/>
                        <a:pt x="7352" y="1784947"/>
                      </a:cubicBezTo>
                      <a:cubicBezTo>
                        <a:pt x="25559" y="1793780"/>
                        <a:pt x="49474" y="1795113"/>
                        <a:pt x="62182" y="1795113"/>
                      </a:cubicBezTo>
                      <a:lnTo>
                        <a:pt x="62265" y="1795113"/>
                      </a:lnTo>
                      <a:cubicBezTo>
                        <a:pt x="63015" y="1795113"/>
                        <a:pt x="136801" y="1795363"/>
                        <a:pt x="137759" y="1822153"/>
                      </a:cubicBezTo>
                      <a:cubicBezTo>
                        <a:pt x="137842" y="1824861"/>
                        <a:pt x="137301" y="1827069"/>
                        <a:pt x="136884" y="1828819"/>
                      </a:cubicBezTo>
                      <a:cubicBezTo>
                        <a:pt x="136134" y="1831944"/>
                        <a:pt x="135843" y="1832986"/>
                        <a:pt x="138509" y="1835027"/>
                      </a:cubicBezTo>
                      <a:cubicBezTo>
                        <a:pt x="139759" y="1835985"/>
                        <a:pt x="141550" y="1836360"/>
                        <a:pt x="143425" y="1836777"/>
                      </a:cubicBezTo>
                      <a:cubicBezTo>
                        <a:pt x="146384" y="1837402"/>
                        <a:pt x="150091" y="1838194"/>
                        <a:pt x="152591" y="1841693"/>
                      </a:cubicBezTo>
                      <a:cubicBezTo>
                        <a:pt x="154799" y="1844818"/>
                        <a:pt x="155049" y="1848609"/>
                        <a:pt x="155299" y="1852276"/>
                      </a:cubicBezTo>
                      <a:cubicBezTo>
                        <a:pt x="155424" y="1854192"/>
                        <a:pt x="155549" y="1855984"/>
                        <a:pt x="155924" y="1857609"/>
                      </a:cubicBezTo>
                      <a:cubicBezTo>
                        <a:pt x="156300" y="1859275"/>
                        <a:pt x="156674" y="1861608"/>
                        <a:pt x="157049" y="1864192"/>
                      </a:cubicBezTo>
                      <a:cubicBezTo>
                        <a:pt x="157883" y="1870025"/>
                        <a:pt x="159174" y="1878774"/>
                        <a:pt x="161716" y="1881190"/>
                      </a:cubicBezTo>
                      <a:cubicBezTo>
                        <a:pt x="164674" y="1884023"/>
                        <a:pt x="172340" y="1884232"/>
                        <a:pt x="177964" y="1884398"/>
                      </a:cubicBezTo>
                      <a:cubicBezTo>
                        <a:pt x="179923" y="1884440"/>
                        <a:pt x="181714" y="1884523"/>
                        <a:pt x="183172" y="1884648"/>
                      </a:cubicBezTo>
                      <a:cubicBezTo>
                        <a:pt x="184214" y="1884773"/>
                        <a:pt x="185547" y="1884773"/>
                        <a:pt x="187006" y="1884815"/>
                      </a:cubicBezTo>
                      <a:cubicBezTo>
                        <a:pt x="193380" y="1884982"/>
                        <a:pt x="202088" y="1885148"/>
                        <a:pt x="204962" y="1890773"/>
                      </a:cubicBezTo>
                      <a:cubicBezTo>
                        <a:pt x="206546" y="1893856"/>
                        <a:pt x="205379" y="1897064"/>
                        <a:pt x="204463" y="1899647"/>
                      </a:cubicBezTo>
                      <a:cubicBezTo>
                        <a:pt x="203963" y="1901105"/>
                        <a:pt x="203462" y="1902439"/>
                        <a:pt x="203504" y="1903480"/>
                      </a:cubicBezTo>
                      <a:cubicBezTo>
                        <a:pt x="203588" y="1905938"/>
                        <a:pt x="204337" y="1907063"/>
                        <a:pt x="205546" y="1908855"/>
                      </a:cubicBezTo>
                      <a:cubicBezTo>
                        <a:pt x="206046" y="1909647"/>
                        <a:pt x="206629" y="1910480"/>
                        <a:pt x="207171" y="1911480"/>
                      </a:cubicBezTo>
                      <a:cubicBezTo>
                        <a:pt x="209254" y="1915313"/>
                        <a:pt x="211003" y="1919354"/>
                        <a:pt x="209379" y="1922770"/>
                      </a:cubicBezTo>
                      <a:cubicBezTo>
                        <a:pt x="207670" y="1926353"/>
                        <a:pt x="202879" y="1927728"/>
                        <a:pt x="197921" y="1928645"/>
                      </a:cubicBezTo>
                      <a:cubicBezTo>
                        <a:pt x="186422" y="1930853"/>
                        <a:pt x="185672" y="1931311"/>
                        <a:pt x="178423" y="1940852"/>
                      </a:cubicBezTo>
                      <a:cubicBezTo>
                        <a:pt x="175589" y="1944602"/>
                        <a:pt x="171882" y="1947435"/>
                        <a:pt x="168340" y="1950227"/>
                      </a:cubicBezTo>
                      <a:cubicBezTo>
                        <a:pt x="163591" y="1953893"/>
                        <a:pt x="159133" y="1957351"/>
                        <a:pt x="157049" y="1962518"/>
                      </a:cubicBezTo>
                      <a:cubicBezTo>
                        <a:pt x="153008" y="1972600"/>
                        <a:pt x="150050" y="1988599"/>
                        <a:pt x="153175" y="2000015"/>
                      </a:cubicBezTo>
                      <a:cubicBezTo>
                        <a:pt x="155591" y="2008847"/>
                        <a:pt x="161466" y="2010514"/>
                        <a:pt x="169673" y="2012805"/>
                      </a:cubicBezTo>
                      <a:cubicBezTo>
                        <a:pt x="171798" y="2013389"/>
                        <a:pt x="174007" y="2014014"/>
                        <a:pt x="176215" y="2014805"/>
                      </a:cubicBezTo>
                      <a:cubicBezTo>
                        <a:pt x="182006" y="2016847"/>
                        <a:pt x="186297" y="2020138"/>
                        <a:pt x="190463" y="2023346"/>
                      </a:cubicBezTo>
                      <a:cubicBezTo>
                        <a:pt x="192922" y="2025263"/>
                        <a:pt x="195505" y="2027221"/>
                        <a:pt x="198338" y="2028929"/>
                      </a:cubicBezTo>
                      <a:cubicBezTo>
                        <a:pt x="200796" y="2030387"/>
                        <a:pt x="203588" y="2030762"/>
                        <a:pt x="206546" y="2031137"/>
                      </a:cubicBezTo>
                      <a:cubicBezTo>
                        <a:pt x="210462" y="2031679"/>
                        <a:pt x="214545" y="2032221"/>
                        <a:pt x="218086" y="2035345"/>
                      </a:cubicBezTo>
                      <a:cubicBezTo>
                        <a:pt x="225044" y="2041470"/>
                        <a:pt x="222544" y="2046594"/>
                        <a:pt x="220336" y="2051136"/>
                      </a:cubicBezTo>
                      <a:cubicBezTo>
                        <a:pt x="219420" y="2052969"/>
                        <a:pt x="218503" y="2054885"/>
                        <a:pt x="218045" y="2057052"/>
                      </a:cubicBezTo>
                      <a:cubicBezTo>
                        <a:pt x="217378" y="2060218"/>
                        <a:pt x="217503" y="2062677"/>
                        <a:pt x="217628" y="2064843"/>
                      </a:cubicBezTo>
                      <a:cubicBezTo>
                        <a:pt x="217920" y="2070259"/>
                        <a:pt x="217462" y="2073717"/>
                        <a:pt x="208712" y="2076342"/>
                      </a:cubicBezTo>
                      <a:cubicBezTo>
                        <a:pt x="202171" y="2078300"/>
                        <a:pt x="195963" y="2082425"/>
                        <a:pt x="189172" y="2089258"/>
                      </a:cubicBezTo>
                      <a:cubicBezTo>
                        <a:pt x="187464" y="2090966"/>
                        <a:pt x="186339" y="2093216"/>
                        <a:pt x="185131" y="2095632"/>
                      </a:cubicBezTo>
                      <a:cubicBezTo>
                        <a:pt x="184006" y="2097841"/>
                        <a:pt x="182839" y="2100132"/>
                        <a:pt x="181173" y="2102132"/>
                      </a:cubicBezTo>
                      <a:cubicBezTo>
                        <a:pt x="178464" y="2105298"/>
                        <a:pt x="175923" y="2106173"/>
                        <a:pt x="173256" y="2107090"/>
                      </a:cubicBezTo>
                      <a:cubicBezTo>
                        <a:pt x="172173" y="2107465"/>
                        <a:pt x="171007" y="2107840"/>
                        <a:pt x="169632" y="2108506"/>
                      </a:cubicBezTo>
                      <a:cubicBezTo>
                        <a:pt x="167674" y="2109423"/>
                        <a:pt x="162466" y="2111881"/>
                        <a:pt x="162840" y="2114298"/>
                      </a:cubicBezTo>
                      <a:cubicBezTo>
                        <a:pt x="163090" y="2115922"/>
                        <a:pt x="163090" y="2115881"/>
                        <a:pt x="164965" y="2115839"/>
                      </a:cubicBezTo>
                      <a:cubicBezTo>
                        <a:pt x="166507" y="2115798"/>
                        <a:pt x="168882" y="2115631"/>
                        <a:pt x="170840" y="2117423"/>
                      </a:cubicBezTo>
                      <a:cubicBezTo>
                        <a:pt x="177423" y="2123255"/>
                        <a:pt x="172632" y="2130130"/>
                        <a:pt x="169132" y="2135129"/>
                      </a:cubicBezTo>
                      <a:cubicBezTo>
                        <a:pt x="168340" y="2136296"/>
                        <a:pt x="167507" y="2137421"/>
                        <a:pt x="166840" y="2138546"/>
                      </a:cubicBezTo>
                      <a:cubicBezTo>
                        <a:pt x="166507" y="2139129"/>
                        <a:pt x="166049" y="2139796"/>
                        <a:pt x="165632" y="2140504"/>
                      </a:cubicBezTo>
                      <a:cubicBezTo>
                        <a:pt x="164091" y="2142921"/>
                        <a:pt x="161757" y="2146545"/>
                        <a:pt x="161757" y="2148712"/>
                      </a:cubicBezTo>
                      <a:cubicBezTo>
                        <a:pt x="161757" y="2149753"/>
                        <a:pt x="162632" y="2151170"/>
                        <a:pt x="163507" y="2152545"/>
                      </a:cubicBezTo>
                      <a:cubicBezTo>
                        <a:pt x="164591" y="2154295"/>
                        <a:pt x="165840" y="2156253"/>
                        <a:pt x="166007" y="2158503"/>
                      </a:cubicBezTo>
                      <a:cubicBezTo>
                        <a:pt x="166215" y="2161544"/>
                        <a:pt x="165632" y="2163752"/>
                        <a:pt x="164174" y="2165252"/>
                      </a:cubicBezTo>
                      <a:cubicBezTo>
                        <a:pt x="162091" y="2167460"/>
                        <a:pt x="158966" y="2167377"/>
                        <a:pt x="156216" y="2167377"/>
                      </a:cubicBezTo>
                      <a:cubicBezTo>
                        <a:pt x="153050" y="2167294"/>
                        <a:pt x="151550" y="2167419"/>
                        <a:pt x="150883" y="2168710"/>
                      </a:cubicBezTo>
                      <a:cubicBezTo>
                        <a:pt x="150341" y="2169752"/>
                        <a:pt x="150300" y="2170210"/>
                        <a:pt x="153300" y="2172210"/>
                      </a:cubicBezTo>
                      <a:cubicBezTo>
                        <a:pt x="154716" y="2173168"/>
                        <a:pt x="156050" y="2174043"/>
                        <a:pt x="156674" y="2175501"/>
                      </a:cubicBezTo>
                      <a:cubicBezTo>
                        <a:pt x="158383" y="2179584"/>
                        <a:pt x="157591" y="2181418"/>
                        <a:pt x="155633" y="2183209"/>
                      </a:cubicBezTo>
                      <a:cubicBezTo>
                        <a:pt x="154966" y="2183834"/>
                        <a:pt x="154549" y="2184167"/>
                        <a:pt x="154425" y="2185542"/>
                      </a:cubicBezTo>
                      <a:cubicBezTo>
                        <a:pt x="153883" y="2190917"/>
                        <a:pt x="158633" y="2193250"/>
                        <a:pt x="166507" y="2196500"/>
                      </a:cubicBezTo>
                      <a:cubicBezTo>
                        <a:pt x="171798" y="2198666"/>
                        <a:pt x="176840" y="2200750"/>
                        <a:pt x="179048" y="2204832"/>
                      </a:cubicBezTo>
                      <a:cubicBezTo>
                        <a:pt x="180089" y="2206707"/>
                        <a:pt x="179839" y="2208665"/>
                        <a:pt x="179631" y="2210207"/>
                      </a:cubicBezTo>
                      <a:cubicBezTo>
                        <a:pt x="179506" y="2211165"/>
                        <a:pt x="179381" y="2212082"/>
                        <a:pt x="179589" y="2212749"/>
                      </a:cubicBezTo>
                      <a:cubicBezTo>
                        <a:pt x="180423" y="2215290"/>
                        <a:pt x="182048" y="2217248"/>
                        <a:pt x="183797" y="2219331"/>
                      </a:cubicBezTo>
                      <a:cubicBezTo>
                        <a:pt x="186130" y="2222123"/>
                        <a:pt x="188755" y="2225248"/>
                        <a:pt x="189089" y="2229914"/>
                      </a:cubicBezTo>
                      <a:cubicBezTo>
                        <a:pt x="189255" y="2232289"/>
                        <a:pt x="188505" y="2234413"/>
                        <a:pt x="187797" y="2236497"/>
                      </a:cubicBezTo>
                      <a:cubicBezTo>
                        <a:pt x="187255" y="2237997"/>
                        <a:pt x="186756" y="2239455"/>
                        <a:pt x="186672" y="2240830"/>
                      </a:cubicBezTo>
                      <a:cubicBezTo>
                        <a:pt x="186506" y="2243455"/>
                        <a:pt x="187130" y="2244413"/>
                        <a:pt x="188047" y="2245871"/>
                      </a:cubicBezTo>
                      <a:cubicBezTo>
                        <a:pt x="188755" y="2246954"/>
                        <a:pt x="189672" y="2248329"/>
                        <a:pt x="190213" y="2250454"/>
                      </a:cubicBezTo>
                      <a:cubicBezTo>
                        <a:pt x="192755" y="2260245"/>
                        <a:pt x="185255" y="2264786"/>
                        <a:pt x="178631" y="2268786"/>
                      </a:cubicBezTo>
                      <a:lnTo>
                        <a:pt x="177048" y="2269744"/>
                      </a:lnTo>
                      <a:cubicBezTo>
                        <a:pt x="174548" y="2271286"/>
                        <a:pt x="170882" y="2272869"/>
                        <a:pt x="166632" y="2274702"/>
                      </a:cubicBezTo>
                      <a:cubicBezTo>
                        <a:pt x="157758" y="2278535"/>
                        <a:pt x="145592" y="2283785"/>
                        <a:pt x="143425" y="2289659"/>
                      </a:cubicBezTo>
                      <a:cubicBezTo>
                        <a:pt x="142925" y="2291076"/>
                        <a:pt x="143009" y="2292409"/>
                        <a:pt x="143759" y="2293909"/>
                      </a:cubicBezTo>
                      <a:cubicBezTo>
                        <a:pt x="145217" y="2296826"/>
                        <a:pt x="147633" y="2299075"/>
                        <a:pt x="150217" y="2301492"/>
                      </a:cubicBezTo>
                      <a:cubicBezTo>
                        <a:pt x="153175" y="2304242"/>
                        <a:pt x="156216" y="2307075"/>
                        <a:pt x="157841" y="2311033"/>
                      </a:cubicBezTo>
                      <a:cubicBezTo>
                        <a:pt x="158966" y="2313824"/>
                        <a:pt x="159507" y="2316991"/>
                        <a:pt x="160049" y="2320074"/>
                      </a:cubicBezTo>
                      <a:cubicBezTo>
                        <a:pt x="160757" y="2324032"/>
                        <a:pt x="161466" y="2328156"/>
                        <a:pt x="163382" y="2331198"/>
                      </a:cubicBezTo>
                      <a:cubicBezTo>
                        <a:pt x="164965" y="2333739"/>
                        <a:pt x="168715" y="2337156"/>
                        <a:pt x="171132" y="2337697"/>
                      </a:cubicBezTo>
                      <a:cubicBezTo>
                        <a:pt x="173506" y="2338239"/>
                        <a:pt x="174423" y="2337739"/>
                        <a:pt x="176006" y="2336864"/>
                      </a:cubicBezTo>
                      <a:cubicBezTo>
                        <a:pt x="177214" y="2336197"/>
                        <a:pt x="178756" y="2335364"/>
                        <a:pt x="181006" y="2335031"/>
                      </a:cubicBezTo>
                      <a:cubicBezTo>
                        <a:pt x="185755" y="2334364"/>
                        <a:pt x="187422" y="2335739"/>
                        <a:pt x="188839" y="2337364"/>
                      </a:cubicBezTo>
                      <a:cubicBezTo>
                        <a:pt x="189339" y="2337947"/>
                        <a:pt x="189505" y="2338114"/>
                        <a:pt x="190005" y="2338239"/>
                      </a:cubicBezTo>
                      <a:cubicBezTo>
                        <a:pt x="192630" y="2338989"/>
                        <a:pt x="205671" y="2336656"/>
                        <a:pt x="209837" y="2335197"/>
                      </a:cubicBezTo>
                      <a:cubicBezTo>
                        <a:pt x="210670" y="2334906"/>
                        <a:pt x="211837" y="2333489"/>
                        <a:pt x="212837" y="2332323"/>
                      </a:cubicBezTo>
                      <a:cubicBezTo>
                        <a:pt x="214420" y="2330406"/>
                        <a:pt x="216045" y="2328448"/>
                        <a:pt x="218336" y="2328281"/>
                      </a:cubicBezTo>
                      <a:cubicBezTo>
                        <a:pt x="225044" y="2327740"/>
                        <a:pt x="227377" y="2332490"/>
                        <a:pt x="229252" y="2336281"/>
                      </a:cubicBezTo>
                      <a:cubicBezTo>
                        <a:pt x="229919" y="2337614"/>
                        <a:pt x="230585" y="2338989"/>
                        <a:pt x="231419" y="2340197"/>
                      </a:cubicBezTo>
                      <a:cubicBezTo>
                        <a:pt x="231627" y="2340489"/>
                        <a:pt x="232252" y="2340655"/>
                        <a:pt x="233210" y="2340905"/>
                      </a:cubicBezTo>
                      <a:cubicBezTo>
                        <a:pt x="234877" y="2341280"/>
                        <a:pt x="237335" y="2341906"/>
                        <a:pt x="238835" y="2344613"/>
                      </a:cubicBezTo>
                      <a:cubicBezTo>
                        <a:pt x="240543" y="2347738"/>
                        <a:pt x="239418" y="2350905"/>
                        <a:pt x="238418" y="2353738"/>
                      </a:cubicBezTo>
                      <a:cubicBezTo>
                        <a:pt x="237460" y="2356488"/>
                        <a:pt x="236918" y="2358279"/>
                        <a:pt x="237793" y="2359737"/>
                      </a:cubicBezTo>
                      <a:cubicBezTo>
                        <a:pt x="239043" y="2361821"/>
                        <a:pt x="242293" y="2362196"/>
                        <a:pt x="245459" y="2362570"/>
                      </a:cubicBezTo>
                      <a:cubicBezTo>
                        <a:pt x="247126" y="2362779"/>
                        <a:pt x="248876" y="2362987"/>
                        <a:pt x="250376" y="2363445"/>
                      </a:cubicBezTo>
                      <a:cubicBezTo>
                        <a:pt x="261458" y="2366945"/>
                        <a:pt x="261416" y="2373111"/>
                        <a:pt x="261375" y="2382444"/>
                      </a:cubicBezTo>
                      <a:cubicBezTo>
                        <a:pt x="261375" y="2385194"/>
                        <a:pt x="260708" y="2386735"/>
                        <a:pt x="260208" y="2387819"/>
                      </a:cubicBezTo>
                      <a:cubicBezTo>
                        <a:pt x="259667" y="2389027"/>
                        <a:pt x="259458" y="2389569"/>
                        <a:pt x="260583" y="2392193"/>
                      </a:cubicBezTo>
                      <a:cubicBezTo>
                        <a:pt x="261375" y="2394068"/>
                        <a:pt x="264083" y="2396193"/>
                        <a:pt x="266708" y="2398234"/>
                      </a:cubicBezTo>
                      <a:cubicBezTo>
                        <a:pt x="269124" y="2400151"/>
                        <a:pt x="271624" y="2402109"/>
                        <a:pt x="273166" y="2404276"/>
                      </a:cubicBezTo>
                      <a:cubicBezTo>
                        <a:pt x="277874" y="2410942"/>
                        <a:pt x="277957" y="2416608"/>
                        <a:pt x="277998" y="2422108"/>
                      </a:cubicBezTo>
                      <a:cubicBezTo>
                        <a:pt x="278040" y="2425441"/>
                        <a:pt x="278082" y="2428899"/>
                        <a:pt x="279082" y="2432898"/>
                      </a:cubicBezTo>
                      <a:cubicBezTo>
                        <a:pt x="279790" y="2435732"/>
                        <a:pt x="281498" y="2439273"/>
                        <a:pt x="283290" y="2442981"/>
                      </a:cubicBezTo>
                      <a:cubicBezTo>
                        <a:pt x="286123" y="2448856"/>
                        <a:pt x="289039" y="2454938"/>
                        <a:pt x="289164" y="2460230"/>
                      </a:cubicBezTo>
                      <a:cubicBezTo>
                        <a:pt x="289289" y="2466604"/>
                        <a:pt x="285331" y="2471021"/>
                        <a:pt x="281873" y="2474937"/>
                      </a:cubicBezTo>
                      <a:cubicBezTo>
                        <a:pt x="278290" y="2478937"/>
                        <a:pt x="275207" y="2482395"/>
                        <a:pt x="275957" y="2487603"/>
                      </a:cubicBezTo>
                      <a:cubicBezTo>
                        <a:pt x="276332" y="2490019"/>
                        <a:pt x="277665" y="2491686"/>
                        <a:pt x="279248" y="2493602"/>
                      </a:cubicBezTo>
                      <a:cubicBezTo>
                        <a:pt x="280665" y="2495310"/>
                        <a:pt x="282248" y="2497227"/>
                        <a:pt x="283123" y="2499852"/>
                      </a:cubicBezTo>
                      <a:cubicBezTo>
                        <a:pt x="284081" y="2502643"/>
                        <a:pt x="283706" y="2504893"/>
                        <a:pt x="283373" y="2506726"/>
                      </a:cubicBezTo>
                      <a:cubicBezTo>
                        <a:pt x="282998" y="2508934"/>
                        <a:pt x="282790" y="2510184"/>
                        <a:pt x="284581" y="2512184"/>
                      </a:cubicBezTo>
                      <a:cubicBezTo>
                        <a:pt x="286498" y="2514351"/>
                        <a:pt x="289123" y="2515142"/>
                        <a:pt x="292206" y="2516059"/>
                      </a:cubicBezTo>
                      <a:cubicBezTo>
                        <a:pt x="296997" y="2517517"/>
                        <a:pt x="302997" y="2519309"/>
                        <a:pt x="305538" y="2527725"/>
                      </a:cubicBezTo>
                      <a:cubicBezTo>
                        <a:pt x="307330" y="2533766"/>
                        <a:pt x="307038" y="2539016"/>
                        <a:pt x="304622" y="2543307"/>
                      </a:cubicBezTo>
                      <a:cubicBezTo>
                        <a:pt x="301788" y="2548348"/>
                        <a:pt x="296039" y="2552015"/>
                        <a:pt x="287498" y="2554223"/>
                      </a:cubicBezTo>
                      <a:cubicBezTo>
                        <a:pt x="285790" y="2554681"/>
                        <a:pt x="284248" y="2555056"/>
                        <a:pt x="282873" y="2555389"/>
                      </a:cubicBezTo>
                      <a:cubicBezTo>
                        <a:pt x="273041" y="2557806"/>
                        <a:pt x="273041" y="2557806"/>
                        <a:pt x="272332" y="2571513"/>
                      </a:cubicBezTo>
                      <a:cubicBezTo>
                        <a:pt x="271666" y="2584429"/>
                        <a:pt x="267791" y="2586970"/>
                        <a:pt x="259125" y="2591511"/>
                      </a:cubicBezTo>
                      <a:cubicBezTo>
                        <a:pt x="257500" y="2592387"/>
                        <a:pt x="255667" y="2593303"/>
                        <a:pt x="253625" y="2594511"/>
                      </a:cubicBezTo>
                      <a:cubicBezTo>
                        <a:pt x="235377" y="2604969"/>
                        <a:pt x="212212" y="2623384"/>
                        <a:pt x="205212" y="2641674"/>
                      </a:cubicBezTo>
                      <a:cubicBezTo>
                        <a:pt x="205629" y="2642008"/>
                        <a:pt x="206046" y="2642299"/>
                        <a:pt x="206421" y="2642674"/>
                      </a:cubicBezTo>
                      <a:cubicBezTo>
                        <a:pt x="210879" y="2646882"/>
                        <a:pt x="213712" y="2652882"/>
                        <a:pt x="216211" y="2658173"/>
                      </a:cubicBezTo>
                      <a:cubicBezTo>
                        <a:pt x="217170" y="2660215"/>
                        <a:pt x="218086" y="2662131"/>
                        <a:pt x="219003" y="2663839"/>
                      </a:cubicBezTo>
                      <a:cubicBezTo>
                        <a:pt x="220545" y="2666589"/>
                        <a:pt x="220128" y="2668547"/>
                        <a:pt x="219753" y="2669756"/>
                      </a:cubicBezTo>
                      <a:cubicBezTo>
                        <a:pt x="220211" y="2669964"/>
                        <a:pt x="221003" y="2670297"/>
                        <a:pt x="222336" y="2670714"/>
                      </a:cubicBezTo>
                      <a:cubicBezTo>
                        <a:pt x="223169" y="2671006"/>
                        <a:pt x="225836" y="2670339"/>
                        <a:pt x="227586" y="2669881"/>
                      </a:cubicBezTo>
                      <a:cubicBezTo>
                        <a:pt x="229919" y="2669297"/>
                        <a:pt x="232377" y="2668714"/>
                        <a:pt x="234377" y="2668839"/>
                      </a:cubicBezTo>
                      <a:lnTo>
                        <a:pt x="236127" y="2668964"/>
                      </a:lnTo>
                      <a:lnTo>
                        <a:pt x="236543" y="2670672"/>
                      </a:lnTo>
                      <a:cubicBezTo>
                        <a:pt x="238126" y="2677297"/>
                        <a:pt x="245626" y="2677630"/>
                        <a:pt x="256000" y="2677297"/>
                      </a:cubicBezTo>
                      <a:cubicBezTo>
                        <a:pt x="259833" y="2677172"/>
                        <a:pt x="263416" y="2677088"/>
                        <a:pt x="266249" y="2677713"/>
                      </a:cubicBezTo>
                      <a:lnTo>
                        <a:pt x="268832" y="2678213"/>
                      </a:lnTo>
                      <a:cubicBezTo>
                        <a:pt x="273707" y="2679171"/>
                        <a:pt x="279748" y="2680338"/>
                        <a:pt x="282832" y="2682421"/>
                      </a:cubicBezTo>
                      <a:cubicBezTo>
                        <a:pt x="285665" y="2684338"/>
                        <a:pt x="286623" y="2686588"/>
                        <a:pt x="287373" y="2688379"/>
                      </a:cubicBezTo>
                      <a:cubicBezTo>
                        <a:pt x="288164" y="2690254"/>
                        <a:pt x="288623" y="2691379"/>
                        <a:pt x="291039" y="2692337"/>
                      </a:cubicBezTo>
                      <a:cubicBezTo>
                        <a:pt x="291997" y="2692712"/>
                        <a:pt x="294914" y="2692129"/>
                        <a:pt x="297039" y="2691712"/>
                      </a:cubicBezTo>
                      <a:cubicBezTo>
                        <a:pt x="299997" y="2691129"/>
                        <a:pt x="303038" y="2690504"/>
                        <a:pt x="305580" y="2690962"/>
                      </a:cubicBezTo>
                      <a:cubicBezTo>
                        <a:pt x="308205" y="2691462"/>
                        <a:pt x="310496" y="2692545"/>
                        <a:pt x="312704" y="2693629"/>
                      </a:cubicBezTo>
                      <a:cubicBezTo>
                        <a:pt x="315121" y="2694795"/>
                        <a:pt x="317412" y="2695920"/>
                        <a:pt x="319912" y="2696045"/>
                      </a:cubicBezTo>
                      <a:cubicBezTo>
                        <a:pt x="320245" y="2696004"/>
                        <a:pt x="321120" y="2695254"/>
                        <a:pt x="321620" y="2694795"/>
                      </a:cubicBezTo>
                      <a:cubicBezTo>
                        <a:pt x="322954" y="2693670"/>
                        <a:pt x="324620" y="2692254"/>
                        <a:pt x="326870" y="2692212"/>
                      </a:cubicBezTo>
                      <a:cubicBezTo>
                        <a:pt x="328828" y="2692379"/>
                        <a:pt x="330245" y="2693212"/>
                        <a:pt x="331619" y="2694129"/>
                      </a:cubicBezTo>
                      <a:cubicBezTo>
                        <a:pt x="332161" y="2694504"/>
                        <a:pt x="333078" y="2695129"/>
                        <a:pt x="333453" y="2695170"/>
                      </a:cubicBezTo>
                      <a:cubicBezTo>
                        <a:pt x="338577" y="2694754"/>
                        <a:pt x="343160" y="2693795"/>
                        <a:pt x="346577" y="2692337"/>
                      </a:cubicBezTo>
                      <a:cubicBezTo>
                        <a:pt x="350785" y="2690587"/>
                        <a:pt x="352035" y="2689171"/>
                        <a:pt x="353910" y="2687004"/>
                      </a:cubicBezTo>
                      <a:cubicBezTo>
                        <a:pt x="354868" y="2685921"/>
                        <a:pt x="355951" y="2684713"/>
                        <a:pt x="357493" y="2683296"/>
                      </a:cubicBezTo>
                      <a:cubicBezTo>
                        <a:pt x="362367" y="2678880"/>
                        <a:pt x="369533" y="2676255"/>
                        <a:pt x="376449" y="2673672"/>
                      </a:cubicBezTo>
                      <a:cubicBezTo>
                        <a:pt x="384615" y="2670630"/>
                        <a:pt x="392365" y="2667756"/>
                        <a:pt x="395531" y="2662548"/>
                      </a:cubicBezTo>
                      <a:cubicBezTo>
                        <a:pt x="397656" y="2659048"/>
                        <a:pt x="398864" y="2655548"/>
                        <a:pt x="400031" y="2652215"/>
                      </a:cubicBezTo>
                      <a:cubicBezTo>
                        <a:pt x="401989" y="2646591"/>
                        <a:pt x="404031" y="2640799"/>
                        <a:pt x="410072" y="2635508"/>
                      </a:cubicBezTo>
                      <a:cubicBezTo>
                        <a:pt x="411905" y="2633925"/>
                        <a:pt x="413613" y="2632508"/>
                        <a:pt x="415238" y="2631175"/>
                      </a:cubicBezTo>
                      <a:cubicBezTo>
                        <a:pt x="421071" y="2626384"/>
                        <a:pt x="425321" y="2622967"/>
                        <a:pt x="428779" y="2615051"/>
                      </a:cubicBezTo>
                      <a:cubicBezTo>
                        <a:pt x="429612" y="2613135"/>
                        <a:pt x="430320" y="2611052"/>
                        <a:pt x="431029" y="2608969"/>
                      </a:cubicBezTo>
                      <a:cubicBezTo>
                        <a:pt x="433695" y="2601094"/>
                        <a:pt x="436695" y="2592220"/>
                        <a:pt x="447611" y="2590636"/>
                      </a:cubicBezTo>
                      <a:cubicBezTo>
                        <a:pt x="450902" y="2590178"/>
                        <a:pt x="453027" y="2591511"/>
                        <a:pt x="454568" y="2592470"/>
                      </a:cubicBezTo>
                      <a:cubicBezTo>
                        <a:pt x="456318" y="2593595"/>
                        <a:pt x="456818" y="2593886"/>
                        <a:pt x="459193" y="2592178"/>
                      </a:cubicBezTo>
                      <a:cubicBezTo>
                        <a:pt x="461818" y="2590262"/>
                        <a:pt x="462151" y="2587095"/>
                        <a:pt x="462526" y="2583470"/>
                      </a:cubicBezTo>
                      <a:cubicBezTo>
                        <a:pt x="462693" y="2582012"/>
                        <a:pt x="462818" y="2580596"/>
                        <a:pt x="463109" y="2579221"/>
                      </a:cubicBezTo>
                      <a:cubicBezTo>
                        <a:pt x="463734" y="2576304"/>
                        <a:pt x="465526" y="2572929"/>
                        <a:pt x="467151" y="2569972"/>
                      </a:cubicBezTo>
                      <a:cubicBezTo>
                        <a:pt x="467943" y="2568471"/>
                        <a:pt x="469026" y="2566472"/>
                        <a:pt x="469151" y="2565847"/>
                      </a:cubicBezTo>
                      <a:cubicBezTo>
                        <a:pt x="469567" y="2563514"/>
                        <a:pt x="469109" y="2562889"/>
                        <a:pt x="468317" y="2561722"/>
                      </a:cubicBezTo>
                      <a:cubicBezTo>
                        <a:pt x="467484" y="2560472"/>
                        <a:pt x="466318" y="2558806"/>
                        <a:pt x="466234" y="2555556"/>
                      </a:cubicBezTo>
                      <a:cubicBezTo>
                        <a:pt x="466109" y="2550848"/>
                        <a:pt x="467026" y="2547681"/>
                        <a:pt x="469192" y="2545682"/>
                      </a:cubicBezTo>
                      <a:cubicBezTo>
                        <a:pt x="472359" y="2542682"/>
                        <a:pt x="477067" y="2543140"/>
                        <a:pt x="482525" y="2543640"/>
                      </a:cubicBezTo>
                      <a:cubicBezTo>
                        <a:pt x="484566" y="2543848"/>
                        <a:pt x="486774" y="2544015"/>
                        <a:pt x="489066" y="2544057"/>
                      </a:cubicBezTo>
                      <a:lnTo>
                        <a:pt x="489566" y="2544057"/>
                      </a:lnTo>
                      <a:cubicBezTo>
                        <a:pt x="495190" y="2544098"/>
                        <a:pt x="495190" y="2544098"/>
                        <a:pt x="501023" y="2541807"/>
                      </a:cubicBezTo>
                      <a:cubicBezTo>
                        <a:pt x="502315" y="2541307"/>
                        <a:pt x="503481" y="2540599"/>
                        <a:pt x="504606" y="2539890"/>
                      </a:cubicBezTo>
                      <a:cubicBezTo>
                        <a:pt x="507648" y="2538015"/>
                        <a:pt x="511398" y="2535682"/>
                        <a:pt x="516480" y="2539016"/>
                      </a:cubicBezTo>
                      <a:lnTo>
                        <a:pt x="518064" y="2540057"/>
                      </a:lnTo>
                      <a:lnTo>
                        <a:pt x="517564" y="2541474"/>
                      </a:lnTo>
                      <a:cubicBezTo>
                        <a:pt x="520105" y="2542182"/>
                        <a:pt x="528479" y="2540765"/>
                        <a:pt x="532229" y="2540099"/>
                      </a:cubicBezTo>
                      <a:cubicBezTo>
                        <a:pt x="536770" y="2539307"/>
                        <a:pt x="539187" y="2538932"/>
                        <a:pt x="540645" y="2539140"/>
                      </a:cubicBezTo>
                      <a:cubicBezTo>
                        <a:pt x="543853" y="2539599"/>
                        <a:pt x="546603" y="2540849"/>
                        <a:pt x="549020" y="2541974"/>
                      </a:cubicBezTo>
                      <a:cubicBezTo>
                        <a:pt x="553311" y="2543932"/>
                        <a:pt x="556436" y="2545348"/>
                        <a:pt x="560935" y="2542849"/>
                      </a:cubicBezTo>
                      <a:cubicBezTo>
                        <a:pt x="564560" y="2540807"/>
                        <a:pt x="565810" y="2538724"/>
                        <a:pt x="567018" y="2536641"/>
                      </a:cubicBezTo>
                      <a:cubicBezTo>
                        <a:pt x="569351" y="2532641"/>
                        <a:pt x="571560" y="2530183"/>
                        <a:pt x="580684" y="2531933"/>
                      </a:cubicBezTo>
                      <a:cubicBezTo>
                        <a:pt x="583559" y="2532474"/>
                        <a:pt x="585725" y="2533974"/>
                        <a:pt x="587433" y="2535182"/>
                      </a:cubicBezTo>
                      <a:cubicBezTo>
                        <a:pt x="590558" y="2537307"/>
                        <a:pt x="591516" y="2537974"/>
                        <a:pt x="594766" y="2534016"/>
                      </a:cubicBezTo>
                      <a:cubicBezTo>
                        <a:pt x="595974" y="2532558"/>
                        <a:pt x="596766" y="2529224"/>
                        <a:pt x="597516" y="2525975"/>
                      </a:cubicBezTo>
                      <a:cubicBezTo>
                        <a:pt x="597599" y="2525641"/>
                        <a:pt x="597683" y="2525350"/>
                        <a:pt x="597766" y="2525016"/>
                      </a:cubicBezTo>
                      <a:cubicBezTo>
                        <a:pt x="584725" y="2519934"/>
                        <a:pt x="572268" y="2504476"/>
                        <a:pt x="565935" y="2491602"/>
                      </a:cubicBezTo>
                      <a:cubicBezTo>
                        <a:pt x="564477" y="2488644"/>
                        <a:pt x="563477" y="2486311"/>
                        <a:pt x="562644" y="2484311"/>
                      </a:cubicBezTo>
                      <a:cubicBezTo>
                        <a:pt x="560102" y="2478354"/>
                        <a:pt x="558977" y="2475645"/>
                        <a:pt x="549978" y="2467813"/>
                      </a:cubicBezTo>
                      <a:cubicBezTo>
                        <a:pt x="549020" y="2466937"/>
                        <a:pt x="547936" y="2466188"/>
                        <a:pt x="546853" y="2465354"/>
                      </a:cubicBezTo>
                      <a:cubicBezTo>
                        <a:pt x="542770" y="2462355"/>
                        <a:pt x="538145" y="2458938"/>
                        <a:pt x="538645" y="2452272"/>
                      </a:cubicBezTo>
                      <a:cubicBezTo>
                        <a:pt x="538895" y="2448522"/>
                        <a:pt x="539854" y="2446023"/>
                        <a:pt x="541645" y="2444481"/>
                      </a:cubicBezTo>
                      <a:cubicBezTo>
                        <a:pt x="543937" y="2442481"/>
                        <a:pt x="546812" y="2442731"/>
                        <a:pt x="549311" y="2442898"/>
                      </a:cubicBezTo>
                      <a:cubicBezTo>
                        <a:pt x="551144" y="2443023"/>
                        <a:pt x="552936" y="2443148"/>
                        <a:pt x="554144" y="2442439"/>
                      </a:cubicBezTo>
                      <a:cubicBezTo>
                        <a:pt x="556227" y="2441148"/>
                        <a:pt x="557769" y="2439065"/>
                        <a:pt x="559352" y="2436857"/>
                      </a:cubicBezTo>
                      <a:cubicBezTo>
                        <a:pt x="561102" y="2434482"/>
                        <a:pt x="562894" y="2431982"/>
                        <a:pt x="565602" y="2430357"/>
                      </a:cubicBezTo>
                      <a:cubicBezTo>
                        <a:pt x="570768" y="2427232"/>
                        <a:pt x="580809" y="2426107"/>
                        <a:pt x="586684" y="2427941"/>
                      </a:cubicBezTo>
                      <a:cubicBezTo>
                        <a:pt x="588975" y="2428649"/>
                        <a:pt x="591016" y="2430399"/>
                        <a:pt x="592933" y="2432065"/>
                      </a:cubicBezTo>
                      <a:cubicBezTo>
                        <a:pt x="595016" y="2433857"/>
                        <a:pt x="597183" y="2435773"/>
                        <a:pt x="598683" y="2435273"/>
                      </a:cubicBezTo>
                      <a:cubicBezTo>
                        <a:pt x="602557" y="2434065"/>
                        <a:pt x="602516" y="2425816"/>
                        <a:pt x="602474" y="2420358"/>
                      </a:cubicBezTo>
                      <a:cubicBezTo>
                        <a:pt x="602474" y="2418400"/>
                        <a:pt x="602474" y="2416650"/>
                        <a:pt x="602599" y="2415358"/>
                      </a:cubicBezTo>
                      <a:cubicBezTo>
                        <a:pt x="602974" y="2411733"/>
                        <a:pt x="604807" y="2408109"/>
                        <a:pt x="606557" y="2404609"/>
                      </a:cubicBezTo>
                      <a:cubicBezTo>
                        <a:pt x="608599" y="2400568"/>
                        <a:pt x="610515" y="2396735"/>
                        <a:pt x="609932" y="2393652"/>
                      </a:cubicBezTo>
                      <a:cubicBezTo>
                        <a:pt x="609723" y="2392652"/>
                        <a:pt x="608682" y="2391568"/>
                        <a:pt x="607557" y="2390443"/>
                      </a:cubicBezTo>
                      <a:cubicBezTo>
                        <a:pt x="605974" y="2388818"/>
                        <a:pt x="604141" y="2386944"/>
                        <a:pt x="603765" y="2384277"/>
                      </a:cubicBezTo>
                      <a:cubicBezTo>
                        <a:pt x="603182" y="2380319"/>
                        <a:pt x="604932" y="2377611"/>
                        <a:pt x="606474" y="2375236"/>
                      </a:cubicBezTo>
                      <a:cubicBezTo>
                        <a:pt x="607390" y="2373820"/>
                        <a:pt x="608265" y="2372486"/>
                        <a:pt x="608640" y="2370945"/>
                      </a:cubicBezTo>
                      <a:cubicBezTo>
                        <a:pt x="608890" y="2369820"/>
                        <a:pt x="608515" y="2368153"/>
                        <a:pt x="608140" y="2366529"/>
                      </a:cubicBezTo>
                      <a:cubicBezTo>
                        <a:pt x="607598" y="2364112"/>
                        <a:pt x="606974" y="2361362"/>
                        <a:pt x="607973" y="2358821"/>
                      </a:cubicBezTo>
                      <a:cubicBezTo>
                        <a:pt x="609640" y="2354571"/>
                        <a:pt x="612432" y="2353821"/>
                        <a:pt x="614681" y="2353196"/>
                      </a:cubicBezTo>
                      <a:cubicBezTo>
                        <a:pt x="615765" y="2352904"/>
                        <a:pt x="616764" y="2352655"/>
                        <a:pt x="617764" y="2351946"/>
                      </a:cubicBezTo>
                      <a:cubicBezTo>
                        <a:pt x="622347" y="2348863"/>
                        <a:pt x="621722" y="2345113"/>
                        <a:pt x="620139" y="2338156"/>
                      </a:cubicBezTo>
                      <a:cubicBezTo>
                        <a:pt x="619806" y="2336656"/>
                        <a:pt x="619431" y="2335114"/>
                        <a:pt x="619139" y="2333531"/>
                      </a:cubicBezTo>
                      <a:cubicBezTo>
                        <a:pt x="618889" y="2332156"/>
                        <a:pt x="618639" y="2330823"/>
                        <a:pt x="618389" y="2329448"/>
                      </a:cubicBezTo>
                      <a:cubicBezTo>
                        <a:pt x="616264" y="2318449"/>
                        <a:pt x="614015" y="2307033"/>
                        <a:pt x="622931" y="2297909"/>
                      </a:cubicBezTo>
                      <a:cubicBezTo>
                        <a:pt x="626014" y="2294742"/>
                        <a:pt x="627264" y="2290868"/>
                        <a:pt x="628597" y="2286743"/>
                      </a:cubicBezTo>
                      <a:cubicBezTo>
                        <a:pt x="629972" y="2282576"/>
                        <a:pt x="631347" y="2278244"/>
                        <a:pt x="634680" y="2274577"/>
                      </a:cubicBezTo>
                      <a:cubicBezTo>
                        <a:pt x="639763" y="2268994"/>
                        <a:pt x="644512" y="2271036"/>
                        <a:pt x="647970" y="2272536"/>
                      </a:cubicBezTo>
                      <a:cubicBezTo>
                        <a:pt x="650054" y="2273452"/>
                        <a:pt x="651804" y="2274244"/>
                        <a:pt x="653720" y="2273786"/>
                      </a:cubicBezTo>
                      <a:cubicBezTo>
                        <a:pt x="655428" y="2273411"/>
                        <a:pt x="655428" y="2273286"/>
                        <a:pt x="655720" y="2272202"/>
                      </a:cubicBezTo>
                      <a:cubicBezTo>
                        <a:pt x="655970" y="2271202"/>
                        <a:pt x="656303" y="2269827"/>
                        <a:pt x="657511" y="2268328"/>
                      </a:cubicBezTo>
                      <a:cubicBezTo>
                        <a:pt x="658511" y="2267078"/>
                        <a:pt x="659761" y="2265911"/>
                        <a:pt x="660928" y="2264786"/>
                      </a:cubicBezTo>
                      <a:cubicBezTo>
                        <a:pt x="662261" y="2263536"/>
                        <a:pt x="663511" y="2262370"/>
                        <a:pt x="664386" y="2261120"/>
                      </a:cubicBezTo>
                      <a:lnTo>
                        <a:pt x="665052" y="2260203"/>
                      </a:lnTo>
                      <a:cubicBezTo>
                        <a:pt x="665261" y="2259953"/>
                        <a:pt x="665428" y="2259703"/>
                        <a:pt x="665552" y="2259537"/>
                      </a:cubicBezTo>
                      <a:cubicBezTo>
                        <a:pt x="665261" y="2258787"/>
                        <a:pt x="664969" y="2257703"/>
                        <a:pt x="664803" y="2255912"/>
                      </a:cubicBezTo>
                      <a:cubicBezTo>
                        <a:pt x="663594" y="2244121"/>
                        <a:pt x="667761" y="2242663"/>
                        <a:pt x="677260" y="2240455"/>
                      </a:cubicBezTo>
                      <a:lnTo>
                        <a:pt x="679135" y="2239996"/>
                      </a:lnTo>
                      <a:cubicBezTo>
                        <a:pt x="680718" y="2239621"/>
                        <a:pt x="681968" y="2239621"/>
                        <a:pt x="682884" y="2239663"/>
                      </a:cubicBezTo>
                      <a:cubicBezTo>
                        <a:pt x="684093" y="2239663"/>
                        <a:pt x="684218" y="2239705"/>
                        <a:pt x="685218" y="2237663"/>
                      </a:cubicBezTo>
                      <a:cubicBezTo>
                        <a:pt x="685551" y="2236538"/>
                        <a:pt x="685551" y="2230039"/>
                        <a:pt x="685176" y="2228789"/>
                      </a:cubicBezTo>
                      <a:cubicBezTo>
                        <a:pt x="684926" y="2228372"/>
                        <a:pt x="684051" y="2228039"/>
                        <a:pt x="682676" y="2227539"/>
                      </a:cubicBezTo>
                      <a:cubicBezTo>
                        <a:pt x="681093" y="2226956"/>
                        <a:pt x="679135" y="2226248"/>
                        <a:pt x="677968" y="2224373"/>
                      </a:cubicBezTo>
                      <a:cubicBezTo>
                        <a:pt x="676218" y="2221581"/>
                        <a:pt x="676927" y="2218248"/>
                        <a:pt x="677510" y="2215290"/>
                      </a:cubicBezTo>
                      <a:cubicBezTo>
                        <a:pt x="677718" y="2214290"/>
                        <a:pt x="677927" y="2213332"/>
                        <a:pt x="678010" y="2212374"/>
                      </a:cubicBezTo>
                      <a:cubicBezTo>
                        <a:pt x="678968" y="2203374"/>
                        <a:pt x="678968" y="2203374"/>
                        <a:pt x="671719" y="2202416"/>
                      </a:cubicBezTo>
                      <a:cubicBezTo>
                        <a:pt x="667053" y="2201791"/>
                        <a:pt x="663344" y="2201083"/>
                        <a:pt x="661928" y="2198208"/>
                      </a:cubicBezTo>
                      <a:cubicBezTo>
                        <a:pt x="660553" y="2195458"/>
                        <a:pt x="661886" y="2191958"/>
                        <a:pt x="664303" y="2187542"/>
                      </a:cubicBezTo>
                      <a:lnTo>
                        <a:pt x="665219" y="2185876"/>
                      </a:lnTo>
                      <a:cubicBezTo>
                        <a:pt x="665802" y="2184834"/>
                        <a:pt x="666344" y="2183792"/>
                        <a:pt x="666677" y="2183126"/>
                      </a:cubicBezTo>
                      <a:cubicBezTo>
                        <a:pt x="666469" y="2183043"/>
                        <a:pt x="666261" y="2182917"/>
                        <a:pt x="666052" y="2182793"/>
                      </a:cubicBezTo>
                      <a:cubicBezTo>
                        <a:pt x="664719" y="2182126"/>
                        <a:pt x="662719" y="2181126"/>
                        <a:pt x="660136" y="2179251"/>
                      </a:cubicBezTo>
                      <a:cubicBezTo>
                        <a:pt x="657303" y="2177210"/>
                        <a:pt x="655636" y="2174793"/>
                        <a:pt x="655261" y="2172127"/>
                      </a:cubicBezTo>
                      <a:cubicBezTo>
                        <a:pt x="654554" y="2167419"/>
                        <a:pt x="657678" y="2163169"/>
                        <a:pt x="660720" y="2159086"/>
                      </a:cubicBezTo>
                      <a:cubicBezTo>
                        <a:pt x="662261" y="2156961"/>
                        <a:pt x="663761" y="2155003"/>
                        <a:pt x="664511" y="2153170"/>
                      </a:cubicBezTo>
                      <a:cubicBezTo>
                        <a:pt x="666677" y="2148045"/>
                        <a:pt x="668636" y="2142671"/>
                        <a:pt x="670677" y="2137296"/>
                      </a:cubicBezTo>
                      <a:cubicBezTo>
                        <a:pt x="672802" y="2131546"/>
                        <a:pt x="675052" y="2125630"/>
                        <a:pt x="677427" y="2119922"/>
                      </a:cubicBezTo>
                      <a:cubicBezTo>
                        <a:pt x="678176" y="2118172"/>
                        <a:pt x="678927" y="2115922"/>
                        <a:pt x="679801" y="2113464"/>
                      </a:cubicBezTo>
                      <a:cubicBezTo>
                        <a:pt x="682343" y="2106048"/>
                        <a:pt x="685260" y="2097632"/>
                        <a:pt x="689759" y="2093674"/>
                      </a:cubicBezTo>
                      <a:cubicBezTo>
                        <a:pt x="695883" y="2088216"/>
                        <a:pt x="711716" y="2088841"/>
                        <a:pt x="739588" y="2095632"/>
                      </a:cubicBezTo>
                      <a:lnTo>
                        <a:pt x="741880" y="2096174"/>
                      </a:lnTo>
                      <a:lnTo>
                        <a:pt x="741380" y="2098507"/>
                      </a:lnTo>
                      <a:cubicBezTo>
                        <a:pt x="740922" y="2100465"/>
                        <a:pt x="741213" y="2101257"/>
                        <a:pt x="741338" y="2101382"/>
                      </a:cubicBezTo>
                      <a:cubicBezTo>
                        <a:pt x="742589" y="2102465"/>
                        <a:pt x="749088" y="2099882"/>
                        <a:pt x="751254" y="2099049"/>
                      </a:cubicBezTo>
                      <a:cubicBezTo>
                        <a:pt x="753004" y="2098341"/>
                        <a:pt x="754421" y="2097799"/>
                        <a:pt x="755504" y="2097591"/>
                      </a:cubicBezTo>
                      <a:cubicBezTo>
                        <a:pt x="758171" y="2097007"/>
                        <a:pt x="760629" y="2096882"/>
                        <a:pt x="763003" y="2096757"/>
                      </a:cubicBezTo>
                      <a:cubicBezTo>
                        <a:pt x="767503" y="2096549"/>
                        <a:pt x="771045" y="2096382"/>
                        <a:pt x="774669" y="2093257"/>
                      </a:cubicBezTo>
                      <a:cubicBezTo>
                        <a:pt x="777919" y="2090508"/>
                        <a:pt x="779377" y="2086341"/>
                        <a:pt x="780960" y="2081967"/>
                      </a:cubicBezTo>
                      <a:cubicBezTo>
                        <a:pt x="782169" y="2078675"/>
                        <a:pt x="783377" y="2075259"/>
                        <a:pt x="785460" y="2072301"/>
                      </a:cubicBezTo>
                      <a:cubicBezTo>
                        <a:pt x="788377" y="2068134"/>
                        <a:pt x="795959" y="2064551"/>
                        <a:pt x="802334" y="2064301"/>
                      </a:cubicBezTo>
                      <a:cubicBezTo>
                        <a:pt x="806500" y="2064135"/>
                        <a:pt x="809750" y="2065385"/>
                        <a:pt x="811792" y="2067884"/>
                      </a:cubicBezTo>
                      <a:cubicBezTo>
                        <a:pt x="813541" y="2070009"/>
                        <a:pt x="813416" y="2073342"/>
                        <a:pt x="813333" y="2076592"/>
                      </a:cubicBezTo>
                      <a:cubicBezTo>
                        <a:pt x="813291" y="2078050"/>
                        <a:pt x="813250" y="2079592"/>
                        <a:pt x="813416" y="2080384"/>
                      </a:cubicBezTo>
                      <a:cubicBezTo>
                        <a:pt x="814208" y="2083758"/>
                        <a:pt x="815958" y="2087341"/>
                        <a:pt x="818791" y="2091341"/>
                      </a:cubicBezTo>
                      <a:cubicBezTo>
                        <a:pt x="819583" y="2092466"/>
                        <a:pt x="820708" y="2094757"/>
                        <a:pt x="822832" y="2099049"/>
                      </a:cubicBezTo>
                      <a:cubicBezTo>
                        <a:pt x="828082" y="2109881"/>
                        <a:pt x="840414" y="2135171"/>
                        <a:pt x="849413" y="2135296"/>
                      </a:cubicBezTo>
                      <a:lnTo>
                        <a:pt x="849455" y="2135296"/>
                      </a:lnTo>
                      <a:cubicBezTo>
                        <a:pt x="851747" y="2135296"/>
                        <a:pt x="853913" y="2133338"/>
                        <a:pt x="855913" y="2129463"/>
                      </a:cubicBezTo>
                      <a:cubicBezTo>
                        <a:pt x="857704" y="2125963"/>
                        <a:pt x="856663" y="2123755"/>
                        <a:pt x="855038" y="2120380"/>
                      </a:cubicBezTo>
                      <a:cubicBezTo>
                        <a:pt x="853955" y="2118089"/>
                        <a:pt x="852705" y="2115464"/>
                        <a:pt x="852413" y="2112215"/>
                      </a:cubicBezTo>
                      <a:cubicBezTo>
                        <a:pt x="852205" y="2109631"/>
                        <a:pt x="853163" y="2107423"/>
                        <a:pt x="853955" y="2105673"/>
                      </a:cubicBezTo>
                      <a:cubicBezTo>
                        <a:pt x="854455" y="2104548"/>
                        <a:pt x="854913" y="2103507"/>
                        <a:pt x="854913" y="2102757"/>
                      </a:cubicBezTo>
                      <a:cubicBezTo>
                        <a:pt x="854913" y="2101799"/>
                        <a:pt x="854372" y="2100757"/>
                        <a:pt x="853705" y="2099549"/>
                      </a:cubicBezTo>
                      <a:cubicBezTo>
                        <a:pt x="852663" y="2097591"/>
                        <a:pt x="851372" y="2095174"/>
                        <a:pt x="852122" y="2092049"/>
                      </a:cubicBezTo>
                      <a:cubicBezTo>
                        <a:pt x="853288" y="2087258"/>
                        <a:pt x="857788" y="2085175"/>
                        <a:pt x="862163" y="2083175"/>
                      </a:cubicBezTo>
                      <a:cubicBezTo>
                        <a:pt x="867245" y="2080842"/>
                        <a:pt x="872079" y="2078592"/>
                        <a:pt x="872453" y="2072342"/>
                      </a:cubicBezTo>
                      <a:cubicBezTo>
                        <a:pt x="872620" y="2069926"/>
                        <a:pt x="872245" y="2068384"/>
                        <a:pt x="871953" y="2067009"/>
                      </a:cubicBezTo>
                      <a:cubicBezTo>
                        <a:pt x="871162" y="2063593"/>
                        <a:pt x="870912" y="2061218"/>
                        <a:pt x="875411" y="2055719"/>
                      </a:cubicBezTo>
                      <a:cubicBezTo>
                        <a:pt x="879078" y="2051261"/>
                        <a:pt x="882202" y="2050636"/>
                        <a:pt x="884994" y="2050052"/>
                      </a:cubicBezTo>
                      <a:cubicBezTo>
                        <a:pt x="886744" y="2049678"/>
                        <a:pt x="888244" y="2049386"/>
                        <a:pt x="890077" y="2048136"/>
                      </a:cubicBezTo>
                      <a:cubicBezTo>
                        <a:pt x="892327" y="2046594"/>
                        <a:pt x="893994" y="2042261"/>
                        <a:pt x="895577" y="2038095"/>
                      </a:cubicBezTo>
                      <a:cubicBezTo>
                        <a:pt x="897160" y="2033970"/>
                        <a:pt x="898785" y="2029679"/>
                        <a:pt x="901368" y="2026887"/>
                      </a:cubicBezTo>
                      <a:cubicBezTo>
                        <a:pt x="905284" y="2022638"/>
                        <a:pt x="909951" y="2021305"/>
                        <a:pt x="914492" y="2019971"/>
                      </a:cubicBezTo>
                      <a:cubicBezTo>
                        <a:pt x="917783" y="2019013"/>
                        <a:pt x="920908" y="2018138"/>
                        <a:pt x="923575" y="2016097"/>
                      </a:cubicBezTo>
                      <a:cubicBezTo>
                        <a:pt x="932574" y="2009264"/>
                        <a:pt x="944573" y="1994432"/>
                        <a:pt x="944698" y="1983724"/>
                      </a:cubicBezTo>
                      <a:cubicBezTo>
                        <a:pt x="937907" y="1977308"/>
                        <a:pt x="934532" y="1966684"/>
                        <a:pt x="936699" y="1958101"/>
                      </a:cubicBezTo>
                      <a:cubicBezTo>
                        <a:pt x="938365" y="1951393"/>
                        <a:pt x="943156" y="1946810"/>
                        <a:pt x="950156" y="1945185"/>
                      </a:cubicBezTo>
                      <a:cubicBezTo>
                        <a:pt x="951572" y="1944852"/>
                        <a:pt x="952697" y="1944727"/>
                        <a:pt x="953739" y="1944602"/>
                      </a:cubicBezTo>
                      <a:cubicBezTo>
                        <a:pt x="955697" y="1944394"/>
                        <a:pt x="956655" y="1944269"/>
                        <a:pt x="958572" y="1942769"/>
                      </a:cubicBezTo>
                      <a:cubicBezTo>
                        <a:pt x="959363" y="1942102"/>
                        <a:pt x="959739" y="1941352"/>
                        <a:pt x="960197" y="1940353"/>
                      </a:cubicBezTo>
                      <a:cubicBezTo>
                        <a:pt x="961072" y="1938478"/>
                        <a:pt x="962322" y="1935895"/>
                        <a:pt x="966863" y="1935061"/>
                      </a:cubicBezTo>
                      <a:cubicBezTo>
                        <a:pt x="972321" y="1934103"/>
                        <a:pt x="985945" y="1936394"/>
                        <a:pt x="987028" y="1942602"/>
                      </a:cubicBezTo>
                      <a:cubicBezTo>
                        <a:pt x="987278" y="1944102"/>
                        <a:pt x="986653" y="1945560"/>
                        <a:pt x="985903" y="1947227"/>
                      </a:cubicBezTo>
                      <a:cubicBezTo>
                        <a:pt x="985195" y="1948810"/>
                        <a:pt x="984320" y="1950768"/>
                        <a:pt x="984612" y="1952185"/>
                      </a:cubicBezTo>
                      <a:cubicBezTo>
                        <a:pt x="985112" y="1954768"/>
                        <a:pt x="986320" y="1956060"/>
                        <a:pt x="988028" y="1957810"/>
                      </a:cubicBezTo>
                      <a:cubicBezTo>
                        <a:pt x="988903" y="1958726"/>
                        <a:pt x="989861" y="1959684"/>
                        <a:pt x="990736" y="1960893"/>
                      </a:cubicBezTo>
                      <a:cubicBezTo>
                        <a:pt x="996527" y="1968767"/>
                        <a:pt x="999236" y="1970225"/>
                        <a:pt x="1008276" y="1973058"/>
                      </a:cubicBezTo>
                      <a:cubicBezTo>
                        <a:pt x="1008818" y="1973225"/>
                        <a:pt x="1009485" y="1973392"/>
                        <a:pt x="1010193" y="1973558"/>
                      </a:cubicBezTo>
                      <a:cubicBezTo>
                        <a:pt x="1013109" y="1974266"/>
                        <a:pt x="1016734" y="1975183"/>
                        <a:pt x="1018609" y="1977766"/>
                      </a:cubicBezTo>
                      <a:cubicBezTo>
                        <a:pt x="1020317" y="1980141"/>
                        <a:pt x="1019984" y="1982808"/>
                        <a:pt x="1019734" y="1984766"/>
                      </a:cubicBezTo>
                      <a:cubicBezTo>
                        <a:pt x="1019692" y="1985224"/>
                        <a:pt x="1019609" y="1985807"/>
                        <a:pt x="1019609" y="1986266"/>
                      </a:cubicBezTo>
                      <a:cubicBezTo>
                        <a:pt x="1020567" y="1986141"/>
                        <a:pt x="1022067" y="1985891"/>
                        <a:pt x="1023192" y="1985682"/>
                      </a:cubicBezTo>
                      <a:cubicBezTo>
                        <a:pt x="1026525" y="1985099"/>
                        <a:pt x="1028608" y="1984724"/>
                        <a:pt x="1029942" y="1984974"/>
                      </a:cubicBezTo>
                      <a:cubicBezTo>
                        <a:pt x="1034691" y="1985849"/>
                        <a:pt x="1037691" y="1988349"/>
                        <a:pt x="1040357" y="1990807"/>
                      </a:cubicBezTo>
                      <a:cubicBezTo>
                        <a:pt x="1041857" y="1992182"/>
                        <a:pt x="1042982" y="1993432"/>
                        <a:pt x="1043982" y="1994557"/>
                      </a:cubicBezTo>
                      <a:cubicBezTo>
                        <a:pt x="1046732" y="1997640"/>
                        <a:pt x="1047690" y="1998681"/>
                        <a:pt x="1052982" y="1998140"/>
                      </a:cubicBezTo>
                      <a:cubicBezTo>
                        <a:pt x="1058648" y="1997598"/>
                        <a:pt x="1068147" y="1994723"/>
                        <a:pt x="1069147" y="1992140"/>
                      </a:cubicBezTo>
                      <a:cubicBezTo>
                        <a:pt x="1069564" y="1991057"/>
                        <a:pt x="1069064" y="1990349"/>
                        <a:pt x="1066647" y="1988349"/>
                      </a:cubicBezTo>
                      <a:cubicBezTo>
                        <a:pt x="1065605" y="1987516"/>
                        <a:pt x="1064564" y="1986641"/>
                        <a:pt x="1063772" y="1985557"/>
                      </a:cubicBezTo>
                      <a:cubicBezTo>
                        <a:pt x="1063231" y="1984807"/>
                        <a:pt x="1062689" y="1984266"/>
                        <a:pt x="1062189" y="1983808"/>
                      </a:cubicBezTo>
                      <a:cubicBezTo>
                        <a:pt x="1059356" y="1981183"/>
                        <a:pt x="1059356" y="1979100"/>
                        <a:pt x="1062022" y="1974058"/>
                      </a:cubicBezTo>
                      <a:cubicBezTo>
                        <a:pt x="1064022" y="1970309"/>
                        <a:pt x="1067855" y="1967434"/>
                        <a:pt x="1071230" y="1964892"/>
                      </a:cubicBezTo>
                      <a:cubicBezTo>
                        <a:pt x="1072480" y="1963976"/>
                        <a:pt x="1073647" y="1963059"/>
                        <a:pt x="1074688" y="1962184"/>
                      </a:cubicBezTo>
                      <a:cubicBezTo>
                        <a:pt x="1076105" y="1960976"/>
                        <a:pt x="1077479" y="1959851"/>
                        <a:pt x="1078813" y="1958809"/>
                      </a:cubicBezTo>
                      <a:cubicBezTo>
                        <a:pt x="1085021" y="1953851"/>
                        <a:pt x="1089145" y="1950560"/>
                        <a:pt x="1088854" y="1942727"/>
                      </a:cubicBezTo>
                      <a:cubicBezTo>
                        <a:pt x="1088729" y="1939394"/>
                        <a:pt x="1087687" y="1936853"/>
                        <a:pt x="1086562" y="1934144"/>
                      </a:cubicBezTo>
                      <a:cubicBezTo>
                        <a:pt x="1085271" y="1931061"/>
                        <a:pt x="1083812" y="1927562"/>
                        <a:pt x="1083812" y="1922770"/>
                      </a:cubicBezTo>
                      <a:cubicBezTo>
                        <a:pt x="1083812" y="1920646"/>
                        <a:pt x="1084396" y="1919187"/>
                        <a:pt x="1084812" y="1918188"/>
                      </a:cubicBezTo>
                      <a:cubicBezTo>
                        <a:pt x="1084937" y="1917896"/>
                        <a:pt x="1085104" y="1917479"/>
                        <a:pt x="1085104" y="1917354"/>
                      </a:cubicBezTo>
                      <a:lnTo>
                        <a:pt x="1085104" y="1917354"/>
                      </a:lnTo>
                      <a:cubicBezTo>
                        <a:pt x="1085062" y="1917354"/>
                        <a:pt x="1084770" y="1916854"/>
                        <a:pt x="1083396" y="1915854"/>
                      </a:cubicBezTo>
                      <a:cubicBezTo>
                        <a:pt x="1082229" y="1914979"/>
                        <a:pt x="1080604" y="1915021"/>
                        <a:pt x="1078729" y="1915104"/>
                      </a:cubicBezTo>
                      <a:cubicBezTo>
                        <a:pt x="1076979" y="1915146"/>
                        <a:pt x="1074980" y="1915229"/>
                        <a:pt x="1073022" y="1914479"/>
                      </a:cubicBezTo>
                      <a:cubicBezTo>
                        <a:pt x="1064814" y="1911396"/>
                        <a:pt x="1058314" y="1897481"/>
                        <a:pt x="1059897" y="1889981"/>
                      </a:cubicBezTo>
                      <a:cubicBezTo>
                        <a:pt x="1062064" y="1879857"/>
                        <a:pt x="1075521" y="1869691"/>
                        <a:pt x="1084562" y="1868775"/>
                      </a:cubicBezTo>
                      <a:cubicBezTo>
                        <a:pt x="1088354" y="1868400"/>
                        <a:pt x="1090854" y="1867358"/>
                        <a:pt x="1091979" y="1865733"/>
                      </a:cubicBezTo>
                      <a:cubicBezTo>
                        <a:pt x="1093895" y="1862942"/>
                        <a:pt x="1092437" y="1857734"/>
                        <a:pt x="1090937" y="1852192"/>
                      </a:cubicBezTo>
                      <a:cubicBezTo>
                        <a:pt x="1090103" y="1849109"/>
                        <a:pt x="1089229" y="1845943"/>
                        <a:pt x="1088812" y="1842860"/>
                      </a:cubicBezTo>
                      <a:cubicBezTo>
                        <a:pt x="1088604" y="1841152"/>
                        <a:pt x="1088812" y="1839527"/>
                        <a:pt x="1089062" y="1837985"/>
                      </a:cubicBezTo>
                      <a:cubicBezTo>
                        <a:pt x="1089312" y="1836194"/>
                        <a:pt x="1089520" y="1834652"/>
                        <a:pt x="1089020" y="1833444"/>
                      </a:cubicBezTo>
                      <a:cubicBezTo>
                        <a:pt x="1087354" y="1829569"/>
                        <a:pt x="1083646" y="1829444"/>
                        <a:pt x="1077688" y="1829653"/>
                      </a:cubicBezTo>
                      <a:cubicBezTo>
                        <a:pt x="1076105" y="1829694"/>
                        <a:pt x="1074521" y="1829736"/>
                        <a:pt x="1072980" y="1829653"/>
                      </a:cubicBezTo>
                      <a:cubicBezTo>
                        <a:pt x="1059481" y="1828986"/>
                        <a:pt x="1047649" y="1818445"/>
                        <a:pt x="1041274" y="1801446"/>
                      </a:cubicBezTo>
                      <a:cubicBezTo>
                        <a:pt x="1039941" y="1797863"/>
                        <a:pt x="1039691" y="1794280"/>
                        <a:pt x="1039441" y="1790822"/>
                      </a:cubicBezTo>
                      <a:cubicBezTo>
                        <a:pt x="1039149" y="1786989"/>
                        <a:pt x="1038899" y="1783406"/>
                        <a:pt x="1037149" y="1780490"/>
                      </a:cubicBezTo>
                      <a:cubicBezTo>
                        <a:pt x="1036608" y="1779573"/>
                        <a:pt x="1035941" y="1779073"/>
                        <a:pt x="1035150" y="1778490"/>
                      </a:cubicBezTo>
                      <a:cubicBezTo>
                        <a:pt x="1033566" y="1777323"/>
                        <a:pt x="1031400" y="1775698"/>
                        <a:pt x="1031900" y="1771282"/>
                      </a:cubicBezTo>
                      <a:cubicBezTo>
                        <a:pt x="1032150" y="1768907"/>
                        <a:pt x="1033816" y="1767199"/>
                        <a:pt x="1035275" y="1765699"/>
                      </a:cubicBezTo>
                      <a:cubicBezTo>
                        <a:pt x="1036566" y="1764366"/>
                        <a:pt x="1037816" y="1763074"/>
                        <a:pt x="1037941" y="1761658"/>
                      </a:cubicBezTo>
                      <a:cubicBezTo>
                        <a:pt x="1038149" y="1759199"/>
                        <a:pt x="1037816" y="1756866"/>
                        <a:pt x="1037482" y="1754658"/>
                      </a:cubicBezTo>
                      <a:cubicBezTo>
                        <a:pt x="1036691" y="1749325"/>
                        <a:pt x="1035899" y="1743826"/>
                        <a:pt x="1042941" y="1737576"/>
                      </a:cubicBezTo>
                      <a:cubicBezTo>
                        <a:pt x="1045190" y="1735576"/>
                        <a:pt x="1047857" y="1734368"/>
                        <a:pt x="1050232" y="1733327"/>
                      </a:cubicBezTo>
                      <a:cubicBezTo>
                        <a:pt x="1052815" y="1732160"/>
                        <a:pt x="1055023" y="1731160"/>
                        <a:pt x="1055565" y="1729702"/>
                      </a:cubicBezTo>
                      <a:cubicBezTo>
                        <a:pt x="1055940" y="1728619"/>
                        <a:pt x="1055606" y="1726910"/>
                        <a:pt x="1054481" y="1724660"/>
                      </a:cubicBezTo>
                      <a:cubicBezTo>
                        <a:pt x="1053731" y="1723161"/>
                        <a:pt x="1052898" y="1721827"/>
                        <a:pt x="1052148" y="1720619"/>
                      </a:cubicBezTo>
                      <a:cubicBezTo>
                        <a:pt x="1050273" y="1717661"/>
                        <a:pt x="1048523" y="1714828"/>
                        <a:pt x="1049482" y="1711661"/>
                      </a:cubicBezTo>
                      <a:cubicBezTo>
                        <a:pt x="1050315" y="1708870"/>
                        <a:pt x="1053106" y="1706537"/>
                        <a:pt x="1058481" y="1704120"/>
                      </a:cubicBezTo>
                      <a:cubicBezTo>
                        <a:pt x="1060314" y="1703287"/>
                        <a:pt x="1062314" y="1703162"/>
                        <a:pt x="1064314" y="1703037"/>
                      </a:cubicBezTo>
                      <a:cubicBezTo>
                        <a:pt x="1066189" y="1702912"/>
                        <a:pt x="1067939" y="1702787"/>
                        <a:pt x="1069022" y="1702121"/>
                      </a:cubicBezTo>
                      <a:cubicBezTo>
                        <a:pt x="1071230" y="1700746"/>
                        <a:pt x="1072647" y="1698371"/>
                        <a:pt x="1074147" y="1695871"/>
                      </a:cubicBezTo>
                      <a:cubicBezTo>
                        <a:pt x="1074855" y="1694704"/>
                        <a:pt x="1075563" y="1693538"/>
                        <a:pt x="1076355" y="1692455"/>
                      </a:cubicBezTo>
                      <a:cubicBezTo>
                        <a:pt x="1080229" y="1687080"/>
                        <a:pt x="1084521" y="1685622"/>
                        <a:pt x="1088354" y="1684372"/>
                      </a:cubicBezTo>
                      <a:cubicBezTo>
                        <a:pt x="1090854" y="1683539"/>
                        <a:pt x="1093187" y="1682789"/>
                        <a:pt x="1095478" y="1680914"/>
                      </a:cubicBezTo>
                      <a:cubicBezTo>
                        <a:pt x="1097687" y="1679122"/>
                        <a:pt x="1098020" y="1674164"/>
                        <a:pt x="1098353" y="1669790"/>
                      </a:cubicBezTo>
                      <a:cubicBezTo>
                        <a:pt x="1098561" y="1666957"/>
                        <a:pt x="1098728" y="1664332"/>
                        <a:pt x="1099394" y="1662123"/>
                      </a:cubicBezTo>
                      <a:cubicBezTo>
                        <a:pt x="1101478" y="1654874"/>
                        <a:pt x="1104686" y="1646541"/>
                        <a:pt x="1112352" y="1640000"/>
                      </a:cubicBezTo>
                      <a:lnTo>
                        <a:pt x="1113310" y="1639209"/>
                      </a:lnTo>
                      <a:cubicBezTo>
                        <a:pt x="1118768" y="1634542"/>
                        <a:pt x="1121268" y="1632417"/>
                        <a:pt x="1119643" y="1624501"/>
                      </a:cubicBezTo>
                      <a:cubicBezTo>
                        <a:pt x="1119102" y="1621918"/>
                        <a:pt x="1118018" y="1620127"/>
                        <a:pt x="1117018" y="1618377"/>
                      </a:cubicBezTo>
                      <a:cubicBezTo>
                        <a:pt x="1114435" y="1614002"/>
                        <a:pt x="1113018" y="1610377"/>
                        <a:pt x="1118518" y="1603503"/>
                      </a:cubicBezTo>
                      <a:lnTo>
                        <a:pt x="1118851" y="1603086"/>
                      </a:lnTo>
                      <a:cubicBezTo>
                        <a:pt x="1124226" y="1596379"/>
                        <a:pt x="1127434" y="1592337"/>
                        <a:pt x="1129309" y="1583588"/>
                      </a:cubicBezTo>
                      <a:cubicBezTo>
                        <a:pt x="1130600" y="1577505"/>
                        <a:pt x="1129642" y="1576838"/>
                        <a:pt x="1127059" y="1575005"/>
                      </a:cubicBezTo>
                      <a:cubicBezTo>
                        <a:pt x="1125101" y="1573630"/>
                        <a:pt x="1122393" y="1571755"/>
                        <a:pt x="1120143" y="1567464"/>
                      </a:cubicBezTo>
                      <a:cubicBezTo>
                        <a:pt x="1119143" y="1565548"/>
                        <a:pt x="1119143" y="1563464"/>
                        <a:pt x="1119143" y="1561631"/>
                      </a:cubicBezTo>
                      <a:cubicBezTo>
                        <a:pt x="1119143" y="1559964"/>
                        <a:pt x="1119143" y="1558548"/>
                        <a:pt x="1118477" y="1557548"/>
                      </a:cubicBezTo>
                      <a:cubicBezTo>
                        <a:pt x="1117393" y="1555840"/>
                        <a:pt x="1115394" y="1554757"/>
                        <a:pt x="1113269" y="1553632"/>
                      </a:cubicBezTo>
                      <a:cubicBezTo>
                        <a:pt x="1111769" y="1552840"/>
                        <a:pt x="1110186" y="1552007"/>
                        <a:pt x="1108810" y="1550840"/>
                      </a:cubicBezTo>
                      <a:cubicBezTo>
                        <a:pt x="1103394" y="1546466"/>
                        <a:pt x="1100478" y="1542341"/>
                        <a:pt x="1100145" y="1538591"/>
                      </a:cubicBezTo>
                      <a:cubicBezTo>
                        <a:pt x="1099686" y="1533383"/>
                        <a:pt x="1101353" y="1531717"/>
                        <a:pt x="1104436" y="1530675"/>
                      </a:cubicBezTo>
                      <a:cubicBezTo>
                        <a:pt x="1105269" y="1530383"/>
                        <a:pt x="1105936" y="1530175"/>
                        <a:pt x="1106603" y="1529508"/>
                      </a:cubicBezTo>
                      <a:cubicBezTo>
                        <a:pt x="1110686" y="1525467"/>
                        <a:pt x="1109852" y="1523426"/>
                        <a:pt x="1108436" y="1519968"/>
                      </a:cubicBezTo>
                      <a:cubicBezTo>
                        <a:pt x="1107311" y="1517218"/>
                        <a:pt x="1105936" y="1513802"/>
                        <a:pt x="1107602" y="1509343"/>
                      </a:cubicBezTo>
                      <a:cubicBezTo>
                        <a:pt x="1109227" y="1505052"/>
                        <a:pt x="1113060" y="1504510"/>
                        <a:pt x="1115852" y="1504177"/>
                      </a:cubicBezTo>
                      <a:cubicBezTo>
                        <a:pt x="1117560" y="1503969"/>
                        <a:pt x="1119018" y="1503760"/>
                        <a:pt x="1119851" y="1502927"/>
                      </a:cubicBezTo>
                      <a:cubicBezTo>
                        <a:pt x="1121976" y="1500803"/>
                        <a:pt x="1121393" y="1499386"/>
                        <a:pt x="1119143" y="1495595"/>
                      </a:cubicBezTo>
                      <a:cubicBezTo>
                        <a:pt x="1118226" y="1494053"/>
                        <a:pt x="1117268" y="1492428"/>
                        <a:pt x="1116727" y="1490637"/>
                      </a:cubicBezTo>
                      <a:cubicBezTo>
                        <a:pt x="1115185" y="1485512"/>
                        <a:pt x="1116143" y="1482970"/>
                        <a:pt x="1117101" y="1480471"/>
                      </a:cubicBezTo>
                      <a:cubicBezTo>
                        <a:pt x="1117685" y="1478971"/>
                        <a:pt x="1118268" y="1477471"/>
                        <a:pt x="1118435" y="1475013"/>
                      </a:cubicBezTo>
                      <a:cubicBezTo>
                        <a:pt x="1118560" y="1473263"/>
                        <a:pt x="1118060" y="1472555"/>
                        <a:pt x="1117185" y="1471263"/>
                      </a:cubicBezTo>
                      <a:cubicBezTo>
                        <a:pt x="1116352" y="1470013"/>
                        <a:pt x="1115268" y="1468472"/>
                        <a:pt x="1114852" y="1465888"/>
                      </a:cubicBezTo>
                      <a:cubicBezTo>
                        <a:pt x="1114018" y="1460972"/>
                        <a:pt x="1116227" y="1458806"/>
                        <a:pt x="1117852" y="1457181"/>
                      </a:cubicBezTo>
                      <a:cubicBezTo>
                        <a:pt x="1118685" y="1456347"/>
                        <a:pt x="1119435" y="1455639"/>
                        <a:pt x="1119810" y="1454556"/>
                      </a:cubicBezTo>
                      <a:cubicBezTo>
                        <a:pt x="1121143" y="1450931"/>
                        <a:pt x="1120643" y="1449931"/>
                        <a:pt x="1119476" y="1447515"/>
                      </a:cubicBezTo>
                      <a:cubicBezTo>
                        <a:pt x="1118935" y="1446431"/>
                        <a:pt x="1118268" y="1445057"/>
                        <a:pt x="1117643" y="1443224"/>
                      </a:cubicBezTo>
                      <a:cubicBezTo>
                        <a:pt x="1117477" y="1442724"/>
                        <a:pt x="1117268" y="1442182"/>
                        <a:pt x="1117060" y="1441640"/>
                      </a:cubicBezTo>
                      <a:cubicBezTo>
                        <a:pt x="1115852" y="1438599"/>
                        <a:pt x="1113643" y="1432932"/>
                        <a:pt x="1120060" y="1429808"/>
                      </a:cubicBezTo>
                      <a:cubicBezTo>
                        <a:pt x="1125434" y="1427183"/>
                        <a:pt x="1128517" y="1430724"/>
                        <a:pt x="1130392" y="1432808"/>
                      </a:cubicBezTo>
                      <a:cubicBezTo>
                        <a:pt x="1131267" y="1433766"/>
                        <a:pt x="1132059" y="1434683"/>
                        <a:pt x="1132809" y="1434974"/>
                      </a:cubicBezTo>
                      <a:cubicBezTo>
                        <a:pt x="1134184" y="1435432"/>
                        <a:pt x="1134892" y="1435557"/>
                        <a:pt x="1135184" y="1435557"/>
                      </a:cubicBezTo>
                      <a:cubicBezTo>
                        <a:pt x="1135142" y="1435516"/>
                        <a:pt x="1135184" y="1435391"/>
                        <a:pt x="1135225" y="1435266"/>
                      </a:cubicBezTo>
                      <a:cubicBezTo>
                        <a:pt x="1135684" y="1434182"/>
                        <a:pt x="1136517" y="1432349"/>
                        <a:pt x="1139016" y="1431308"/>
                      </a:cubicBezTo>
                      <a:cubicBezTo>
                        <a:pt x="1142725" y="1429766"/>
                        <a:pt x="1144975" y="1428808"/>
                        <a:pt x="1146807" y="1431891"/>
                      </a:cubicBezTo>
                      <a:cubicBezTo>
                        <a:pt x="1147099" y="1432391"/>
                        <a:pt x="1147474" y="1432974"/>
                        <a:pt x="1148432" y="1433766"/>
                      </a:cubicBezTo>
                      <a:cubicBezTo>
                        <a:pt x="1151474" y="1436224"/>
                        <a:pt x="1155640" y="1439599"/>
                        <a:pt x="1157932" y="1438932"/>
                      </a:cubicBezTo>
                      <a:cubicBezTo>
                        <a:pt x="1159432" y="1438516"/>
                        <a:pt x="1160515" y="1436182"/>
                        <a:pt x="1161182" y="1434349"/>
                      </a:cubicBezTo>
                      <a:cubicBezTo>
                        <a:pt x="1161848" y="1432433"/>
                        <a:pt x="1162265" y="1430891"/>
                        <a:pt x="1162640" y="1429641"/>
                      </a:cubicBezTo>
                      <a:cubicBezTo>
                        <a:pt x="1164598" y="1422725"/>
                        <a:pt x="1166014" y="1422267"/>
                        <a:pt x="1176514" y="1421558"/>
                      </a:cubicBezTo>
                      <a:cubicBezTo>
                        <a:pt x="1182930" y="1421142"/>
                        <a:pt x="1186888" y="1419309"/>
                        <a:pt x="1187763" y="1416475"/>
                      </a:cubicBezTo>
                      <a:cubicBezTo>
                        <a:pt x="1188846" y="1412851"/>
                        <a:pt x="1185346" y="1407143"/>
                        <a:pt x="1179263" y="1402185"/>
                      </a:cubicBezTo>
                      <a:cubicBezTo>
                        <a:pt x="1174347" y="1405851"/>
                        <a:pt x="1168223" y="1408851"/>
                        <a:pt x="1161640" y="1405685"/>
                      </a:cubicBezTo>
                      <a:cubicBezTo>
                        <a:pt x="1159307" y="1404560"/>
                        <a:pt x="1158099" y="1402560"/>
                        <a:pt x="1157099" y="1400935"/>
                      </a:cubicBezTo>
                      <a:cubicBezTo>
                        <a:pt x="1155849" y="1398852"/>
                        <a:pt x="1155265" y="1398268"/>
                        <a:pt x="1153849" y="1398227"/>
                      </a:cubicBezTo>
                      <a:cubicBezTo>
                        <a:pt x="1152307" y="1398268"/>
                        <a:pt x="1151807" y="1398935"/>
                        <a:pt x="1150682" y="1401060"/>
                      </a:cubicBezTo>
                      <a:cubicBezTo>
                        <a:pt x="1149683" y="1402893"/>
                        <a:pt x="1148474" y="1405226"/>
                        <a:pt x="1145600" y="1406101"/>
                      </a:cubicBezTo>
                      <a:cubicBezTo>
                        <a:pt x="1140058" y="1407768"/>
                        <a:pt x="1134059" y="1400810"/>
                        <a:pt x="1127684" y="1393394"/>
                      </a:cubicBezTo>
                      <a:cubicBezTo>
                        <a:pt x="1124643" y="1389853"/>
                        <a:pt x="1121518" y="1386186"/>
                        <a:pt x="1119393" y="1384895"/>
                      </a:cubicBezTo>
                      <a:cubicBezTo>
                        <a:pt x="1116643" y="1383186"/>
                        <a:pt x="1114518" y="1382520"/>
                        <a:pt x="1113102" y="1382895"/>
                      </a:cubicBezTo>
                      <a:cubicBezTo>
                        <a:pt x="1111269" y="1383395"/>
                        <a:pt x="1109977" y="1385853"/>
                        <a:pt x="1108519" y="1388686"/>
                      </a:cubicBezTo>
                      <a:cubicBezTo>
                        <a:pt x="1106061" y="1393310"/>
                        <a:pt x="1103019" y="1399102"/>
                        <a:pt x="1095478" y="1399643"/>
                      </a:cubicBezTo>
                      <a:cubicBezTo>
                        <a:pt x="1089396" y="1400018"/>
                        <a:pt x="1085979" y="1395935"/>
                        <a:pt x="1082937" y="1392269"/>
                      </a:cubicBezTo>
                      <a:cubicBezTo>
                        <a:pt x="1081438" y="1390477"/>
                        <a:pt x="1080063" y="1388769"/>
                        <a:pt x="1078438" y="1387686"/>
                      </a:cubicBezTo>
                      <a:cubicBezTo>
                        <a:pt x="1077438" y="1387019"/>
                        <a:pt x="1076521" y="1386436"/>
                        <a:pt x="1075688" y="1385894"/>
                      </a:cubicBezTo>
                      <a:cubicBezTo>
                        <a:pt x="1069855" y="1382186"/>
                        <a:pt x="1067022" y="1379978"/>
                        <a:pt x="1066564" y="1370437"/>
                      </a:cubicBezTo>
                      <a:cubicBezTo>
                        <a:pt x="1066522" y="1369479"/>
                        <a:pt x="1066439" y="1368521"/>
                        <a:pt x="1066397" y="1367521"/>
                      </a:cubicBezTo>
                      <a:cubicBezTo>
                        <a:pt x="1065814" y="1359105"/>
                        <a:pt x="1065022" y="1347606"/>
                        <a:pt x="1076771" y="1344148"/>
                      </a:cubicBezTo>
                      <a:cubicBezTo>
                        <a:pt x="1078271" y="1343689"/>
                        <a:pt x="1079896" y="1343898"/>
                        <a:pt x="1081479" y="1344023"/>
                      </a:cubicBezTo>
                      <a:cubicBezTo>
                        <a:pt x="1082396" y="1344106"/>
                        <a:pt x="1084021" y="1344273"/>
                        <a:pt x="1084479" y="1344064"/>
                      </a:cubicBezTo>
                      <a:cubicBezTo>
                        <a:pt x="1084479" y="1344064"/>
                        <a:pt x="1084646" y="1343564"/>
                        <a:pt x="1084396" y="1341981"/>
                      </a:cubicBezTo>
                      <a:cubicBezTo>
                        <a:pt x="1084146" y="1340481"/>
                        <a:pt x="1082187" y="1339190"/>
                        <a:pt x="1080104" y="1337815"/>
                      </a:cubicBezTo>
                      <a:cubicBezTo>
                        <a:pt x="1077146" y="1335815"/>
                        <a:pt x="1073480" y="1333357"/>
                        <a:pt x="1073063" y="1328857"/>
                      </a:cubicBezTo>
                      <a:cubicBezTo>
                        <a:pt x="1072605" y="1323733"/>
                        <a:pt x="1077355" y="1319608"/>
                        <a:pt x="1081146" y="1316275"/>
                      </a:cubicBezTo>
                      <a:cubicBezTo>
                        <a:pt x="1082521" y="1315108"/>
                        <a:pt x="1083812" y="1313983"/>
                        <a:pt x="1084604" y="1313025"/>
                      </a:cubicBezTo>
                      <a:cubicBezTo>
                        <a:pt x="1086395" y="1310900"/>
                        <a:pt x="1087812" y="1308109"/>
                        <a:pt x="1089354" y="1305192"/>
                      </a:cubicBezTo>
                      <a:cubicBezTo>
                        <a:pt x="1091270" y="1301442"/>
                        <a:pt x="1093270" y="1297568"/>
                        <a:pt x="1096311" y="1294693"/>
                      </a:cubicBezTo>
                      <a:cubicBezTo>
                        <a:pt x="1098812" y="1292360"/>
                        <a:pt x="1101769" y="1291943"/>
                        <a:pt x="1104186" y="1291610"/>
                      </a:cubicBezTo>
                      <a:cubicBezTo>
                        <a:pt x="1106811" y="1291277"/>
                        <a:pt x="1108352" y="1290985"/>
                        <a:pt x="1109561" y="1289402"/>
                      </a:cubicBezTo>
                      <a:cubicBezTo>
                        <a:pt x="1111311" y="1287110"/>
                        <a:pt x="1112019" y="1285069"/>
                        <a:pt x="1111644" y="1283152"/>
                      </a:cubicBezTo>
                      <a:cubicBezTo>
                        <a:pt x="1110769" y="1278694"/>
                        <a:pt x="1104269" y="1274945"/>
                        <a:pt x="1099478" y="1272195"/>
                      </a:cubicBezTo>
                      <a:lnTo>
                        <a:pt x="1097436" y="1271028"/>
                      </a:lnTo>
                      <a:cubicBezTo>
                        <a:pt x="1086229" y="1264362"/>
                        <a:pt x="1085854" y="1253071"/>
                        <a:pt x="1085521" y="1242114"/>
                      </a:cubicBezTo>
                      <a:cubicBezTo>
                        <a:pt x="1085312" y="1234989"/>
                        <a:pt x="1085062" y="1228240"/>
                        <a:pt x="1082021" y="1222782"/>
                      </a:cubicBezTo>
                      <a:cubicBezTo>
                        <a:pt x="1080479" y="1220032"/>
                        <a:pt x="1078604" y="1217657"/>
                        <a:pt x="1076771" y="1215366"/>
                      </a:cubicBezTo>
                      <a:cubicBezTo>
                        <a:pt x="1073188" y="1210866"/>
                        <a:pt x="1069480" y="1206241"/>
                        <a:pt x="1068564" y="1198867"/>
                      </a:cubicBezTo>
                      <a:cubicBezTo>
                        <a:pt x="1067855" y="1193201"/>
                        <a:pt x="1068897" y="1187701"/>
                        <a:pt x="1069897" y="1182368"/>
                      </a:cubicBezTo>
                      <a:cubicBezTo>
                        <a:pt x="1070772" y="1177660"/>
                        <a:pt x="1071605" y="1173202"/>
                        <a:pt x="1071272" y="1168744"/>
                      </a:cubicBezTo>
                      <a:lnTo>
                        <a:pt x="1071230" y="1167953"/>
                      </a:lnTo>
                      <a:cubicBezTo>
                        <a:pt x="1070855" y="1162620"/>
                        <a:pt x="1070272" y="1153745"/>
                        <a:pt x="1068605" y="1149121"/>
                      </a:cubicBezTo>
                      <a:cubicBezTo>
                        <a:pt x="1065314" y="1139872"/>
                        <a:pt x="1063522" y="1136788"/>
                        <a:pt x="1055065" y="1135580"/>
                      </a:cubicBezTo>
                      <a:cubicBezTo>
                        <a:pt x="1053898" y="1135413"/>
                        <a:pt x="1052481" y="1135330"/>
                        <a:pt x="1050940" y="1135247"/>
                      </a:cubicBezTo>
                      <a:cubicBezTo>
                        <a:pt x="1044107" y="1134830"/>
                        <a:pt x="1034774" y="1134205"/>
                        <a:pt x="1032525" y="1126539"/>
                      </a:cubicBezTo>
                      <a:cubicBezTo>
                        <a:pt x="1031775" y="1123956"/>
                        <a:pt x="1031941" y="1121665"/>
                        <a:pt x="1033025" y="1119790"/>
                      </a:cubicBezTo>
                      <a:cubicBezTo>
                        <a:pt x="1035066" y="1116290"/>
                        <a:pt x="1039607" y="1115248"/>
                        <a:pt x="1043274" y="1114415"/>
                      </a:cubicBezTo>
                      <a:cubicBezTo>
                        <a:pt x="1044190" y="1114207"/>
                        <a:pt x="1045107" y="1113998"/>
                        <a:pt x="1045857" y="1113748"/>
                      </a:cubicBezTo>
                      <a:cubicBezTo>
                        <a:pt x="1051981" y="1111873"/>
                        <a:pt x="1051981" y="1111873"/>
                        <a:pt x="1054440" y="1106082"/>
                      </a:cubicBezTo>
                      <a:lnTo>
                        <a:pt x="1055440" y="1103582"/>
                      </a:lnTo>
                      <a:cubicBezTo>
                        <a:pt x="1057939" y="1097333"/>
                        <a:pt x="1060106" y="1091958"/>
                        <a:pt x="1069397" y="1089750"/>
                      </a:cubicBezTo>
                      <a:cubicBezTo>
                        <a:pt x="1071605" y="1089209"/>
                        <a:pt x="1073855" y="1089250"/>
                        <a:pt x="1076021" y="1089292"/>
                      </a:cubicBezTo>
                      <a:cubicBezTo>
                        <a:pt x="1080271" y="1089334"/>
                        <a:pt x="1082687" y="1089250"/>
                        <a:pt x="1084396" y="1086751"/>
                      </a:cubicBezTo>
                      <a:cubicBezTo>
                        <a:pt x="1086354" y="1083876"/>
                        <a:pt x="1085062" y="1077335"/>
                        <a:pt x="1084146" y="1072543"/>
                      </a:cubicBezTo>
                      <a:cubicBezTo>
                        <a:pt x="1083812" y="1070835"/>
                        <a:pt x="1083521" y="1069294"/>
                        <a:pt x="1083354" y="1068044"/>
                      </a:cubicBezTo>
                      <a:cubicBezTo>
                        <a:pt x="1081646" y="1053628"/>
                        <a:pt x="1081896" y="1038921"/>
                        <a:pt x="1082146" y="1024713"/>
                      </a:cubicBezTo>
                      <a:cubicBezTo>
                        <a:pt x="1082354" y="1011548"/>
                        <a:pt x="1082604" y="997924"/>
                        <a:pt x="1081271" y="984675"/>
                      </a:cubicBezTo>
                      <a:cubicBezTo>
                        <a:pt x="1079604" y="968301"/>
                        <a:pt x="1078729" y="954677"/>
                        <a:pt x="1078396" y="941720"/>
                      </a:cubicBezTo>
                      <a:cubicBezTo>
                        <a:pt x="1078063" y="926346"/>
                        <a:pt x="1070480" y="917930"/>
                        <a:pt x="1061689" y="908222"/>
                      </a:cubicBezTo>
                      <a:cubicBezTo>
                        <a:pt x="1057065" y="903098"/>
                        <a:pt x="1052315" y="897848"/>
                        <a:pt x="1048190" y="891140"/>
                      </a:cubicBezTo>
                      <a:cubicBezTo>
                        <a:pt x="1047440" y="889890"/>
                        <a:pt x="1046398" y="888557"/>
                        <a:pt x="1045315" y="887182"/>
                      </a:cubicBezTo>
                      <a:cubicBezTo>
                        <a:pt x="1043107" y="884307"/>
                        <a:pt x="1040816" y="881308"/>
                        <a:pt x="1039858" y="878183"/>
                      </a:cubicBezTo>
                      <a:cubicBezTo>
                        <a:pt x="1038358" y="873308"/>
                        <a:pt x="1039066" y="871600"/>
                        <a:pt x="1041357" y="869309"/>
                      </a:cubicBezTo>
                      <a:cubicBezTo>
                        <a:pt x="1041899" y="868767"/>
                        <a:pt x="1042524" y="868142"/>
                        <a:pt x="1043232" y="867142"/>
                      </a:cubicBezTo>
                      <a:cubicBezTo>
                        <a:pt x="1044066" y="865934"/>
                        <a:pt x="1044732" y="864101"/>
                        <a:pt x="1045357" y="862351"/>
                      </a:cubicBezTo>
                      <a:cubicBezTo>
                        <a:pt x="1046107" y="860268"/>
                        <a:pt x="1046857" y="858309"/>
                        <a:pt x="1047940" y="856935"/>
                      </a:cubicBezTo>
                      <a:cubicBezTo>
                        <a:pt x="1051606" y="852352"/>
                        <a:pt x="1053648" y="852352"/>
                        <a:pt x="1057148" y="854101"/>
                      </a:cubicBezTo>
                      <a:cubicBezTo>
                        <a:pt x="1058148" y="854601"/>
                        <a:pt x="1059398" y="855268"/>
                        <a:pt x="1061273" y="855768"/>
                      </a:cubicBezTo>
                      <a:cubicBezTo>
                        <a:pt x="1068730" y="857768"/>
                        <a:pt x="1074063" y="852768"/>
                        <a:pt x="1080229" y="846977"/>
                      </a:cubicBezTo>
                      <a:cubicBezTo>
                        <a:pt x="1083063" y="844311"/>
                        <a:pt x="1086021" y="841561"/>
                        <a:pt x="1089270" y="839519"/>
                      </a:cubicBezTo>
                      <a:cubicBezTo>
                        <a:pt x="1092937" y="837228"/>
                        <a:pt x="1096187" y="836769"/>
                        <a:pt x="1099061" y="836394"/>
                      </a:cubicBezTo>
                      <a:cubicBezTo>
                        <a:pt x="1100853" y="836144"/>
                        <a:pt x="1102519" y="835936"/>
                        <a:pt x="1104227" y="835269"/>
                      </a:cubicBezTo>
                      <a:cubicBezTo>
                        <a:pt x="1106603" y="834395"/>
                        <a:pt x="1107061" y="833936"/>
                        <a:pt x="1107103" y="833853"/>
                      </a:cubicBezTo>
                      <a:cubicBezTo>
                        <a:pt x="1107103" y="833811"/>
                        <a:pt x="1107103" y="833436"/>
                        <a:pt x="1107103" y="833186"/>
                      </a:cubicBezTo>
                      <a:cubicBezTo>
                        <a:pt x="1107144" y="832061"/>
                        <a:pt x="1107227" y="830353"/>
                        <a:pt x="1108394" y="827978"/>
                      </a:cubicBezTo>
                      <a:cubicBezTo>
                        <a:pt x="1112602" y="819562"/>
                        <a:pt x="1122476" y="814354"/>
                        <a:pt x="1133225" y="814563"/>
                      </a:cubicBezTo>
                      <a:cubicBezTo>
                        <a:pt x="1137391" y="814646"/>
                        <a:pt x="1140641" y="816938"/>
                        <a:pt x="1143516" y="818937"/>
                      </a:cubicBezTo>
                      <a:cubicBezTo>
                        <a:pt x="1146224" y="820812"/>
                        <a:pt x="1148474" y="822354"/>
                        <a:pt x="1151266" y="822354"/>
                      </a:cubicBezTo>
                      <a:cubicBezTo>
                        <a:pt x="1157599" y="822146"/>
                        <a:pt x="1160723" y="816229"/>
                        <a:pt x="1160598" y="804813"/>
                      </a:cubicBezTo>
                      <a:cubicBezTo>
                        <a:pt x="1160598" y="804730"/>
                        <a:pt x="1160723" y="798939"/>
                        <a:pt x="1162140" y="795606"/>
                      </a:cubicBezTo>
                      <a:cubicBezTo>
                        <a:pt x="1161640" y="794231"/>
                        <a:pt x="1160057" y="792606"/>
                        <a:pt x="1158348" y="790939"/>
                      </a:cubicBezTo>
                      <a:cubicBezTo>
                        <a:pt x="1155557" y="788190"/>
                        <a:pt x="1152057" y="784732"/>
                        <a:pt x="1151349" y="779857"/>
                      </a:cubicBezTo>
                      <a:cubicBezTo>
                        <a:pt x="1150599" y="774691"/>
                        <a:pt x="1153015" y="771066"/>
                        <a:pt x="1155140" y="767816"/>
                      </a:cubicBezTo>
                      <a:cubicBezTo>
                        <a:pt x="1155765" y="766900"/>
                        <a:pt x="1156349" y="765983"/>
                        <a:pt x="1156890" y="764983"/>
                      </a:cubicBezTo>
                      <a:cubicBezTo>
                        <a:pt x="1157182" y="764483"/>
                        <a:pt x="1157557" y="764025"/>
                        <a:pt x="1158015" y="763483"/>
                      </a:cubicBezTo>
                      <a:cubicBezTo>
                        <a:pt x="1158599" y="762817"/>
                        <a:pt x="1159224" y="762067"/>
                        <a:pt x="1159640" y="761192"/>
                      </a:cubicBezTo>
                      <a:cubicBezTo>
                        <a:pt x="1159848" y="760775"/>
                        <a:pt x="1159806" y="759775"/>
                        <a:pt x="1159806" y="758900"/>
                      </a:cubicBezTo>
                      <a:cubicBezTo>
                        <a:pt x="1159765" y="757484"/>
                        <a:pt x="1159765" y="755901"/>
                        <a:pt x="1160390" y="754359"/>
                      </a:cubicBezTo>
                      <a:cubicBezTo>
                        <a:pt x="1162640" y="748901"/>
                        <a:pt x="1168639" y="747026"/>
                        <a:pt x="1173930" y="745401"/>
                      </a:cubicBezTo>
                      <a:cubicBezTo>
                        <a:pt x="1178722" y="743943"/>
                        <a:pt x="1181597" y="742901"/>
                        <a:pt x="1181513" y="740902"/>
                      </a:cubicBezTo>
                      <a:cubicBezTo>
                        <a:pt x="1181472" y="739985"/>
                        <a:pt x="1180388" y="738860"/>
                        <a:pt x="1179263" y="737652"/>
                      </a:cubicBezTo>
                      <a:cubicBezTo>
                        <a:pt x="1177347" y="735610"/>
                        <a:pt x="1174722" y="732777"/>
                        <a:pt x="1175014" y="728569"/>
                      </a:cubicBezTo>
                      <a:cubicBezTo>
                        <a:pt x="1175347" y="724236"/>
                        <a:pt x="1178180" y="721320"/>
                        <a:pt x="1180722" y="718778"/>
                      </a:cubicBezTo>
                      <a:cubicBezTo>
                        <a:pt x="1181805" y="717695"/>
                        <a:pt x="1182846" y="716653"/>
                        <a:pt x="1183680" y="715487"/>
                      </a:cubicBezTo>
                      <a:cubicBezTo>
                        <a:pt x="1184638" y="714195"/>
                        <a:pt x="1185263" y="713070"/>
                        <a:pt x="1185888" y="712070"/>
                      </a:cubicBezTo>
                      <a:cubicBezTo>
                        <a:pt x="1187346" y="709529"/>
                        <a:pt x="1188721" y="707154"/>
                        <a:pt x="1192846" y="704863"/>
                      </a:cubicBezTo>
                      <a:cubicBezTo>
                        <a:pt x="1194846" y="703738"/>
                        <a:pt x="1196887" y="702946"/>
                        <a:pt x="1198845" y="702196"/>
                      </a:cubicBezTo>
                      <a:cubicBezTo>
                        <a:pt x="1201095" y="701321"/>
                        <a:pt x="1203220" y="700488"/>
                        <a:pt x="1205220" y="699196"/>
                      </a:cubicBezTo>
                      <a:cubicBezTo>
                        <a:pt x="1206345" y="698488"/>
                        <a:pt x="1207595" y="697738"/>
                        <a:pt x="1208844" y="696988"/>
                      </a:cubicBezTo>
                      <a:cubicBezTo>
                        <a:pt x="1211844" y="695197"/>
                        <a:pt x="1214928" y="693364"/>
                        <a:pt x="1217094" y="691405"/>
                      </a:cubicBezTo>
                      <a:cubicBezTo>
                        <a:pt x="1218969" y="689697"/>
                        <a:pt x="1220469" y="687489"/>
                        <a:pt x="1222094" y="685156"/>
                      </a:cubicBezTo>
                      <a:cubicBezTo>
                        <a:pt x="1224135" y="682198"/>
                        <a:pt x="1226218" y="679156"/>
                        <a:pt x="1229218" y="676781"/>
                      </a:cubicBezTo>
                      <a:cubicBezTo>
                        <a:pt x="1232759" y="673990"/>
                        <a:pt x="1236384" y="673032"/>
                        <a:pt x="1239592" y="672198"/>
                      </a:cubicBezTo>
                      <a:cubicBezTo>
                        <a:pt x="1243259" y="671240"/>
                        <a:pt x="1246175" y="670490"/>
                        <a:pt x="1248217" y="667199"/>
                      </a:cubicBezTo>
                      <a:cubicBezTo>
                        <a:pt x="1248800" y="666282"/>
                        <a:pt x="1249508" y="665241"/>
                        <a:pt x="1250258" y="664116"/>
                      </a:cubicBezTo>
                      <a:cubicBezTo>
                        <a:pt x="1253466" y="659324"/>
                        <a:pt x="1258382" y="652075"/>
                        <a:pt x="1255716" y="649117"/>
                      </a:cubicBezTo>
                      <a:cubicBezTo>
                        <a:pt x="1252633" y="645617"/>
                        <a:pt x="1248383" y="643909"/>
                        <a:pt x="1243884" y="642117"/>
                      </a:cubicBezTo>
                      <a:cubicBezTo>
                        <a:pt x="1237551" y="639576"/>
                        <a:pt x="1231051" y="636951"/>
                        <a:pt x="1227468" y="629202"/>
                      </a:cubicBezTo>
                      <a:cubicBezTo>
                        <a:pt x="1222427" y="618244"/>
                        <a:pt x="1222302" y="603829"/>
                        <a:pt x="1222177" y="591121"/>
                      </a:cubicBezTo>
                      <a:cubicBezTo>
                        <a:pt x="1222135" y="587247"/>
                        <a:pt x="1222135" y="583455"/>
                        <a:pt x="1221969" y="579997"/>
                      </a:cubicBezTo>
                      <a:lnTo>
                        <a:pt x="1221927" y="578789"/>
                      </a:lnTo>
                      <a:cubicBezTo>
                        <a:pt x="1221427" y="567915"/>
                        <a:pt x="1221260" y="564957"/>
                        <a:pt x="1211886" y="559457"/>
                      </a:cubicBezTo>
                      <a:cubicBezTo>
                        <a:pt x="1208803" y="557624"/>
                        <a:pt x="1206720" y="555916"/>
                        <a:pt x="1204845" y="554374"/>
                      </a:cubicBezTo>
                      <a:cubicBezTo>
                        <a:pt x="1201762" y="551833"/>
                        <a:pt x="1199679" y="550124"/>
                        <a:pt x="1194638" y="549291"/>
                      </a:cubicBezTo>
                      <a:cubicBezTo>
                        <a:pt x="1194096" y="549208"/>
                        <a:pt x="1193387" y="549125"/>
                        <a:pt x="1192637" y="549083"/>
                      </a:cubicBezTo>
                      <a:cubicBezTo>
                        <a:pt x="1188929" y="548750"/>
                        <a:pt x="1183263" y="548208"/>
                        <a:pt x="1181388" y="543750"/>
                      </a:cubicBezTo>
                      <a:cubicBezTo>
                        <a:pt x="1179389" y="538959"/>
                        <a:pt x="1181972" y="536126"/>
                        <a:pt x="1183888" y="534084"/>
                      </a:cubicBezTo>
                      <a:cubicBezTo>
                        <a:pt x="1184971" y="532917"/>
                        <a:pt x="1185930" y="531917"/>
                        <a:pt x="1186221" y="530584"/>
                      </a:cubicBezTo>
                      <a:cubicBezTo>
                        <a:pt x="1187221" y="526085"/>
                        <a:pt x="1184305" y="524418"/>
                        <a:pt x="1177431" y="521710"/>
                      </a:cubicBezTo>
                      <a:cubicBezTo>
                        <a:pt x="1174806" y="520668"/>
                        <a:pt x="1172097" y="519627"/>
                        <a:pt x="1170014" y="518085"/>
                      </a:cubicBezTo>
                      <a:cubicBezTo>
                        <a:pt x="1162807" y="512836"/>
                        <a:pt x="1157307" y="498837"/>
                        <a:pt x="1161265" y="489379"/>
                      </a:cubicBezTo>
                      <a:cubicBezTo>
                        <a:pt x="1162098" y="487337"/>
                        <a:pt x="1162931" y="485671"/>
                        <a:pt x="1163681" y="484213"/>
                      </a:cubicBezTo>
                      <a:cubicBezTo>
                        <a:pt x="1166098" y="479380"/>
                        <a:pt x="1167098" y="477422"/>
                        <a:pt x="1163973" y="469880"/>
                      </a:cubicBezTo>
                      <a:cubicBezTo>
                        <a:pt x="1161140" y="463131"/>
                        <a:pt x="1159724" y="463006"/>
                        <a:pt x="1152932" y="462381"/>
                      </a:cubicBezTo>
                      <a:cubicBezTo>
                        <a:pt x="1151807" y="462298"/>
                        <a:pt x="1150557" y="462173"/>
                        <a:pt x="1149183" y="462006"/>
                      </a:cubicBezTo>
                      <a:lnTo>
                        <a:pt x="1147641" y="461839"/>
                      </a:lnTo>
                      <a:lnTo>
                        <a:pt x="1147141" y="460381"/>
                      </a:lnTo>
                      <a:cubicBezTo>
                        <a:pt x="1145349" y="455090"/>
                        <a:pt x="1147433" y="452257"/>
                        <a:pt x="1148516" y="450757"/>
                      </a:cubicBezTo>
                      <a:cubicBezTo>
                        <a:pt x="1148599" y="450632"/>
                        <a:pt x="1148683" y="450507"/>
                        <a:pt x="1148766" y="450424"/>
                      </a:cubicBezTo>
                      <a:cubicBezTo>
                        <a:pt x="1148432" y="450090"/>
                        <a:pt x="1147683" y="449465"/>
                        <a:pt x="1146058" y="448465"/>
                      </a:cubicBezTo>
                      <a:cubicBezTo>
                        <a:pt x="1145474" y="448132"/>
                        <a:pt x="1144558" y="447924"/>
                        <a:pt x="1143600" y="447757"/>
                      </a:cubicBezTo>
                      <a:cubicBezTo>
                        <a:pt x="1141433" y="447340"/>
                        <a:pt x="1137350" y="446549"/>
                        <a:pt x="1137183" y="441633"/>
                      </a:cubicBezTo>
                      <a:cubicBezTo>
                        <a:pt x="1137058" y="436883"/>
                        <a:pt x="1142641" y="433050"/>
                        <a:pt x="1148058" y="429384"/>
                      </a:cubicBezTo>
                      <a:cubicBezTo>
                        <a:pt x="1151016" y="427384"/>
                        <a:pt x="1154057" y="425301"/>
                        <a:pt x="1155098" y="423717"/>
                      </a:cubicBezTo>
                      <a:cubicBezTo>
                        <a:pt x="1159515" y="416968"/>
                        <a:pt x="1158807" y="410343"/>
                        <a:pt x="1153182" y="403927"/>
                      </a:cubicBezTo>
                      <a:cubicBezTo>
                        <a:pt x="1148058" y="406927"/>
                        <a:pt x="1141891" y="409593"/>
                        <a:pt x="1139725" y="411885"/>
                      </a:cubicBezTo>
                      <a:cubicBezTo>
                        <a:pt x="1133850" y="418134"/>
                        <a:pt x="1131809" y="428800"/>
                        <a:pt x="1122060" y="430050"/>
                      </a:cubicBezTo>
                      <a:cubicBezTo>
                        <a:pt x="1114727" y="431008"/>
                        <a:pt x="1108269" y="420426"/>
                        <a:pt x="1105519" y="428717"/>
                      </a:cubicBezTo>
                      <a:cubicBezTo>
                        <a:pt x="1104061" y="433050"/>
                        <a:pt x="1109269" y="436716"/>
                        <a:pt x="1104519" y="441299"/>
                      </a:cubicBezTo>
                      <a:cubicBezTo>
                        <a:pt x="1100853" y="444841"/>
                        <a:pt x="1096145" y="442341"/>
                        <a:pt x="1091687" y="443716"/>
                      </a:cubicBezTo>
                      <a:cubicBezTo>
                        <a:pt x="1084604" y="445924"/>
                        <a:pt x="1076730" y="455382"/>
                        <a:pt x="1071105" y="460173"/>
                      </a:cubicBezTo>
                      <a:cubicBezTo>
                        <a:pt x="1066272" y="464256"/>
                        <a:pt x="1066105" y="466006"/>
                        <a:pt x="1059314" y="468047"/>
                      </a:cubicBezTo>
                      <a:cubicBezTo>
                        <a:pt x="1054731" y="469422"/>
                        <a:pt x="1050023" y="471589"/>
                        <a:pt x="1045399" y="472422"/>
                      </a:cubicBezTo>
                      <a:cubicBezTo>
                        <a:pt x="1037566" y="473797"/>
                        <a:pt x="1026233" y="470339"/>
                        <a:pt x="1019067" y="472714"/>
                      </a:cubicBezTo>
                      <a:cubicBezTo>
                        <a:pt x="1014401" y="474255"/>
                        <a:pt x="1012526" y="491254"/>
                        <a:pt x="1006027" y="484421"/>
                      </a:cubicBezTo>
                      <a:cubicBezTo>
                        <a:pt x="998736" y="476755"/>
                        <a:pt x="1013776" y="457090"/>
                        <a:pt x="1020151" y="453840"/>
                      </a:cubicBezTo>
                      <a:cubicBezTo>
                        <a:pt x="1024692" y="451549"/>
                        <a:pt x="1030941" y="453840"/>
                        <a:pt x="1034650" y="451007"/>
                      </a:cubicBezTo>
                      <a:cubicBezTo>
                        <a:pt x="1038191" y="448340"/>
                        <a:pt x="1038649" y="441549"/>
                        <a:pt x="1039691" y="437675"/>
                      </a:cubicBezTo>
                      <a:cubicBezTo>
                        <a:pt x="1042190" y="428550"/>
                        <a:pt x="1041232" y="420176"/>
                        <a:pt x="1052023" y="419134"/>
                      </a:cubicBezTo>
                      <a:cubicBezTo>
                        <a:pt x="1067647" y="417593"/>
                        <a:pt x="1070230" y="417218"/>
                        <a:pt x="1078313" y="402594"/>
                      </a:cubicBezTo>
                      <a:cubicBezTo>
                        <a:pt x="1084188" y="391970"/>
                        <a:pt x="1088104" y="381762"/>
                        <a:pt x="1096562" y="372763"/>
                      </a:cubicBezTo>
                      <a:cubicBezTo>
                        <a:pt x="1103353" y="365513"/>
                        <a:pt x="1120226" y="362180"/>
                        <a:pt x="1121476" y="350556"/>
                      </a:cubicBezTo>
                      <a:cubicBezTo>
                        <a:pt x="1122351" y="342224"/>
                        <a:pt x="1115310" y="344057"/>
                        <a:pt x="1122268" y="336057"/>
                      </a:cubicBezTo>
                      <a:cubicBezTo>
                        <a:pt x="1128142" y="329350"/>
                        <a:pt x="1134392" y="324600"/>
                        <a:pt x="1139183" y="317017"/>
                      </a:cubicBezTo>
                      <a:cubicBezTo>
                        <a:pt x="1144183" y="309101"/>
                        <a:pt x="1149224" y="301727"/>
                        <a:pt x="1158057" y="297644"/>
                      </a:cubicBezTo>
                      <a:cubicBezTo>
                        <a:pt x="1165473" y="294186"/>
                        <a:pt x="1169931" y="293269"/>
                        <a:pt x="1173764" y="285769"/>
                      </a:cubicBezTo>
                      <a:cubicBezTo>
                        <a:pt x="1177555" y="278353"/>
                        <a:pt x="1180555" y="273770"/>
                        <a:pt x="1185971" y="267104"/>
                      </a:cubicBezTo>
                      <a:cubicBezTo>
                        <a:pt x="1190054" y="262021"/>
                        <a:pt x="1192846" y="257063"/>
                        <a:pt x="1195637" y="251022"/>
                      </a:cubicBezTo>
                      <a:cubicBezTo>
                        <a:pt x="1201012" y="239440"/>
                        <a:pt x="1212053" y="229857"/>
                        <a:pt x="1213094" y="216233"/>
                      </a:cubicBezTo>
                      <a:cubicBezTo>
                        <a:pt x="1213761" y="207025"/>
                        <a:pt x="1204970" y="201567"/>
                        <a:pt x="1204512" y="193360"/>
                      </a:cubicBezTo>
                      <a:cubicBezTo>
                        <a:pt x="1204220" y="188277"/>
                        <a:pt x="1209011" y="183569"/>
                        <a:pt x="1209386" y="178444"/>
                      </a:cubicBezTo>
                      <a:cubicBezTo>
                        <a:pt x="1209720" y="173986"/>
                        <a:pt x="1207886" y="166778"/>
                        <a:pt x="1205845" y="162820"/>
                      </a:cubicBezTo>
                      <a:cubicBezTo>
                        <a:pt x="1202553" y="156404"/>
                        <a:pt x="1200679" y="159987"/>
                        <a:pt x="1197262" y="156696"/>
                      </a:cubicBezTo>
                      <a:cubicBezTo>
                        <a:pt x="1193554" y="153154"/>
                        <a:pt x="1194346" y="145863"/>
                        <a:pt x="1192346" y="140864"/>
                      </a:cubicBezTo>
                      <a:cubicBezTo>
                        <a:pt x="1190512" y="136281"/>
                        <a:pt x="1186929" y="130323"/>
                        <a:pt x="1181930" y="129323"/>
                      </a:cubicBezTo>
                      <a:cubicBezTo>
                        <a:pt x="1180514" y="129031"/>
                        <a:pt x="1179222" y="131906"/>
                        <a:pt x="1177097" y="131656"/>
                      </a:cubicBezTo>
                      <a:cubicBezTo>
                        <a:pt x="1174514" y="131364"/>
                        <a:pt x="1172347" y="130198"/>
                        <a:pt x="1170222" y="128823"/>
                      </a:cubicBezTo>
                      <a:cubicBezTo>
                        <a:pt x="1158890" y="121615"/>
                        <a:pt x="1168764" y="109658"/>
                        <a:pt x="1154474" y="105950"/>
                      </a:cubicBezTo>
                      <a:cubicBezTo>
                        <a:pt x="1146516" y="103867"/>
                        <a:pt x="1145266" y="105741"/>
                        <a:pt x="1139558" y="98992"/>
                      </a:cubicBezTo>
                      <a:cubicBezTo>
                        <a:pt x="1134142" y="92576"/>
                        <a:pt x="1132683" y="91368"/>
                        <a:pt x="1124226" y="89618"/>
                      </a:cubicBezTo>
                      <a:cubicBezTo>
                        <a:pt x="1113269" y="87326"/>
                        <a:pt x="1102436" y="83826"/>
                        <a:pt x="1093187" y="90243"/>
                      </a:cubicBezTo>
                      <a:cubicBezTo>
                        <a:pt x="1088271" y="93617"/>
                        <a:pt x="1087437" y="96700"/>
                        <a:pt x="1080271" y="96200"/>
                      </a:cubicBezTo>
                      <a:cubicBezTo>
                        <a:pt x="1076896" y="95950"/>
                        <a:pt x="1073147" y="93826"/>
                        <a:pt x="1069813" y="94117"/>
                      </a:cubicBezTo>
                      <a:cubicBezTo>
                        <a:pt x="1066772" y="94367"/>
                        <a:pt x="1064356" y="97034"/>
                        <a:pt x="1061189" y="97659"/>
                      </a:cubicBezTo>
                      <a:cubicBezTo>
                        <a:pt x="1053315" y="99242"/>
                        <a:pt x="1045357" y="94117"/>
                        <a:pt x="1037482" y="96200"/>
                      </a:cubicBezTo>
                      <a:cubicBezTo>
                        <a:pt x="1026525" y="99075"/>
                        <a:pt x="1034274" y="107200"/>
                        <a:pt x="1030650" y="114491"/>
                      </a:cubicBezTo>
                      <a:cubicBezTo>
                        <a:pt x="1025983" y="123782"/>
                        <a:pt x="1015901" y="117574"/>
                        <a:pt x="1009193" y="119657"/>
                      </a:cubicBezTo>
                      <a:cubicBezTo>
                        <a:pt x="1004027" y="121282"/>
                        <a:pt x="1001569" y="126115"/>
                        <a:pt x="995236" y="123240"/>
                      </a:cubicBezTo>
                      <a:cubicBezTo>
                        <a:pt x="989569" y="120699"/>
                        <a:pt x="990820" y="119574"/>
                        <a:pt x="992736" y="115574"/>
                      </a:cubicBezTo>
                      <a:cubicBezTo>
                        <a:pt x="994861" y="111199"/>
                        <a:pt x="998736" y="109200"/>
                        <a:pt x="1000402" y="103908"/>
                      </a:cubicBezTo>
                      <a:cubicBezTo>
                        <a:pt x="1002235" y="98075"/>
                        <a:pt x="1002652" y="94117"/>
                        <a:pt x="1006527" y="88868"/>
                      </a:cubicBezTo>
                      <a:cubicBezTo>
                        <a:pt x="1011568" y="81993"/>
                        <a:pt x="1018526" y="75577"/>
                        <a:pt x="1007318" y="69702"/>
                      </a:cubicBezTo>
                      <a:cubicBezTo>
                        <a:pt x="1000943" y="66369"/>
                        <a:pt x="988444" y="66703"/>
                        <a:pt x="981820" y="68411"/>
                      </a:cubicBezTo>
                      <a:cubicBezTo>
                        <a:pt x="976654" y="69702"/>
                        <a:pt x="961322" y="84535"/>
                        <a:pt x="959239" y="75994"/>
                      </a:cubicBezTo>
                      <a:cubicBezTo>
                        <a:pt x="958363" y="72536"/>
                        <a:pt x="964571" y="72119"/>
                        <a:pt x="961572" y="67619"/>
                      </a:cubicBezTo>
                      <a:cubicBezTo>
                        <a:pt x="959739" y="64869"/>
                        <a:pt x="951823" y="65161"/>
                        <a:pt x="948823" y="65161"/>
                      </a:cubicBezTo>
                      <a:cubicBezTo>
                        <a:pt x="941323" y="65203"/>
                        <a:pt x="933490" y="71286"/>
                        <a:pt x="926408" y="69328"/>
                      </a:cubicBezTo>
                      <a:cubicBezTo>
                        <a:pt x="931949" y="55954"/>
                        <a:pt x="948406" y="57078"/>
                        <a:pt x="955280" y="46538"/>
                      </a:cubicBezTo>
                      <a:cubicBezTo>
                        <a:pt x="956739" y="44288"/>
                        <a:pt x="957030" y="40205"/>
                        <a:pt x="959239" y="38538"/>
                      </a:cubicBezTo>
                      <a:cubicBezTo>
                        <a:pt x="961905" y="36455"/>
                        <a:pt x="964655" y="38580"/>
                        <a:pt x="967405" y="37080"/>
                      </a:cubicBezTo>
                      <a:cubicBezTo>
                        <a:pt x="973779" y="33580"/>
                        <a:pt x="972071" y="31205"/>
                        <a:pt x="969321" y="26039"/>
                      </a:cubicBezTo>
                      <a:cubicBezTo>
                        <a:pt x="968571" y="24664"/>
                        <a:pt x="963446" y="14457"/>
                        <a:pt x="963280" y="14332"/>
                      </a:cubicBezTo>
                      <a:cubicBezTo>
                        <a:pt x="958447" y="10790"/>
                        <a:pt x="954239" y="15957"/>
                        <a:pt x="949489" y="16373"/>
                      </a:cubicBezTo>
                      <a:cubicBezTo>
                        <a:pt x="938115" y="17373"/>
                        <a:pt x="936615" y="4332"/>
                        <a:pt x="927283" y="2666"/>
                      </a:cubicBezTo>
                      <a:cubicBezTo>
                        <a:pt x="912826" y="83"/>
                        <a:pt x="910034" y="13873"/>
                        <a:pt x="898451" y="13873"/>
                      </a:cubicBezTo>
                      <a:cubicBezTo>
                        <a:pt x="894993" y="13873"/>
                        <a:pt x="893868" y="11499"/>
                        <a:pt x="889494" y="13248"/>
                      </a:cubicBezTo>
                      <a:cubicBezTo>
                        <a:pt x="881411" y="16457"/>
                        <a:pt x="877036" y="27872"/>
                        <a:pt x="871745" y="34080"/>
                      </a:cubicBezTo>
                      <a:cubicBezTo>
                        <a:pt x="865204" y="41788"/>
                        <a:pt x="860079" y="50996"/>
                        <a:pt x="853580" y="58203"/>
                      </a:cubicBezTo>
                      <a:cubicBezTo>
                        <a:pt x="850413" y="61745"/>
                        <a:pt x="847164" y="61786"/>
                        <a:pt x="845622" y="66869"/>
                      </a:cubicBezTo>
                      <a:cubicBezTo>
                        <a:pt x="844372" y="70994"/>
                        <a:pt x="847705" y="73661"/>
                        <a:pt x="847122" y="76452"/>
                      </a:cubicBezTo>
                      <a:cubicBezTo>
                        <a:pt x="847122" y="76369"/>
                        <a:pt x="847872" y="78077"/>
                        <a:pt x="847872" y="78077"/>
                      </a:cubicBezTo>
                      <a:cubicBezTo>
                        <a:pt x="841498" y="84368"/>
                        <a:pt x="829665" y="76910"/>
                        <a:pt x="830582" y="91076"/>
                      </a:cubicBezTo>
                      <a:cubicBezTo>
                        <a:pt x="831206" y="100992"/>
                        <a:pt x="841206" y="101867"/>
                        <a:pt x="840956" y="111824"/>
                      </a:cubicBezTo>
                      <a:cubicBezTo>
                        <a:pt x="840831" y="117449"/>
                        <a:pt x="837539" y="129031"/>
                        <a:pt x="832998" y="132114"/>
                      </a:cubicBezTo>
                      <a:cubicBezTo>
                        <a:pt x="831623" y="133031"/>
                        <a:pt x="822124" y="135656"/>
                        <a:pt x="820083" y="136197"/>
                      </a:cubicBezTo>
                      <a:cubicBezTo>
                        <a:pt x="813791" y="137864"/>
                        <a:pt x="810625" y="134823"/>
                        <a:pt x="804375" y="134073"/>
                      </a:cubicBezTo>
                      <a:cubicBezTo>
                        <a:pt x="798917" y="133406"/>
                        <a:pt x="793876" y="136197"/>
                        <a:pt x="788543" y="135697"/>
                      </a:cubicBezTo>
                      <a:cubicBezTo>
                        <a:pt x="784543" y="135323"/>
                        <a:pt x="780835" y="130948"/>
                        <a:pt x="777336" y="131156"/>
                      </a:cubicBezTo>
                      <a:cubicBezTo>
                        <a:pt x="764462" y="132031"/>
                        <a:pt x="784585" y="147488"/>
                        <a:pt x="787835" y="149696"/>
                      </a:cubicBezTo>
                      <a:cubicBezTo>
                        <a:pt x="793126" y="153279"/>
                        <a:pt x="807167" y="164570"/>
                        <a:pt x="803125" y="172695"/>
                      </a:cubicBezTo>
                      <a:cubicBezTo>
                        <a:pt x="799334" y="180277"/>
                        <a:pt x="788252" y="166487"/>
                        <a:pt x="783377" y="163987"/>
                      </a:cubicBezTo>
                      <a:cubicBezTo>
                        <a:pt x="776627" y="160529"/>
                        <a:pt x="771878" y="162321"/>
                        <a:pt x="765212" y="165904"/>
                      </a:cubicBezTo>
                      <a:cubicBezTo>
                        <a:pt x="757754" y="169903"/>
                        <a:pt x="748796" y="173028"/>
                        <a:pt x="742213" y="178403"/>
                      </a:cubicBezTo>
                      <a:cubicBezTo>
                        <a:pt x="734339" y="184819"/>
                        <a:pt x="730131" y="191277"/>
                        <a:pt x="718798" y="192943"/>
                      </a:cubicBezTo>
                      <a:cubicBezTo>
                        <a:pt x="711007" y="194068"/>
                        <a:pt x="706424" y="194901"/>
                        <a:pt x="709091" y="185735"/>
                      </a:cubicBezTo>
                      <a:cubicBezTo>
                        <a:pt x="702883" y="183402"/>
                        <a:pt x="698467" y="187652"/>
                        <a:pt x="692675" y="188443"/>
                      </a:cubicBezTo>
                      <a:cubicBezTo>
                        <a:pt x="689967" y="180402"/>
                        <a:pt x="700383" y="165820"/>
                        <a:pt x="687509" y="162279"/>
                      </a:cubicBezTo>
                      <a:cubicBezTo>
                        <a:pt x="682968" y="161029"/>
                        <a:pt x="677218" y="165237"/>
                        <a:pt x="673260" y="166778"/>
                      </a:cubicBezTo>
                      <a:cubicBezTo>
                        <a:pt x="666844" y="169278"/>
                        <a:pt x="662719" y="169695"/>
                        <a:pt x="655887" y="169112"/>
                      </a:cubicBezTo>
                      <a:cubicBezTo>
                        <a:pt x="649554" y="168570"/>
                        <a:pt x="638971" y="166070"/>
                        <a:pt x="633388" y="169153"/>
                      </a:cubicBezTo>
                      <a:cubicBezTo>
                        <a:pt x="628597" y="171778"/>
                        <a:pt x="629597" y="174611"/>
                        <a:pt x="623097" y="175986"/>
                      </a:cubicBezTo>
                      <a:cubicBezTo>
                        <a:pt x="620389" y="176569"/>
                        <a:pt x="614015" y="174153"/>
                        <a:pt x="612390" y="178111"/>
                      </a:cubicBezTo>
                      <a:cubicBezTo>
                        <a:pt x="608265" y="188152"/>
                        <a:pt x="631014" y="182402"/>
                        <a:pt x="631388" y="188902"/>
                      </a:cubicBezTo>
                      <a:cubicBezTo>
                        <a:pt x="631930" y="199193"/>
                        <a:pt x="605307" y="195360"/>
                        <a:pt x="599516" y="196151"/>
                      </a:cubicBezTo>
                      <a:cubicBezTo>
                        <a:pt x="594183" y="196859"/>
                        <a:pt x="589183" y="198776"/>
                        <a:pt x="583642" y="199359"/>
                      </a:cubicBezTo>
                      <a:cubicBezTo>
                        <a:pt x="579642" y="199776"/>
                        <a:pt x="574351" y="198359"/>
                        <a:pt x="570768" y="198943"/>
                      </a:cubicBezTo>
                      <a:cubicBezTo>
                        <a:pt x="566018" y="199734"/>
                        <a:pt x="563477" y="204276"/>
                        <a:pt x="559477" y="206317"/>
                      </a:cubicBezTo>
                      <a:cubicBezTo>
                        <a:pt x="554353" y="208942"/>
                        <a:pt x="548478" y="208942"/>
                        <a:pt x="542812" y="208650"/>
                      </a:cubicBezTo>
                      <a:cubicBezTo>
                        <a:pt x="534896" y="208275"/>
                        <a:pt x="528479" y="208025"/>
                        <a:pt x="520688" y="210525"/>
                      </a:cubicBezTo>
                      <a:cubicBezTo>
                        <a:pt x="515564" y="212192"/>
                        <a:pt x="512189" y="216025"/>
                        <a:pt x="507398" y="217775"/>
                      </a:cubicBezTo>
                      <a:cubicBezTo>
                        <a:pt x="501482" y="219983"/>
                        <a:pt x="495565" y="217150"/>
                        <a:pt x="489649" y="218566"/>
                      </a:cubicBezTo>
                      <a:cubicBezTo>
                        <a:pt x="471692" y="222941"/>
                        <a:pt x="466818" y="252814"/>
                        <a:pt x="443278" y="244856"/>
                      </a:cubicBezTo>
                      <a:cubicBezTo>
                        <a:pt x="440028" y="243773"/>
                        <a:pt x="414488" y="230524"/>
                        <a:pt x="420154" y="245689"/>
                      </a:cubicBezTo>
                      <a:cubicBezTo>
                        <a:pt x="422196" y="251147"/>
                        <a:pt x="432112" y="248647"/>
                        <a:pt x="428654" y="257522"/>
                      </a:cubicBezTo>
                      <a:cubicBezTo>
                        <a:pt x="426654" y="262646"/>
                        <a:pt x="419488" y="262979"/>
                        <a:pt x="415821" y="267063"/>
                      </a:cubicBezTo>
                      <a:cubicBezTo>
                        <a:pt x="406947" y="277103"/>
                        <a:pt x="412822" y="290686"/>
                        <a:pt x="394781" y="281978"/>
                      </a:cubicBezTo>
                      <a:cubicBezTo>
                        <a:pt x="391115" y="280228"/>
                        <a:pt x="383699" y="275062"/>
                        <a:pt x="379241" y="278395"/>
                      </a:cubicBezTo>
                      <a:cubicBezTo>
                        <a:pt x="373700" y="282561"/>
                        <a:pt x="379158" y="288478"/>
                        <a:pt x="382657" y="291227"/>
                      </a:cubicBezTo>
                      <a:cubicBezTo>
                        <a:pt x="387990" y="295435"/>
                        <a:pt x="406572" y="304726"/>
                        <a:pt x="392573" y="309268"/>
                      </a:cubicBezTo>
                      <a:cubicBezTo>
                        <a:pt x="388490" y="310601"/>
                        <a:pt x="381574" y="307476"/>
                        <a:pt x="377949" y="310976"/>
                      </a:cubicBezTo>
                      <a:cubicBezTo>
                        <a:pt x="373158" y="315517"/>
                        <a:pt x="376783" y="320225"/>
                        <a:pt x="381574" y="322683"/>
                      </a:cubicBezTo>
                      <a:cubicBezTo>
                        <a:pt x="387699" y="325850"/>
                        <a:pt x="393323" y="321767"/>
                        <a:pt x="395781" y="329225"/>
                      </a:cubicBezTo>
                      <a:cubicBezTo>
                        <a:pt x="397489" y="334432"/>
                        <a:pt x="393156" y="339932"/>
                        <a:pt x="394865" y="345640"/>
                      </a:cubicBezTo>
                      <a:cubicBezTo>
                        <a:pt x="396823" y="352139"/>
                        <a:pt x="402656" y="351514"/>
                        <a:pt x="404156" y="356556"/>
                      </a:cubicBezTo>
                      <a:cubicBezTo>
                        <a:pt x="405280" y="360347"/>
                        <a:pt x="401281" y="363055"/>
                        <a:pt x="401739" y="366722"/>
                      </a:cubicBezTo>
                      <a:cubicBezTo>
                        <a:pt x="403156" y="377971"/>
                        <a:pt x="414196" y="373471"/>
                        <a:pt x="404656" y="387512"/>
                      </a:cubicBezTo>
                      <a:cubicBezTo>
                        <a:pt x="400572" y="393553"/>
                        <a:pt x="397031" y="398011"/>
                        <a:pt x="389657" y="399344"/>
                      </a:cubicBezTo>
                      <a:cubicBezTo>
                        <a:pt x="386449" y="399928"/>
                        <a:pt x="376949" y="400094"/>
                        <a:pt x="375908" y="396511"/>
                      </a:cubicBezTo>
                      <a:cubicBezTo>
                        <a:pt x="373616" y="388637"/>
                        <a:pt x="399323" y="388262"/>
                        <a:pt x="399323" y="377138"/>
                      </a:cubicBezTo>
                      <a:cubicBezTo>
                        <a:pt x="399323" y="365888"/>
                        <a:pt x="382365" y="370305"/>
                        <a:pt x="376699" y="370721"/>
                      </a:cubicBezTo>
                      <a:cubicBezTo>
                        <a:pt x="368283" y="371346"/>
                        <a:pt x="355493" y="365930"/>
                        <a:pt x="347743" y="369180"/>
                      </a:cubicBezTo>
                      <a:cubicBezTo>
                        <a:pt x="344285" y="370638"/>
                        <a:pt x="342452" y="376638"/>
                        <a:pt x="337869" y="377096"/>
                      </a:cubicBezTo>
                      <a:cubicBezTo>
                        <a:pt x="333328" y="377554"/>
                        <a:pt x="329995" y="373388"/>
                        <a:pt x="326661" y="370721"/>
                      </a:cubicBezTo>
                      <a:cubicBezTo>
                        <a:pt x="321870" y="366888"/>
                        <a:pt x="322912" y="365472"/>
                        <a:pt x="315496" y="366305"/>
                      </a:cubicBezTo>
                      <a:cubicBezTo>
                        <a:pt x="301372" y="367888"/>
                        <a:pt x="284748" y="368055"/>
                        <a:pt x="270666" y="365972"/>
                      </a:cubicBezTo>
                      <a:cubicBezTo>
                        <a:pt x="255417" y="363722"/>
                        <a:pt x="241043" y="357556"/>
                        <a:pt x="225836" y="355014"/>
                      </a:cubicBezTo>
                      <a:cubicBezTo>
                        <a:pt x="215545" y="353306"/>
                        <a:pt x="203921" y="356639"/>
                        <a:pt x="193880" y="358639"/>
                      </a:cubicBezTo>
                      <a:cubicBezTo>
                        <a:pt x="183131" y="360805"/>
                        <a:pt x="186256" y="367138"/>
                        <a:pt x="179381" y="373471"/>
                      </a:cubicBezTo>
                      <a:cubicBezTo>
                        <a:pt x="176215" y="376388"/>
                        <a:pt x="172173" y="375596"/>
                        <a:pt x="171382" y="381637"/>
                      </a:cubicBezTo>
                      <a:cubicBezTo>
                        <a:pt x="170965" y="384887"/>
                        <a:pt x="173673" y="388470"/>
                        <a:pt x="173423" y="392053"/>
                      </a:cubicBezTo>
                      <a:cubicBezTo>
                        <a:pt x="173215" y="395303"/>
                        <a:pt x="170840" y="397636"/>
                        <a:pt x="171298" y="401052"/>
                      </a:cubicBezTo>
                      <a:cubicBezTo>
                        <a:pt x="171715" y="404135"/>
                        <a:pt x="175965" y="407302"/>
                        <a:pt x="177048" y="410302"/>
                      </a:cubicBezTo>
                      <a:cubicBezTo>
                        <a:pt x="179839" y="417718"/>
                        <a:pt x="177298" y="425884"/>
                        <a:pt x="173506" y="432592"/>
                      </a:cubicBezTo>
                      <a:cubicBezTo>
                        <a:pt x="168965" y="440674"/>
                        <a:pt x="167674" y="443591"/>
                        <a:pt x="167465" y="453090"/>
                      </a:cubicBezTo>
                      <a:cubicBezTo>
                        <a:pt x="167298" y="461464"/>
                        <a:pt x="166049" y="471505"/>
                        <a:pt x="171715" y="478921"/>
                      </a:cubicBezTo>
                      <a:cubicBezTo>
                        <a:pt x="176756" y="485504"/>
                        <a:pt x="185881" y="487088"/>
                        <a:pt x="192713" y="491296"/>
                      </a:cubicBezTo>
                      <a:cubicBezTo>
                        <a:pt x="198213" y="494712"/>
                        <a:pt x="206546" y="503586"/>
                        <a:pt x="205837" y="510336"/>
                      </a:cubicBezTo>
                      <a:cubicBezTo>
                        <a:pt x="205421" y="514044"/>
                        <a:pt x="201046" y="515169"/>
                        <a:pt x="201671" y="519627"/>
                      </a:cubicBezTo>
                      <a:cubicBezTo>
                        <a:pt x="202213" y="523501"/>
                        <a:pt x="206712" y="525543"/>
                        <a:pt x="208462" y="528918"/>
                      </a:cubicBezTo>
                      <a:cubicBezTo>
                        <a:pt x="210545" y="532917"/>
                        <a:pt x="209379" y="537375"/>
                        <a:pt x="213003" y="540208"/>
                      </a:cubicBezTo>
                      <a:cubicBezTo>
                        <a:pt x="217128" y="543458"/>
                        <a:pt x="223211" y="542292"/>
                        <a:pt x="227377" y="545625"/>
                      </a:cubicBezTo>
                      <a:cubicBezTo>
                        <a:pt x="230127" y="547833"/>
                        <a:pt x="232585" y="553332"/>
                        <a:pt x="234127" y="556416"/>
                      </a:cubicBezTo>
                      <a:cubicBezTo>
                        <a:pt x="237960" y="564332"/>
                        <a:pt x="241210" y="576081"/>
                        <a:pt x="237210" y="584539"/>
                      </a:cubicBezTo>
                      <a:cubicBezTo>
                        <a:pt x="234419" y="590455"/>
                        <a:pt x="229669" y="592580"/>
                        <a:pt x="225211" y="596746"/>
                      </a:cubicBezTo>
                      <a:cubicBezTo>
                        <a:pt x="221586" y="600162"/>
                        <a:pt x="221586" y="602037"/>
                        <a:pt x="219378" y="605954"/>
                      </a:cubicBezTo>
                      <a:cubicBezTo>
                        <a:pt x="216462" y="611203"/>
                        <a:pt x="209670" y="618286"/>
                        <a:pt x="209795" y="625994"/>
                      </a:cubicBezTo>
                      <a:cubicBezTo>
                        <a:pt x="209879" y="631577"/>
                        <a:pt x="213962" y="634410"/>
                        <a:pt x="215837" y="639326"/>
                      </a:cubicBezTo>
                      <a:cubicBezTo>
                        <a:pt x="218253" y="645617"/>
                        <a:pt x="217462" y="652992"/>
                        <a:pt x="217961" y="659616"/>
                      </a:cubicBezTo>
                      <a:cubicBezTo>
                        <a:pt x="218753" y="670115"/>
                        <a:pt x="217836" y="680781"/>
                        <a:pt x="215795" y="691114"/>
                      </a:cubicBezTo>
                      <a:cubicBezTo>
                        <a:pt x="212628" y="707112"/>
                        <a:pt x="202671" y="701863"/>
                        <a:pt x="190963" y="706363"/>
                      </a:cubicBezTo>
                      <a:cubicBezTo>
                        <a:pt x="184464" y="708862"/>
                        <a:pt x="187964" y="709196"/>
                        <a:pt x="185755" y="715570"/>
                      </a:cubicBezTo>
                      <a:cubicBezTo>
                        <a:pt x="184172" y="720070"/>
                        <a:pt x="180423" y="725319"/>
                        <a:pt x="175465" y="720528"/>
                      </a:cubicBezTo>
                      <a:cubicBezTo>
                        <a:pt x="166299" y="711654"/>
                        <a:pt x="188505" y="695863"/>
                        <a:pt x="190505" y="688197"/>
                      </a:cubicBezTo>
                      <a:cubicBezTo>
                        <a:pt x="192130" y="681864"/>
                        <a:pt x="191630" y="675782"/>
                        <a:pt x="194921" y="669782"/>
                      </a:cubicBezTo>
                      <a:cubicBezTo>
                        <a:pt x="197671" y="664741"/>
                        <a:pt x="200421" y="662158"/>
                        <a:pt x="201879" y="656366"/>
                      </a:cubicBezTo>
                      <a:cubicBezTo>
                        <a:pt x="203629" y="649575"/>
                        <a:pt x="203129" y="630202"/>
                        <a:pt x="190380" y="636993"/>
                      </a:cubicBezTo>
                      <a:cubicBezTo>
                        <a:pt x="186380" y="639118"/>
                        <a:pt x="178298" y="666241"/>
                        <a:pt x="174756" y="646409"/>
                      </a:cubicBezTo>
                      <a:cubicBezTo>
                        <a:pt x="173506" y="639493"/>
                        <a:pt x="177214" y="634035"/>
                        <a:pt x="178673" y="627744"/>
                      </a:cubicBezTo>
                      <a:cubicBezTo>
                        <a:pt x="180089" y="621744"/>
                        <a:pt x="178089" y="615911"/>
                        <a:pt x="179173" y="609912"/>
                      </a:cubicBezTo>
                      <a:cubicBezTo>
                        <a:pt x="180173" y="604370"/>
                        <a:pt x="183922" y="595996"/>
                        <a:pt x="189380" y="593121"/>
                      </a:cubicBezTo>
                      <a:cubicBezTo>
                        <a:pt x="194630" y="590371"/>
                        <a:pt x="202629" y="594746"/>
                        <a:pt x="207420" y="592371"/>
                      </a:cubicBezTo>
                      <a:cubicBezTo>
                        <a:pt x="211462" y="590330"/>
                        <a:pt x="210295" y="586080"/>
                        <a:pt x="212545" y="582164"/>
                      </a:cubicBezTo>
                      <a:cubicBezTo>
                        <a:pt x="215461" y="577122"/>
                        <a:pt x="221294" y="575331"/>
                        <a:pt x="224378" y="570540"/>
                      </a:cubicBezTo>
                      <a:cubicBezTo>
                        <a:pt x="229585" y="562332"/>
                        <a:pt x="223419" y="553457"/>
                        <a:pt x="213878" y="552416"/>
                      </a:cubicBezTo>
                      <a:cubicBezTo>
                        <a:pt x="201421" y="551041"/>
                        <a:pt x="191047" y="561082"/>
                        <a:pt x="178089" y="554457"/>
                      </a:cubicBezTo>
                      <a:cubicBezTo>
                        <a:pt x="168257" y="549416"/>
                        <a:pt x="164965" y="545041"/>
                        <a:pt x="163466" y="535126"/>
                      </a:cubicBezTo>
                      <a:cubicBezTo>
                        <a:pt x="162507" y="528918"/>
                        <a:pt x="161257" y="527418"/>
                        <a:pt x="156633" y="522835"/>
                      </a:cubicBezTo>
                      <a:cubicBezTo>
                        <a:pt x="151633" y="517877"/>
                        <a:pt x="151966" y="511752"/>
                        <a:pt x="148675" y="506128"/>
                      </a:cubicBezTo>
                      <a:cubicBezTo>
                        <a:pt x="143050" y="496503"/>
                        <a:pt x="133509" y="489046"/>
                        <a:pt x="126385" y="480588"/>
                      </a:cubicBezTo>
                      <a:cubicBezTo>
                        <a:pt x="119635" y="472589"/>
                        <a:pt x="117969" y="464631"/>
                        <a:pt x="107012" y="460840"/>
                      </a:cubicBezTo>
                      <a:cubicBezTo>
                        <a:pt x="102553" y="459298"/>
                        <a:pt x="98721" y="458798"/>
                        <a:pt x="94512" y="456506"/>
                      </a:cubicBezTo>
                      <a:cubicBezTo>
                        <a:pt x="92804" y="455590"/>
                        <a:pt x="91471" y="454340"/>
                        <a:pt x="89971" y="453257"/>
                      </a:cubicBezTo>
                      <a:cubicBezTo>
                        <a:pt x="84847" y="461339"/>
                        <a:pt x="85930" y="473130"/>
                        <a:pt x="89388" y="481421"/>
                      </a:cubicBezTo>
                      <a:close/>
                    </a:path>
                  </a:pathLst>
                </a:custGeom>
                <a:noFill/>
                <a:ln w="7144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sp>
            <p:nvSpPr>
              <p:cNvPr id="94" name="Полилиния: фигура 93">
                <a:extLst>
                  <a:ext uri="{FF2B5EF4-FFF2-40B4-BE49-F238E27FC236}">
                    <a16:creationId xmlns:a16="http://schemas.microsoft.com/office/drawing/2014/main" id="{124BE434-A51C-4CD1-9253-963E1598C98F}"/>
                  </a:ext>
                </a:extLst>
              </p:cNvPr>
              <p:cNvSpPr/>
              <p:nvPr/>
            </p:nvSpPr>
            <p:spPr>
              <a:xfrm>
                <a:off x="1952127" y="4553077"/>
                <a:ext cx="249981" cy="404136"/>
              </a:xfrm>
              <a:custGeom>
                <a:avLst/>
                <a:gdLst>
                  <a:gd name="connsiteX0" fmla="*/ 235316 w 249981"/>
                  <a:gd name="connsiteY0" fmla="*/ 35173 h 404136"/>
                  <a:gd name="connsiteX1" fmla="*/ 229691 w 249981"/>
                  <a:gd name="connsiteY1" fmla="*/ 29632 h 404136"/>
                  <a:gd name="connsiteX2" fmla="*/ 210067 w 249981"/>
                  <a:gd name="connsiteY2" fmla="*/ 2384 h 404136"/>
                  <a:gd name="connsiteX3" fmla="*/ 209692 w 249981"/>
                  <a:gd name="connsiteY3" fmla="*/ 3259 h 404136"/>
                  <a:gd name="connsiteX4" fmla="*/ 201568 w 249981"/>
                  <a:gd name="connsiteY4" fmla="*/ 3967 h 404136"/>
                  <a:gd name="connsiteX5" fmla="*/ 199152 w 249981"/>
                  <a:gd name="connsiteY5" fmla="*/ 5301 h 404136"/>
                  <a:gd name="connsiteX6" fmla="*/ 199110 w 249981"/>
                  <a:gd name="connsiteY6" fmla="*/ 5884 h 404136"/>
                  <a:gd name="connsiteX7" fmla="*/ 196693 w 249981"/>
                  <a:gd name="connsiteY7" fmla="*/ 11008 h 404136"/>
                  <a:gd name="connsiteX8" fmla="*/ 191236 w 249981"/>
                  <a:gd name="connsiteY8" fmla="*/ 10842 h 404136"/>
                  <a:gd name="connsiteX9" fmla="*/ 189902 w 249981"/>
                  <a:gd name="connsiteY9" fmla="*/ 10425 h 404136"/>
                  <a:gd name="connsiteX10" fmla="*/ 170362 w 249981"/>
                  <a:gd name="connsiteY10" fmla="*/ 12217 h 404136"/>
                  <a:gd name="connsiteX11" fmla="*/ 162238 w 249981"/>
                  <a:gd name="connsiteY11" fmla="*/ 9550 h 404136"/>
                  <a:gd name="connsiteX12" fmla="*/ 149530 w 249981"/>
                  <a:gd name="connsiteY12" fmla="*/ 12050 h 404136"/>
                  <a:gd name="connsiteX13" fmla="*/ 152030 w 249981"/>
                  <a:gd name="connsiteY13" fmla="*/ 17300 h 404136"/>
                  <a:gd name="connsiteX14" fmla="*/ 156155 w 249981"/>
                  <a:gd name="connsiteY14" fmla="*/ 23216 h 404136"/>
                  <a:gd name="connsiteX15" fmla="*/ 153697 w 249981"/>
                  <a:gd name="connsiteY15" fmla="*/ 33465 h 404136"/>
                  <a:gd name="connsiteX16" fmla="*/ 139364 w 249981"/>
                  <a:gd name="connsiteY16" fmla="*/ 31382 h 404136"/>
                  <a:gd name="connsiteX17" fmla="*/ 134865 w 249981"/>
                  <a:gd name="connsiteY17" fmla="*/ 29507 h 404136"/>
                  <a:gd name="connsiteX18" fmla="*/ 126657 w 249981"/>
                  <a:gd name="connsiteY18" fmla="*/ 28049 h 404136"/>
                  <a:gd name="connsiteX19" fmla="*/ 134490 w 249981"/>
                  <a:gd name="connsiteY19" fmla="*/ 40090 h 404136"/>
                  <a:gd name="connsiteX20" fmla="*/ 139864 w 249981"/>
                  <a:gd name="connsiteY20" fmla="*/ 53964 h 404136"/>
                  <a:gd name="connsiteX21" fmla="*/ 131365 w 249981"/>
                  <a:gd name="connsiteY21" fmla="*/ 64213 h 404136"/>
                  <a:gd name="connsiteX22" fmla="*/ 136990 w 249981"/>
                  <a:gd name="connsiteY22" fmla="*/ 80670 h 404136"/>
                  <a:gd name="connsiteX23" fmla="*/ 141531 w 249981"/>
                  <a:gd name="connsiteY23" fmla="*/ 83336 h 404136"/>
                  <a:gd name="connsiteX24" fmla="*/ 149697 w 249981"/>
                  <a:gd name="connsiteY24" fmla="*/ 89419 h 404136"/>
                  <a:gd name="connsiteX25" fmla="*/ 149655 w 249981"/>
                  <a:gd name="connsiteY25" fmla="*/ 99502 h 404136"/>
                  <a:gd name="connsiteX26" fmla="*/ 148489 w 249981"/>
                  <a:gd name="connsiteY26" fmla="*/ 102793 h 404136"/>
                  <a:gd name="connsiteX27" fmla="*/ 148447 w 249981"/>
                  <a:gd name="connsiteY27" fmla="*/ 105835 h 404136"/>
                  <a:gd name="connsiteX28" fmla="*/ 152572 w 249981"/>
                  <a:gd name="connsiteY28" fmla="*/ 112584 h 404136"/>
                  <a:gd name="connsiteX29" fmla="*/ 158196 w 249981"/>
                  <a:gd name="connsiteY29" fmla="*/ 110959 h 404136"/>
                  <a:gd name="connsiteX30" fmla="*/ 164196 w 249981"/>
                  <a:gd name="connsiteY30" fmla="*/ 107668 h 404136"/>
                  <a:gd name="connsiteX31" fmla="*/ 180528 w 249981"/>
                  <a:gd name="connsiteY31" fmla="*/ 110126 h 404136"/>
                  <a:gd name="connsiteX32" fmla="*/ 182986 w 249981"/>
                  <a:gd name="connsiteY32" fmla="*/ 116167 h 404136"/>
                  <a:gd name="connsiteX33" fmla="*/ 178986 w 249981"/>
                  <a:gd name="connsiteY33" fmla="*/ 121792 h 404136"/>
                  <a:gd name="connsiteX34" fmla="*/ 177778 w 249981"/>
                  <a:gd name="connsiteY34" fmla="*/ 122833 h 404136"/>
                  <a:gd name="connsiteX35" fmla="*/ 179445 w 249981"/>
                  <a:gd name="connsiteY35" fmla="*/ 129624 h 404136"/>
                  <a:gd name="connsiteX36" fmla="*/ 180195 w 249981"/>
                  <a:gd name="connsiteY36" fmla="*/ 140124 h 404136"/>
                  <a:gd name="connsiteX37" fmla="*/ 172154 w 249981"/>
                  <a:gd name="connsiteY37" fmla="*/ 145707 h 404136"/>
                  <a:gd name="connsiteX38" fmla="*/ 162946 w 249981"/>
                  <a:gd name="connsiteY38" fmla="*/ 145415 h 404136"/>
                  <a:gd name="connsiteX39" fmla="*/ 155613 w 249981"/>
                  <a:gd name="connsiteY39" fmla="*/ 144957 h 404136"/>
                  <a:gd name="connsiteX40" fmla="*/ 150197 w 249981"/>
                  <a:gd name="connsiteY40" fmla="*/ 148165 h 404136"/>
                  <a:gd name="connsiteX41" fmla="*/ 143614 w 249981"/>
                  <a:gd name="connsiteY41" fmla="*/ 152164 h 404136"/>
                  <a:gd name="connsiteX42" fmla="*/ 135698 w 249981"/>
                  <a:gd name="connsiteY42" fmla="*/ 152664 h 404136"/>
                  <a:gd name="connsiteX43" fmla="*/ 129490 w 249981"/>
                  <a:gd name="connsiteY43" fmla="*/ 154622 h 404136"/>
                  <a:gd name="connsiteX44" fmla="*/ 129074 w 249981"/>
                  <a:gd name="connsiteY44" fmla="*/ 158456 h 404136"/>
                  <a:gd name="connsiteX45" fmla="*/ 128532 w 249981"/>
                  <a:gd name="connsiteY45" fmla="*/ 166913 h 404136"/>
                  <a:gd name="connsiteX46" fmla="*/ 120574 w 249981"/>
                  <a:gd name="connsiteY46" fmla="*/ 174746 h 404136"/>
                  <a:gd name="connsiteX47" fmla="*/ 115200 w 249981"/>
                  <a:gd name="connsiteY47" fmla="*/ 186620 h 404136"/>
                  <a:gd name="connsiteX48" fmla="*/ 116616 w 249981"/>
                  <a:gd name="connsiteY48" fmla="*/ 189203 h 404136"/>
                  <a:gd name="connsiteX49" fmla="*/ 116450 w 249981"/>
                  <a:gd name="connsiteY49" fmla="*/ 199702 h 404136"/>
                  <a:gd name="connsiteX50" fmla="*/ 100742 w 249981"/>
                  <a:gd name="connsiteY50" fmla="*/ 206244 h 404136"/>
                  <a:gd name="connsiteX51" fmla="*/ 98576 w 249981"/>
                  <a:gd name="connsiteY51" fmla="*/ 206327 h 404136"/>
                  <a:gd name="connsiteX52" fmla="*/ 87285 w 249981"/>
                  <a:gd name="connsiteY52" fmla="*/ 199702 h 404136"/>
                  <a:gd name="connsiteX53" fmla="*/ 82660 w 249981"/>
                  <a:gd name="connsiteY53" fmla="*/ 194245 h 404136"/>
                  <a:gd name="connsiteX54" fmla="*/ 75244 w 249981"/>
                  <a:gd name="connsiteY54" fmla="*/ 193453 h 404136"/>
                  <a:gd name="connsiteX55" fmla="*/ 68162 w 249981"/>
                  <a:gd name="connsiteY55" fmla="*/ 198244 h 404136"/>
                  <a:gd name="connsiteX56" fmla="*/ 18415 w 249981"/>
                  <a:gd name="connsiteY56" fmla="*/ 199619 h 404136"/>
                  <a:gd name="connsiteX57" fmla="*/ 15207 w 249981"/>
                  <a:gd name="connsiteY57" fmla="*/ 201911 h 404136"/>
                  <a:gd name="connsiteX58" fmla="*/ 3708 w 249981"/>
                  <a:gd name="connsiteY58" fmla="*/ 220659 h 404136"/>
                  <a:gd name="connsiteX59" fmla="*/ 8958 w 249981"/>
                  <a:gd name="connsiteY59" fmla="*/ 234866 h 404136"/>
                  <a:gd name="connsiteX60" fmla="*/ 8833 w 249981"/>
                  <a:gd name="connsiteY60" fmla="*/ 242616 h 404136"/>
                  <a:gd name="connsiteX61" fmla="*/ 19207 w 249981"/>
                  <a:gd name="connsiteY61" fmla="*/ 254657 h 404136"/>
                  <a:gd name="connsiteX62" fmla="*/ 23248 w 249981"/>
                  <a:gd name="connsiteY62" fmla="*/ 267531 h 404136"/>
                  <a:gd name="connsiteX63" fmla="*/ 31039 w 249981"/>
                  <a:gd name="connsiteY63" fmla="*/ 278863 h 404136"/>
                  <a:gd name="connsiteX64" fmla="*/ 27498 w 249981"/>
                  <a:gd name="connsiteY64" fmla="*/ 287446 h 404136"/>
                  <a:gd name="connsiteX65" fmla="*/ 37581 w 249981"/>
                  <a:gd name="connsiteY65" fmla="*/ 292987 h 404136"/>
                  <a:gd name="connsiteX66" fmla="*/ 38705 w 249981"/>
                  <a:gd name="connsiteY66" fmla="*/ 309111 h 404136"/>
                  <a:gd name="connsiteX67" fmla="*/ 40705 w 249981"/>
                  <a:gd name="connsiteY67" fmla="*/ 323651 h 404136"/>
                  <a:gd name="connsiteX68" fmla="*/ 37789 w 249981"/>
                  <a:gd name="connsiteY68" fmla="*/ 332943 h 404136"/>
                  <a:gd name="connsiteX69" fmla="*/ 43455 w 249981"/>
                  <a:gd name="connsiteY69" fmla="*/ 340109 h 404136"/>
                  <a:gd name="connsiteX70" fmla="*/ 38789 w 249981"/>
                  <a:gd name="connsiteY70" fmla="*/ 351899 h 404136"/>
                  <a:gd name="connsiteX71" fmla="*/ 30998 w 249981"/>
                  <a:gd name="connsiteY71" fmla="*/ 372148 h 404136"/>
                  <a:gd name="connsiteX72" fmla="*/ 43955 w 249981"/>
                  <a:gd name="connsiteY72" fmla="*/ 383272 h 404136"/>
                  <a:gd name="connsiteX73" fmla="*/ 51913 w 249981"/>
                  <a:gd name="connsiteY73" fmla="*/ 395104 h 404136"/>
                  <a:gd name="connsiteX74" fmla="*/ 65703 w 249981"/>
                  <a:gd name="connsiteY74" fmla="*/ 404437 h 404136"/>
                  <a:gd name="connsiteX75" fmla="*/ 77078 w 249981"/>
                  <a:gd name="connsiteY75" fmla="*/ 397354 h 404136"/>
                  <a:gd name="connsiteX76" fmla="*/ 91618 w 249981"/>
                  <a:gd name="connsiteY76" fmla="*/ 394729 h 404136"/>
                  <a:gd name="connsiteX77" fmla="*/ 102784 w 249981"/>
                  <a:gd name="connsiteY77" fmla="*/ 397021 h 404136"/>
                  <a:gd name="connsiteX78" fmla="*/ 126699 w 249981"/>
                  <a:gd name="connsiteY78" fmla="*/ 399437 h 404136"/>
                  <a:gd name="connsiteX79" fmla="*/ 148697 w 249981"/>
                  <a:gd name="connsiteY79" fmla="*/ 393688 h 404136"/>
                  <a:gd name="connsiteX80" fmla="*/ 145822 w 249981"/>
                  <a:gd name="connsiteY80" fmla="*/ 369981 h 404136"/>
                  <a:gd name="connsiteX81" fmla="*/ 150822 w 249981"/>
                  <a:gd name="connsiteY81" fmla="*/ 358441 h 404136"/>
                  <a:gd name="connsiteX82" fmla="*/ 153238 w 249981"/>
                  <a:gd name="connsiteY82" fmla="*/ 341775 h 404136"/>
                  <a:gd name="connsiteX83" fmla="*/ 156780 w 249981"/>
                  <a:gd name="connsiteY83" fmla="*/ 332484 h 404136"/>
                  <a:gd name="connsiteX84" fmla="*/ 154863 w 249981"/>
                  <a:gd name="connsiteY84" fmla="*/ 321318 h 404136"/>
                  <a:gd name="connsiteX85" fmla="*/ 158488 w 249981"/>
                  <a:gd name="connsiteY85" fmla="*/ 297029 h 404136"/>
                  <a:gd name="connsiteX86" fmla="*/ 155738 w 249981"/>
                  <a:gd name="connsiteY86" fmla="*/ 287029 h 404136"/>
                  <a:gd name="connsiteX87" fmla="*/ 163321 w 249981"/>
                  <a:gd name="connsiteY87" fmla="*/ 277988 h 404136"/>
                  <a:gd name="connsiteX88" fmla="*/ 168571 w 249981"/>
                  <a:gd name="connsiteY88" fmla="*/ 254573 h 404136"/>
                  <a:gd name="connsiteX89" fmla="*/ 204068 w 249981"/>
                  <a:gd name="connsiteY89" fmla="*/ 208702 h 404136"/>
                  <a:gd name="connsiteX90" fmla="*/ 204984 w 249981"/>
                  <a:gd name="connsiteY90" fmla="*/ 193786 h 404136"/>
                  <a:gd name="connsiteX91" fmla="*/ 228691 w 249981"/>
                  <a:gd name="connsiteY91" fmla="*/ 174413 h 404136"/>
                  <a:gd name="connsiteX92" fmla="*/ 236440 w 249981"/>
                  <a:gd name="connsiteY92" fmla="*/ 149331 h 404136"/>
                  <a:gd name="connsiteX93" fmla="*/ 238274 w 249981"/>
                  <a:gd name="connsiteY93" fmla="*/ 138207 h 404136"/>
                  <a:gd name="connsiteX94" fmla="*/ 229858 w 249981"/>
                  <a:gd name="connsiteY94" fmla="*/ 133291 h 404136"/>
                  <a:gd name="connsiteX95" fmla="*/ 235024 w 249981"/>
                  <a:gd name="connsiteY95" fmla="*/ 113126 h 404136"/>
                  <a:gd name="connsiteX96" fmla="*/ 224691 w 249981"/>
                  <a:gd name="connsiteY96" fmla="*/ 91711 h 404136"/>
                  <a:gd name="connsiteX97" fmla="*/ 249606 w 249981"/>
                  <a:gd name="connsiteY97" fmla="*/ 81253 h 404136"/>
                  <a:gd name="connsiteX98" fmla="*/ 251106 w 249981"/>
                  <a:gd name="connsiteY98" fmla="*/ 81545 h 404136"/>
                  <a:gd name="connsiteX99" fmla="*/ 235316 w 249981"/>
                  <a:gd name="connsiteY99" fmla="*/ 35173 h 4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249981" h="404136">
                    <a:moveTo>
                      <a:pt x="235316" y="35173"/>
                    </a:moveTo>
                    <a:cubicBezTo>
                      <a:pt x="233607" y="33423"/>
                      <a:pt x="231691" y="31549"/>
                      <a:pt x="229691" y="29632"/>
                    </a:cubicBezTo>
                    <a:cubicBezTo>
                      <a:pt x="221900" y="22133"/>
                      <a:pt x="212609" y="13175"/>
                      <a:pt x="210067" y="2384"/>
                    </a:cubicBezTo>
                    <a:lnTo>
                      <a:pt x="209692" y="3259"/>
                    </a:lnTo>
                    <a:cubicBezTo>
                      <a:pt x="205693" y="1593"/>
                      <a:pt x="204318" y="2426"/>
                      <a:pt x="201568" y="3967"/>
                    </a:cubicBezTo>
                    <a:cubicBezTo>
                      <a:pt x="200818" y="4384"/>
                      <a:pt x="200027" y="4842"/>
                      <a:pt x="199152" y="5301"/>
                    </a:cubicBezTo>
                    <a:cubicBezTo>
                      <a:pt x="199152" y="5509"/>
                      <a:pt x="199110" y="5717"/>
                      <a:pt x="199110" y="5884"/>
                    </a:cubicBezTo>
                    <a:cubicBezTo>
                      <a:pt x="199027" y="7342"/>
                      <a:pt x="198818" y="9842"/>
                      <a:pt x="196693" y="11008"/>
                    </a:cubicBezTo>
                    <a:cubicBezTo>
                      <a:pt x="194569" y="12175"/>
                      <a:pt x="192569" y="11384"/>
                      <a:pt x="191236" y="10842"/>
                    </a:cubicBezTo>
                    <a:cubicBezTo>
                      <a:pt x="190819" y="10675"/>
                      <a:pt x="190111" y="10467"/>
                      <a:pt x="189902" y="10425"/>
                    </a:cubicBezTo>
                    <a:cubicBezTo>
                      <a:pt x="179653" y="15467"/>
                      <a:pt x="176653" y="14633"/>
                      <a:pt x="170362" y="12217"/>
                    </a:cubicBezTo>
                    <a:cubicBezTo>
                      <a:pt x="168321" y="11425"/>
                      <a:pt x="165779" y="10425"/>
                      <a:pt x="162238" y="9550"/>
                    </a:cubicBezTo>
                    <a:cubicBezTo>
                      <a:pt x="152405" y="7050"/>
                      <a:pt x="150280" y="9759"/>
                      <a:pt x="149530" y="12050"/>
                    </a:cubicBezTo>
                    <a:cubicBezTo>
                      <a:pt x="148780" y="14300"/>
                      <a:pt x="149572" y="15217"/>
                      <a:pt x="152030" y="17300"/>
                    </a:cubicBezTo>
                    <a:cubicBezTo>
                      <a:pt x="153780" y="18758"/>
                      <a:pt x="155780" y="20424"/>
                      <a:pt x="156155" y="23216"/>
                    </a:cubicBezTo>
                    <a:cubicBezTo>
                      <a:pt x="156863" y="28340"/>
                      <a:pt x="156030" y="31715"/>
                      <a:pt x="153697" y="33465"/>
                    </a:cubicBezTo>
                    <a:cubicBezTo>
                      <a:pt x="150030" y="36215"/>
                      <a:pt x="144614" y="33757"/>
                      <a:pt x="139364" y="31382"/>
                    </a:cubicBezTo>
                    <a:cubicBezTo>
                      <a:pt x="137740" y="30674"/>
                      <a:pt x="136198" y="29965"/>
                      <a:pt x="134865" y="29507"/>
                    </a:cubicBezTo>
                    <a:cubicBezTo>
                      <a:pt x="128157" y="27257"/>
                      <a:pt x="126699" y="28007"/>
                      <a:pt x="126657" y="28049"/>
                    </a:cubicBezTo>
                    <a:cubicBezTo>
                      <a:pt x="126740" y="28216"/>
                      <a:pt x="126699" y="30632"/>
                      <a:pt x="134490" y="40090"/>
                    </a:cubicBezTo>
                    <a:cubicBezTo>
                      <a:pt x="138948" y="45464"/>
                      <a:pt x="140656" y="49881"/>
                      <a:pt x="139864" y="53964"/>
                    </a:cubicBezTo>
                    <a:cubicBezTo>
                      <a:pt x="139156" y="57713"/>
                      <a:pt x="136531" y="60921"/>
                      <a:pt x="131365" y="64213"/>
                    </a:cubicBezTo>
                    <a:cubicBezTo>
                      <a:pt x="132032" y="68254"/>
                      <a:pt x="135281" y="78587"/>
                      <a:pt x="136990" y="80670"/>
                    </a:cubicBezTo>
                    <a:cubicBezTo>
                      <a:pt x="137948" y="81836"/>
                      <a:pt x="139614" y="82545"/>
                      <a:pt x="141531" y="83336"/>
                    </a:cubicBezTo>
                    <a:cubicBezTo>
                      <a:pt x="144406" y="84545"/>
                      <a:pt x="147697" y="85919"/>
                      <a:pt x="149697" y="89419"/>
                    </a:cubicBezTo>
                    <a:cubicBezTo>
                      <a:pt x="152655" y="94544"/>
                      <a:pt x="150905" y="97419"/>
                      <a:pt x="149655" y="99502"/>
                    </a:cubicBezTo>
                    <a:cubicBezTo>
                      <a:pt x="148947" y="100668"/>
                      <a:pt x="148447" y="101502"/>
                      <a:pt x="148489" y="102793"/>
                    </a:cubicBezTo>
                    <a:cubicBezTo>
                      <a:pt x="148530" y="103835"/>
                      <a:pt x="148489" y="104835"/>
                      <a:pt x="148447" y="105835"/>
                    </a:cubicBezTo>
                    <a:cubicBezTo>
                      <a:pt x="148280" y="109793"/>
                      <a:pt x="148239" y="111417"/>
                      <a:pt x="152572" y="112584"/>
                    </a:cubicBezTo>
                    <a:cubicBezTo>
                      <a:pt x="155447" y="113376"/>
                      <a:pt x="156405" y="112501"/>
                      <a:pt x="158196" y="110959"/>
                    </a:cubicBezTo>
                    <a:cubicBezTo>
                      <a:pt x="159613" y="109751"/>
                      <a:pt x="161363" y="108210"/>
                      <a:pt x="164196" y="107668"/>
                    </a:cubicBezTo>
                    <a:cubicBezTo>
                      <a:pt x="166196" y="107293"/>
                      <a:pt x="177778" y="106959"/>
                      <a:pt x="180528" y="110126"/>
                    </a:cubicBezTo>
                    <a:cubicBezTo>
                      <a:pt x="182361" y="112209"/>
                      <a:pt x="183194" y="114209"/>
                      <a:pt x="182986" y="116167"/>
                    </a:cubicBezTo>
                    <a:cubicBezTo>
                      <a:pt x="182694" y="118917"/>
                      <a:pt x="180570" y="120583"/>
                      <a:pt x="178986" y="121792"/>
                    </a:cubicBezTo>
                    <a:cubicBezTo>
                      <a:pt x="178570" y="122125"/>
                      <a:pt x="177903" y="122625"/>
                      <a:pt x="177778" y="122833"/>
                    </a:cubicBezTo>
                    <a:cubicBezTo>
                      <a:pt x="177695" y="124666"/>
                      <a:pt x="178570" y="127166"/>
                      <a:pt x="179445" y="129624"/>
                    </a:cubicBezTo>
                    <a:cubicBezTo>
                      <a:pt x="180653" y="133124"/>
                      <a:pt x="181945" y="136707"/>
                      <a:pt x="180195" y="140124"/>
                    </a:cubicBezTo>
                    <a:cubicBezTo>
                      <a:pt x="178945" y="142582"/>
                      <a:pt x="176320" y="144415"/>
                      <a:pt x="172154" y="145707"/>
                    </a:cubicBezTo>
                    <a:cubicBezTo>
                      <a:pt x="169196" y="146623"/>
                      <a:pt x="166029" y="145998"/>
                      <a:pt x="162946" y="145415"/>
                    </a:cubicBezTo>
                    <a:cubicBezTo>
                      <a:pt x="160238" y="144915"/>
                      <a:pt x="157696" y="144373"/>
                      <a:pt x="155613" y="144957"/>
                    </a:cubicBezTo>
                    <a:cubicBezTo>
                      <a:pt x="153197" y="145623"/>
                      <a:pt x="151822" y="146790"/>
                      <a:pt x="150197" y="148165"/>
                    </a:cubicBezTo>
                    <a:cubicBezTo>
                      <a:pt x="148530" y="149581"/>
                      <a:pt x="146656" y="151165"/>
                      <a:pt x="143614" y="152164"/>
                    </a:cubicBezTo>
                    <a:cubicBezTo>
                      <a:pt x="140448" y="153206"/>
                      <a:pt x="137823" y="152914"/>
                      <a:pt x="135698" y="152664"/>
                    </a:cubicBezTo>
                    <a:cubicBezTo>
                      <a:pt x="132865" y="152373"/>
                      <a:pt x="131448" y="152206"/>
                      <a:pt x="129490" y="154622"/>
                    </a:cubicBezTo>
                    <a:cubicBezTo>
                      <a:pt x="128282" y="156039"/>
                      <a:pt x="128490" y="156706"/>
                      <a:pt x="129074" y="158456"/>
                    </a:cubicBezTo>
                    <a:cubicBezTo>
                      <a:pt x="129740" y="160455"/>
                      <a:pt x="130615" y="163205"/>
                      <a:pt x="128532" y="166913"/>
                    </a:cubicBezTo>
                    <a:cubicBezTo>
                      <a:pt x="126157" y="171121"/>
                      <a:pt x="123074" y="173121"/>
                      <a:pt x="120574" y="174746"/>
                    </a:cubicBezTo>
                    <a:cubicBezTo>
                      <a:pt x="116824" y="177204"/>
                      <a:pt x="114575" y="178662"/>
                      <a:pt x="115200" y="186620"/>
                    </a:cubicBezTo>
                    <a:cubicBezTo>
                      <a:pt x="115283" y="187578"/>
                      <a:pt x="115783" y="188203"/>
                      <a:pt x="116616" y="189203"/>
                    </a:cubicBezTo>
                    <a:cubicBezTo>
                      <a:pt x="118658" y="191620"/>
                      <a:pt x="120324" y="194370"/>
                      <a:pt x="116450" y="199702"/>
                    </a:cubicBezTo>
                    <a:cubicBezTo>
                      <a:pt x="114075" y="202952"/>
                      <a:pt x="103451" y="206035"/>
                      <a:pt x="100742" y="206244"/>
                    </a:cubicBezTo>
                    <a:cubicBezTo>
                      <a:pt x="99992" y="206327"/>
                      <a:pt x="99242" y="206327"/>
                      <a:pt x="98576" y="206327"/>
                    </a:cubicBezTo>
                    <a:cubicBezTo>
                      <a:pt x="91410" y="206327"/>
                      <a:pt x="89327" y="202952"/>
                      <a:pt x="87285" y="199702"/>
                    </a:cubicBezTo>
                    <a:cubicBezTo>
                      <a:pt x="86119" y="197869"/>
                      <a:pt x="84952" y="195995"/>
                      <a:pt x="82660" y="194245"/>
                    </a:cubicBezTo>
                    <a:cubicBezTo>
                      <a:pt x="77994" y="190745"/>
                      <a:pt x="77494" y="191203"/>
                      <a:pt x="75244" y="193453"/>
                    </a:cubicBezTo>
                    <a:cubicBezTo>
                      <a:pt x="73744" y="194911"/>
                      <a:pt x="71661" y="196953"/>
                      <a:pt x="68162" y="198244"/>
                    </a:cubicBezTo>
                    <a:cubicBezTo>
                      <a:pt x="56871" y="202494"/>
                      <a:pt x="33372" y="202036"/>
                      <a:pt x="18415" y="199619"/>
                    </a:cubicBezTo>
                    <a:cubicBezTo>
                      <a:pt x="17415" y="200411"/>
                      <a:pt x="16332" y="201161"/>
                      <a:pt x="15207" y="201911"/>
                    </a:cubicBezTo>
                    <a:cubicBezTo>
                      <a:pt x="6250" y="207910"/>
                      <a:pt x="-708" y="207743"/>
                      <a:pt x="3708" y="220659"/>
                    </a:cubicBezTo>
                    <a:cubicBezTo>
                      <a:pt x="5416" y="225617"/>
                      <a:pt x="8333" y="229742"/>
                      <a:pt x="8958" y="234866"/>
                    </a:cubicBezTo>
                    <a:cubicBezTo>
                      <a:pt x="9291" y="237658"/>
                      <a:pt x="7749" y="239616"/>
                      <a:pt x="8833" y="242616"/>
                    </a:cubicBezTo>
                    <a:cubicBezTo>
                      <a:pt x="10708" y="247865"/>
                      <a:pt x="16332" y="250240"/>
                      <a:pt x="19207" y="254657"/>
                    </a:cubicBezTo>
                    <a:cubicBezTo>
                      <a:pt x="22248" y="259323"/>
                      <a:pt x="21832" y="262323"/>
                      <a:pt x="23248" y="267531"/>
                    </a:cubicBezTo>
                    <a:cubicBezTo>
                      <a:pt x="24457" y="271905"/>
                      <a:pt x="30456" y="274864"/>
                      <a:pt x="31039" y="278863"/>
                    </a:cubicBezTo>
                    <a:cubicBezTo>
                      <a:pt x="31623" y="282738"/>
                      <a:pt x="27040" y="283405"/>
                      <a:pt x="27498" y="287446"/>
                    </a:cubicBezTo>
                    <a:cubicBezTo>
                      <a:pt x="28081" y="292862"/>
                      <a:pt x="33206" y="291571"/>
                      <a:pt x="37581" y="292987"/>
                    </a:cubicBezTo>
                    <a:cubicBezTo>
                      <a:pt x="50121" y="297070"/>
                      <a:pt x="38664" y="298570"/>
                      <a:pt x="38705" y="309111"/>
                    </a:cubicBezTo>
                    <a:cubicBezTo>
                      <a:pt x="38705" y="314069"/>
                      <a:pt x="41122" y="318652"/>
                      <a:pt x="40705" y="323651"/>
                    </a:cubicBezTo>
                    <a:cubicBezTo>
                      <a:pt x="40414" y="327151"/>
                      <a:pt x="37455" y="330526"/>
                      <a:pt x="37789" y="332943"/>
                    </a:cubicBezTo>
                    <a:cubicBezTo>
                      <a:pt x="38414" y="337651"/>
                      <a:pt x="42497" y="336400"/>
                      <a:pt x="43455" y="340109"/>
                    </a:cubicBezTo>
                    <a:cubicBezTo>
                      <a:pt x="44080" y="342650"/>
                      <a:pt x="39789" y="349441"/>
                      <a:pt x="38789" y="351899"/>
                    </a:cubicBezTo>
                    <a:cubicBezTo>
                      <a:pt x="35997" y="358899"/>
                      <a:pt x="28706" y="365148"/>
                      <a:pt x="30998" y="372148"/>
                    </a:cubicBezTo>
                    <a:cubicBezTo>
                      <a:pt x="33289" y="379189"/>
                      <a:pt x="39414" y="379064"/>
                      <a:pt x="43955" y="383272"/>
                    </a:cubicBezTo>
                    <a:cubicBezTo>
                      <a:pt x="47288" y="386397"/>
                      <a:pt x="48496" y="391771"/>
                      <a:pt x="51913" y="395104"/>
                    </a:cubicBezTo>
                    <a:cubicBezTo>
                      <a:pt x="54079" y="397229"/>
                      <a:pt x="63120" y="404229"/>
                      <a:pt x="65703" y="404437"/>
                    </a:cubicBezTo>
                    <a:cubicBezTo>
                      <a:pt x="71495" y="404979"/>
                      <a:pt x="72744" y="399646"/>
                      <a:pt x="77078" y="397354"/>
                    </a:cubicBezTo>
                    <a:cubicBezTo>
                      <a:pt x="81161" y="395188"/>
                      <a:pt x="87118" y="395313"/>
                      <a:pt x="91618" y="394729"/>
                    </a:cubicBezTo>
                    <a:cubicBezTo>
                      <a:pt x="98784" y="393771"/>
                      <a:pt x="96784" y="393063"/>
                      <a:pt x="102784" y="397021"/>
                    </a:cubicBezTo>
                    <a:cubicBezTo>
                      <a:pt x="112616" y="403521"/>
                      <a:pt x="116033" y="403812"/>
                      <a:pt x="126699" y="399437"/>
                    </a:cubicBezTo>
                    <a:cubicBezTo>
                      <a:pt x="132907" y="396896"/>
                      <a:pt x="145781" y="399521"/>
                      <a:pt x="148697" y="393688"/>
                    </a:cubicBezTo>
                    <a:cubicBezTo>
                      <a:pt x="151905" y="387313"/>
                      <a:pt x="143906" y="377772"/>
                      <a:pt x="145822" y="369981"/>
                    </a:cubicBezTo>
                    <a:cubicBezTo>
                      <a:pt x="146822" y="365982"/>
                      <a:pt x="149697" y="362482"/>
                      <a:pt x="150822" y="358441"/>
                    </a:cubicBezTo>
                    <a:cubicBezTo>
                      <a:pt x="152322" y="353024"/>
                      <a:pt x="151655" y="347191"/>
                      <a:pt x="153238" y="341775"/>
                    </a:cubicBezTo>
                    <a:cubicBezTo>
                      <a:pt x="154197" y="338442"/>
                      <a:pt x="156530" y="336026"/>
                      <a:pt x="156780" y="332484"/>
                    </a:cubicBezTo>
                    <a:cubicBezTo>
                      <a:pt x="156988" y="329609"/>
                      <a:pt x="154780" y="324902"/>
                      <a:pt x="154863" y="321318"/>
                    </a:cubicBezTo>
                    <a:cubicBezTo>
                      <a:pt x="155030" y="312986"/>
                      <a:pt x="159280" y="304945"/>
                      <a:pt x="158488" y="297029"/>
                    </a:cubicBezTo>
                    <a:cubicBezTo>
                      <a:pt x="158196" y="294029"/>
                      <a:pt x="155238" y="289779"/>
                      <a:pt x="155738" y="287029"/>
                    </a:cubicBezTo>
                    <a:cubicBezTo>
                      <a:pt x="156530" y="282863"/>
                      <a:pt x="161071" y="281071"/>
                      <a:pt x="163321" y="277988"/>
                    </a:cubicBezTo>
                    <a:cubicBezTo>
                      <a:pt x="168862" y="270406"/>
                      <a:pt x="168779" y="263239"/>
                      <a:pt x="168571" y="254573"/>
                    </a:cubicBezTo>
                    <a:cubicBezTo>
                      <a:pt x="167946" y="231159"/>
                      <a:pt x="194444" y="227742"/>
                      <a:pt x="204068" y="208702"/>
                    </a:cubicBezTo>
                    <a:cubicBezTo>
                      <a:pt x="208734" y="199452"/>
                      <a:pt x="195444" y="203619"/>
                      <a:pt x="204984" y="193786"/>
                    </a:cubicBezTo>
                    <a:cubicBezTo>
                      <a:pt x="212067" y="186495"/>
                      <a:pt x="224358" y="183912"/>
                      <a:pt x="228691" y="174413"/>
                    </a:cubicBezTo>
                    <a:cubicBezTo>
                      <a:pt x="232066" y="167080"/>
                      <a:pt x="233357" y="157206"/>
                      <a:pt x="236440" y="149331"/>
                    </a:cubicBezTo>
                    <a:cubicBezTo>
                      <a:pt x="237774" y="145957"/>
                      <a:pt x="240440" y="141665"/>
                      <a:pt x="238274" y="138207"/>
                    </a:cubicBezTo>
                    <a:cubicBezTo>
                      <a:pt x="236357" y="135124"/>
                      <a:pt x="230941" y="136541"/>
                      <a:pt x="229858" y="133291"/>
                    </a:cubicBezTo>
                    <a:cubicBezTo>
                      <a:pt x="227108" y="125000"/>
                      <a:pt x="241648" y="123125"/>
                      <a:pt x="235024" y="113126"/>
                    </a:cubicBezTo>
                    <a:cubicBezTo>
                      <a:pt x="230024" y="105543"/>
                      <a:pt x="219483" y="103793"/>
                      <a:pt x="224691" y="91711"/>
                    </a:cubicBezTo>
                    <a:cubicBezTo>
                      <a:pt x="228566" y="82795"/>
                      <a:pt x="241232" y="80170"/>
                      <a:pt x="249606" y="81253"/>
                    </a:cubicBezTo>
                    <a:cubicBezTo>
                      <a:pt x="250106" y="81337"/>
                      <a:pt x="250606" y="81461"/>
                      <a:pt x="251106" y="81545"/>
                    </a:cubicBezTo>
                    <a:cubicBezTo>
                      <a:pt x="250606" y="64505"/>
                      <a:pt x="248023" y="48422"/>
                      <a:pt x="235316" y="35173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5" name="Полилиния: фигура 94">
                <a:extLst>
                  <a:ext uri="{FF2B5EF4-FFF2-40B4-BE49-F238E27FC236}">
                    <a16:creationId xmlns:a16="http://schemas.microsoft.com/office/drawing/2014/main" id="{70E9EC40-D118-4E21-A002-F4957049575F}"/>
                  </a:ext>
                </a:extLst>
              </p:cNvPr>
              <p:cNvSpPr/>
              <p:nvPr/>
            </p:nvSpPr>
            <p:spPr>
              <a:xfrm>
                <a:off x="4106728" y="4288943"/>
                <a:ext cx="391637" cy="570790"/>
              </a:xfrm>
              <a:custGeom>
                <a:avLst/>
                <a:gdLst>
                  <a:gd name="connsiteX0" fmla="*/ 265840 w 391636"/>
                  <a:gd name="connsiteY0" fmla="*/ 533789 h 570790"/>
                  <a:gd name="connsiteX1" fmla="*/ 270173 w 391636"/>
                  <a:gd name="connsiteY1" fmla="*/ 516582 h 570790"/>
                  <a:gd name="connsiteX2" fmla="*/ 270882 w 391636"/>
                  <a:gd name="connsiteY2" fmla="*/ 509624 h 570790"/>
                  <a:gd name="connsiteX3" fmla="*/ 274090 w 391636"/>
                  <a:gd name="connsiteY3" fmla="*/ 494959 h 570790"/>
                  <a:gd name="connsiteX4" fmla="*/ 283047 w 391636"/>
                  <a:gd name="connsiteY4" fmla="*/ 488292 h 570790"/>
                  <a:gd name="connsiteX5" fmla="*/ 287755 w 391636"/>
                  <a:gd name="connsiteY5" fmla="*/ 477002 h 570790"/>
                  <a:gd name="connsiteX6" fmla="*/ 284006 w 391636"/>
                  <a:gd name="connsiteY6" fmla="*/ 470794 h 570790"/>
                  <a:gd name="connsiteX7" fmla="*/ 280756 w 391636"/>
                  <a:gd name="connsiteY7" fmla="*/ 465919 h 570790"/>
                  <a:gd name="connsiteX8" fmla="*/ 281423 w 391636"/>
                  <a:gd name="connsiteY8" fmla="*/ 461503 h 570790"/>
                  <a:gd name="connsiteX9" fmla="*/ 282048 w 391636"/>
                  <a:gd name="connsiteY9" fmla="*/ 460003 h 570790"/>
                  <a:gd name="connsiteX10" fmla="*/ 280089 w 391636"/>
                  <a:gd name="connsiteY10" fmla="*/ 459003 h 570790"/>
                  <a:gd name="connsiteX11" fmla="*/ 277131 w 391636"/>
                  <a:gd name="connsiteY11" fmla="*/ 456795 h 570790"/>
                  <a:gd name="connsiteX12" fmla="*/ 275090 w 391636"/>
                  <a:gd name="connsiteY12" fmla="*/ 453420 h 570790"/>
                  <a:gd name="connsiteX13" fmla="*/ 274048 w 391636"/>
                  <a:gd name="connsiteY13" fmla="*/ 445296 h 570790"/>
                  <a:gd name="connsiteX14" fmla="*/ 276131 w 391636"/>
                  <a:gd name="connsiteY14" fmla="*/ 438546 h 570790"/>
                  <a:gd name="connsiteX15" fmla="*/ 278006 w 391636"/>
                  <a:gd name="connsiteY15" fmla="*/ 431464 h 570790"/>
                  <a:gd name="connsiteX16" fmla="*/ 276340 w 391636"/>
                  <a:gd name="connsiteY16" fmla="*/ 427422 h 570790"/>
                  <a:gd name="connsiteX17" fmla="*/ 274007 w 391636"/>
                  <a:gd name="connsiteY17" fmla="*/ 421756 h 570790"/>
                  <a:gd name="connsiteX18" fmla="*/ 281548 w 391636"/>
                  <a:gd name="connsiteY18" fmla="*/ 399091 h 570790"/>
                  <a:gd name="connsiteX19" fmla="*/ 287630 w 391636"/>
                  <a:gd name="connsiteY19" fmla="*/ 396883 h 570790"/>
                  <a:gd name="connsiteX20" fmla="*/ 291755 w 391636"/>
                  <a:gd name="connsiteY20" fmla="*/ 395091 h 570790"/>
                  <a:gd name="connsiteX21" fmla="*/ 292047 w 391636"/>
                  <a:gd name="connsiteY21" fmla="*/ 393508 h 570790"/>
                  <a:gd name="connsiteX22" fmla="*/ 290380 w 391636"/>
                  <a:gd name="connsiteY22" fmla="*/ 392925 h 570790"/>
                  <a:gd name="connsiteX23" fmla="*/ 284922 w 391636"/>
                  <a:gd name="connsiteY23" fmla="*/ 388383 h 570790"/>
                  <a:gd name="connsiteX24" fmla="*/ 284047 w 391636"/>
                  <a:gd name="connsiteY24" fmla="*/ 385425 h 570790"/>
                  <a:gd name="connsiteX25" fmla="*/ 284672 w 391636"/>
                  <a:gd name="connsiteY25" fmla="*/ 364677 h 570790"/>
                  <a:gd name="connsiteX26" fmla="*/ 298380 w 391636"/>
                  <a:gd name="connsiteY26" fmla="*/ 363219 h 570790"/>
                  <a:gd name="connsiteX27" fmla="*/ 306296 w 391636"/>
                  <a:gd name="connsiteY27" fmla="*/ 364177 h 570790"/>
                  <a:gd name="connsiteX28" fmla="*/ 306379 w 391636"/>
                  <a:gd name="connsiteY28" fmla="*/ 350011 h 570790"/>
                  <a:gd name="connsiteX29" fmla="*/ 356167 w 391636"/>
                  <a:gd name="connsiteY29" fmla="*/ 342304 h 570790"/>
                  <a:gd name="connsiteX30" fmla="*/ 364791 w 391636"/>
                  <a:gd name="connsiteY30" fmla="*/ 343679 h 570790"/>
                  <a:gd name="connsiteX31" fmla="*/ 371082 w 391636"/>
                  <a:gd name="connsiteY31" fmla="*/ 344387 h 570790"/>
                  <a:gd name="connsiteX32" fmla="*/ 369666 w 391636"/>
                  <a:gd name="connsiteY32" fmla="*/ 336637 h 570790"/>
                  <a:gd name="connsiteX33" fmla="*/ 364333 w 391636"/>
                  <a:gd name="connsiteY33" fmla="*/ 322472 h 570790"/>
                  <a:gd name="connsiteX34" fmla="*/ 365291 w 391636"/>
                  <a:gd name="connsiteY34" fmla="*/ 317305 h 570790"/>
                  <a:gd name="connsiteX35" fmla="*/ 365916 w 391636"/>
                  <a:gd name="connsiteY35" fmla="*/ 315389 h 570790"/>
                  <a:gd name="connsiteX36" fmla="*/ 363375 w 391636"/>
                  <a:gd name="connsiteY36" fmla="*/ 314389 h 570790"/>
                  <a:gd name="connsiteX37" fmla="*/ 359500 w 391636"/>
                  <a:gd name="connsiteY37" fmla="*/ 312264 h 570790"/>
                  <a:gd name="connsiteX38" fmla="*/ 354625 w 391636"/>
                  <a:gd name="connsiteY38" fmla="*/ 309681 h 570790"/>
                  <a:gd name="connsiteX39" fmla="*/ 350084 w 391636"/>
                  <a:gd name="connsiteY39" fmla="*/ 306890 h 570790"/>
                  <a:gd name="connsiteX40" fmla="*/ 353292 w 391636"/>
                  <a:gd name="connsiteY40" fmla="*/ 298224 h 570790"/>
                  <a:gd name="connsiteX41" fmla="*/ 367000 w 391636"/>
                  <a:gd name="connsiteY41" fmla="*/ 291849 h 570790"/>
                  <a:gd name="connsiteX42" fmla="*/ 372749 w 391636"/>
                  <a:gd name="connsiteY42" fmla="*/ 290308 h 570790"/>
                  <a:gd name="connsiteX43" fmla="*/ 389831 w 391636"/>
                  <a:gd name="connsiteY43" fmla="*/ 263768 h 570790"/>
                  <a:gd name="connsiteX44" fmla="*/ 393081 w 391636"/>
                  <a:gd name="connsiteY44" fmla="*/ 236187 h 570790"/>
                  <a:gd name="connsiteX45" fmla="*/ 392331 w 391636"/>
                  <a:gd name="connsiteY45" fmla="*/ 235895 h 570790"/>
                  <a:gd name="connsiteX46" fmla="*/ 393206 w 391636"/>
                  <a:gd name="connsiteY46" fmla="*/ 233062 h 570790"/>
                  <a:gd name="connsiteX47" fmla="*/ 393206 w 391636"/>
                  <a:gd name="connsiteY47" fmla="*/ 227104 h 570790"/>
                  <a:gd name="connsiteX48" fmla="*/ 391289 w 391636"/>
                  <a:gd name="connsiteY48" fmla="*/ 219105 h 570790"/>
                  <a:gd name="connsiteX49" fmla="*/ 388873 w 391636"/>
                  <a:gd name="connsiteY49" fmla="*/ 211522 h 570790"/>
                  <a:gd name="connsiteX50" fmla="*/ 388831 w 391636"/>
                  <a:gd name="connsiteY50" fmla="*/ 200689 h 570790"/>
                  <a:gd name="connsiteX51" fmla="*/ 388914 w 391636"/>
                  <a:gd name="connsiteY51" fmla="*/ 192815 h 570790"/>
                  <a:gd name="connsiteX52" fmla="*/ 385915 w 391636"/>
                  <a:gd name="connsiteY52" fmla="*/ 186815 h 570790"/>
                  <a:gd name="connsiteX53" fmla="*/ 381915 w 391636"/>
                  <a:gd name="connsiteY53" fmla="*/ 175274 h 570790"/>
                  <a:gd name="connsiteX54" fmla="*/ 387331 w 391636"/>
                  <a:gd name="connsiteY54" fmla="*/ 163817 h 570790"/>
                  <a:gd name="connsiteX55" fmla="*/ 390456 w 391636"/>
                  <a:gd name="connsiteY55" fmla="*/ 158484 h 570790"/>
                  <a:gd name="connsiteX56" fmla="*/ 379832 w 391636"/>
                  <a:gd name="connsiteY56" fmla="*/ 145360 h 570790"/>
                  <a:gd name="connsiteX57" fmla="*/ 368166 w 391636"/>
                  <a:gd name="connsiteY57" fmla="*/ 127528 h 570790"/>
                  <a:gd name="connsiteX58" fmla="*/ 372332 w 391636"/>
                  <a:gd name="connsiteY58" fmla="*/ 122487 h 570790"/>
                  <a:gd name="connsiteX59" fmla="*/ 379915 w 391636"/>
                  <a:gd name="connsiteY59" fmla="*/ 114362 h 570790"/>
                  <a:gd name="connsiteX60" fmla="*/ 379415 w 391636"/>
                  <a:gd name="connsiteY60" fmla="*/ 113404 h 570790"/>
                  <a:gd name="connsiteX61" fmla="*/ 378832 w 391636"/>
                  <a:gd name="connsiteY61" fmla="*/ 104697 h 570790"/>
                  <a:gd name="connsiteX62" fmla="*/ 384373 w 391636"/>
                  <a:gd name="connsiteY62" fmla="*/ 100863 h 570790"/>
                  <a:gd name="connsiteX63" fmla="*/ 385581 w 391636"/>
                  <a:gd name="connsiteY63" fmla="*/ 100364 h 570790"/>
                  <a:gd name="connsiteX64" fmla="*/ 389998 w 391636"/>
                  <a:gd name="connsiteY64" fmla="*/ 95656 h 570790"/>
                  <a:gd name="connsiteX65" fmla="*/ 392289 w 391636"/>
                  <a:gd name="connsiteY65" fmla="*/ 90656 h 570790"/>
                  <a:gd name="connsiteX66" fmla="*/ 391706 w 391636"/>
                  <a:gd name="connsiteY66" fmla="*/ 89573 h 570790"/>
                  <a:gd name="connsiteX67" fmla="*/ 389039 w 391636"/>
                  <a:gd name="connsiteY67" fmla="*/ 83448 h 570790"/>
                  <a:gd name="connsiteX68" fmla="*/ 382873 w 391636"/>
                  <a:gd name="connsiteY68" fmla="*/ 87365 h 570790"/>
                  <a:gd name="connsiteX69" fmla="*/ 329502 w 391636"/>
                  <a:gd name="connsiteY69" fmla="*/ 110863 h 570790"/>
                  <a:gd name="connsiteX70" fmla="*/ 298130 w 391636"/>
                  <a:gd name="connsiteY70" fmla="*/ 99864 h 570790"/>
                  <a:gd name="connsiteX71" fmla="*/ 267340 w 391636"/>
                  <a:gd name="connsiteY71" fmla="*/ 90114 h 570790"/>
                  <a:gd name="connsiteX72" fmla="*/ 236634 w 391636"/>
                  <a:gd name="connsiteY72" fmla="*/ 86031 h 570790"/>
                  <a:gd name="connsiteX73" fmla="*/ 232176 w 391636"/>
                  <a:gd name="connsiteY73" fmla="*/ 84698 h 570790"/>
                  <a:gd name="connsiteX74" fmla="*/ 222635 w 391636"/>
                  <a:gd name="connsiteY74" fmla="*/ 80615 h 570790"/>
                  <a:gd name="connsiteX75" fmla="*/ 218261 w 391636"/>
                  <a:gd name="connsiteY75" fmla="*/ 72491 h 570790"/>
                  <a:gd name="connsiteX76" fmla="*/ 216719 w 391636"/>
                  <a:gd name="connsiteY76" fmla="*/ 68324 h 570790"/>
                  <a:gd name="connsiteX77" fmla="*/ 197221 w 391636"/>
                  <a:gd name="connsiteY77" fmla="*/ 59700 h 570790"/>
                  <a:gd name="connsiteX78" fmla="*/ 174931 w 391636"/>
                  <a:gd name="connsiteY78" fmla="*/ 47618 h 570790"/>
                  <a:gd name="connsiteX79" fmla="*/ 177180 w 391636"/>
                  <a:gd name="connsiteY79" fmla="*/ 32910 h 570790"/>
                  <a:gd name="connsiteX80" fmla="*/ 181888 w 391636"/>
                  <a:gd name="connsiteY80" fmla="*/ 25619 h 570790"/>
                  <a:gd name="connsiteX81" fmla="*/ 181514 w 391636"/>
                  <a:gd name="connsiteY81" fmla="*/ 10912 h 570790"/>
                  <a:gd name="connsiteX82" fmla="*/ 175181 w 391636"/>
                  <a:gd name="connsiteY82" fmla="*/ 2371 h 570790"/>
                  <a:gd name="connsiteX83" fmla="*/ 166098 w 391636"/>
                  <a:gd name="connsiteY83" fmla="*/ 8496 h 570790"/>
                  <a:gd name="connsiteX84" fmla="*/ 139892 w 391636"/>
                  <a:gd name="connsiteY84" fmla="*/ 34619 h 570790"/>
                  <a:gd name="connsiteX85" fmla="*/ 122726 w 391636"/>
                  <a:gd name="connsiteY85" fmla="*/ 60700 h 570790"/>
                  <a:gd name="connsiteX86" fmla="*/ 123351 w 391636"/>
                  <a:gd name="connsiteY86" fmla="*/ 73990 h 570790"/>
                  <a:gd name="connsiteX87" fmla="*/ 123018 w 391636"/>
                  <a:gd name="connsiteY87" fmla="*/ 90823 h 570790"/>
                  <a:gd name="connsiteX88" fmla="*/ 112477 w 391636"/>
                  <a:gd name="connsiteY88" fmla="*/ 99114 h 570790"/>
                  <a:gd name="connsiteX89" fmla="*/ 105061 w 391636"/>
                  <a:gd name="connsiteY89" fmla="*/ 107113 h 570790"/>
                  <a:gd name="connsiteX90" fmla="*/ 109019 w 391636"/>
                  <a:gd name="connsiteY90" fmla="*/ 125487 h 570790"/>
                  <a:gd name="connsiteX91" fmla="*/ 112435 w 391636"/>
                  <a:gd name="connsiteY91" fmla="*/ 125695 h 570790"/>
                  <a:gd name="connsiteX92" fmla="*/ 115768 w 391636"/>
                  <a:gd name="connsiteY92" fmla="*/ 121529 h 570790"/>
                  <a:gd name="connsiteX93" fmla="*/ 123685 w 391636"/>
                  <a:gd name="connsiteY93" fmla="*/ 114279 h 570790"/>
                  <a:gd name="connsiteX94" fmla="*/ 131892 w 391636"/>
                  <a:gd name="connsiteY94" fmla="*/ 115654 h 570790"/>
                  <a:gd name="connsiteX95" fmla="*/ 139600 w 391636"/>
                  <a:gd name="connsiteY95" fmla="*/ 139610 h 570790"/>
                  <a:gd name="connsiteX96" fmla="*/ 141975 w 391636"/>
                  <a:gd name="connsiteY96" fmla="*/ 152901 h 570790"/>
                  <a:gd name="connsiteX97" fmla="*/ 142725 w 391636"/>
                  <a:gd name="connsiteY97" fmla="*/ 154484 h 570790"/>
                  <a:gd name="connsiteX98" fmla="*/ 147724 w 391636"/>
                  <a:gd name="connsiteY98" fmla="*/ 183066 h 570790"/>
                  <a:gd name="connsiteX99" fmla="*/ 117852 w 391636"/>
                  <a:gd name="connsiteY99" fmla="*/ 185232 h 570790"/>
                  <a:gd name="connsiteX100" fmla="*/ 114310 w 391636"/>
                  <a:gd name="connsiteY100" fmla="*/ 181857 h 570790"/>
                  <a:gd name="connsiteX101" fmla="*/ 110186 w 391636"/>
                  <a:gd name="connsiteY101" fmla="*/ 179316 h 570790"/>
                  <a:gd name="connsiteX102" fmla="*/ 108769 w 391636"/>
                  <a:gd name="connsiteY102" fmla="*/ 184316 h 570790"/>
                  <a:gd name="connsiteX103" fmla="*/ 107727 w 391636"/>
                  <a:gd name="connsiteY103" fmla="*/ 192107 h 570790"/>
                  <a:gd name="connsiteX104" fmla="*/ 88896 w 391636"/>
                  <a:gd name="connsiteY104" fmla="*/ 196523 h 570790"/>
                  <a:gd name="connsiteX105" fmla="*/ 81104 w 391636"/>
                  <a:gd name="connsiteY105" fmla="*/ 196106 h 570790"/>
                  <a:gd name="connsiteX106" fmla="*/ 83646 w 391636"/>
                  <a:gd name="connsiteY106" fmla="*/ 205189 h 570790"/>
                  <a:gd name="connsiteX107" fmla="*/ 88604 w 391636"/>
                  <a:gd name="connsiteY107" fmla="*/ 219063 h 570790"/>
                  <a:gd name="connsiteX108" fmla="*/ 81396 w 391636"/>
                  <a:gd name="connsiteY108" fmla="*/ 225146 h 570790"/>
                  <a:gd name="connsiteX109" fmla="*/ 74938 w 391636"/>
                  <a:gd name="connsiteY109" fmla="*/ 229979 h 570790"/>
                  <a:gd name="connsiteX110" fmla="*/ 70105 w 391636"/>
                  <a:gd name="connsiteY110" fmla="*/ 236937 h 570790"/>
                  <a:gd name="connsiteX111" fmla="*/ 59939 w 391636"/>
                  <a:gd name="connsiteY111" fmla="*/ 248894 h 570790"/>
                  <a:gd name="connsiteX112" fmla="*/ 59689 w 391636"/>
                  <a:gd name="connsiteY112" fmla="*/ 249977 h 570790"/>
                  <a:gd name="connsiteX113" fmla="*/ 56481 w 391636"/>
                  <a:gd name="connsiteY113" fmla="*/ 254894 h 570790"/>
                  <a:gd name="connsiteX114" fmla="*/ 49024 w 391636"/>
                  <a:gd name="connsiteY114" fmla="*/ 254519 h 570790"/>
                  <a:gd name="connsiteX115" fmla="*/ 46565 w 391636"/>
                  <a:gd name="connsiteY115" fmla="*/ 254019 h 570790"/>
                  <a:gd name="connsiteX116" fmla="*/ 42816 w 391636"/>
                  <a:gd name="connsiteY116" fmla="*/ 259143 h 570790"/>
                  <a:gd name="connsiteX117" fmla="*/ 41399 w 391636"/>
                  <a:gd name="connsiteY117" fmla="*/ 263143 h 570790"/>
                  <a:gd name="connsiteX118" fmla="*/ 38316 w 391636"/>
                  <a:gd name="connsiteY118" fmla="*/ 268559 h 570790"/>
                  <a:gd name="connsiteX119" fmla="*/ 37858 w 391636"/>
                  <a:gd name="connsiteY119" fmla="*/ 269184 h 570790"/>
                  <a:gd name="connsiteX120" fmla="*/ 39524 w 391636"/>
                  <a:gd name="connsiteY120" fmla="*/ 273184 h 570790"/>
                  <a:gd name="connsiteX121" fmla="*/ 43107 w 391636"/>
                  <a:gd name="connsiteY121" fmla="*/ 276267 h 570790"/>
                  <a:gd name="connsiteX122" fmla="*/ 46774 w 391636"/>
                  <a:gd name="connsiteY122" fmla="*/ 279683 h 570790"/>
                  <a:gd name="connsiteX123" fmla="*/ 44191 w 391636"/>
                  <a:gd name="connsiteY123" fmla="*/ 287058 h 570790"/>
                  <a:gd name="connsiteX124" fmla="*/ 33608 w 391636"/>
                  <a:gd name="connsiteY124" fmla="*/ 291891 h 570790"/>
                  <a:gd name="connsiteX125" fmla="*/ 28734 w 391636"/>
                  <a:gd name="connsiteY125" fmla="*/ 292807 h 570790"/>
                  <a:gd name="connsiteX126" fmla="*/ 20526 w 391636"/>
                  <a:gd name="connsiteY126" fmla="*/ 303515 h 570790"/>
                  <a:gd name="connsiteX127" fmla="*/ 24400 w 391636"/>
                  <a:gd name="connsiteY127" fmla="*/ 305348 h 570790"/>
                  <a:gd name="connsiteX128" fmla="*/ 36441 w 391636"/>
                  <a:gd name="connsiteY128" fmla="*/ 307765 h 570790"/>
                  <a:gd name="connsiteX129" fmla="*/ 35816 w 391636"/>
                  <a:gd name="connsiteY129" fmla="*/ 327513 h 570790"/>
                  <a:gd name="connsiteX130" fmla="*/ 39483 w 391636"/>
                  <a:gd name="connsiteY130" fmla="*/ 336387 h 570790"/>
                  <a:gd name="connsiteX131" fmla="*/ 32400 w 391636"/>
                  <a:gd name="connsiteY131" fmla="*/ 346053 h 570790"/>
                  <a:gd name="connsiteX132" fmla="*/ 26567 w 391636"/>
                  <a:gd name="connsiteY132" fmla="*/ 367052 h 570790"/>
                  <a:gd name="connsiteX133" fmla="*/ 31483 w 391636"/>
                  <a:gd name="connsiteY133" fmla="*/ 382509 h 570790"/>
                  <a:gd name="connsiteX134" fmla="*/ 19651 w 391636"/>
                  <a:gd name="connsiteY134" fmla="*/ 396883 h 570790"/>
                  <a:gd name="connsiteX135" fmla="*/ 12360 w 391636"/>
                  <a:gd name="connsiteY135" fmla="*/ 410965 h 570790"/>
                  <a:gd name="connsiteX136" fmla="*/ 3777 w 391636"/>
                  <a:gd name="connsiteY136" fmla="*/ 410257 h 570790"/>
                  <a:gd name="connsiteX137" fmla="*/ 3902 w 391636"/>
                  <a:gd name="connsiteY137" fmla="*/ 423589 h 570790"/>
                  <a:gd name="connsiteX138" fmla="*/ 9110 w 391636"/>
                  <a:gd name="connsiteY138" fmla="*/ 433213 h 570790"/>
                  <a:gd name="connsiteX139" fmla="*/ 18401 w 391636"/>
                  <a:gd name="connsiteY139" fmla="*/ 429547 h 570790"/>
                  <a:gd name="connsiteX140" fmla="*/ 34941 w 391636"/>
                  <a:gd name="connsiteY140" fmla="*/ 442171 h 570790"/>
                  <a:gd name="connsiteX141" fmla="*/ 40983 w 391636"/>
                  <a:gd name="connsiteY141" fmla="*/ 435297 h 570790"/>
                  <a:gd name="connsiteX142" fmla="*/ 50565 w 391636"/>
                  <a:gd name="connsiteY142" fmla="*/ 440129 h 570790"/>
                  <a:gd name="connsiteX143" fmla="*/ 59939 w 391636"/>
                  <a:gd name="connsiteY143" fmla="*/ 446796 h 570790"/>
                  <a:gd name="connsiteX144" fmla="*/ 64397 w 391636"/>
                  <a:gd name="connsiteY144" fmla="*/ 433963 h 570790"/>
                  <a:gd name="connsiteX145" fmla="*/ 77813 w 391636"/>
                  <a:gd name="connsiteY145" fmla="*/ 448795 h 570790"/>
                  <a:gd name="connsiteX146" fmla="*/ 78105 w 391636"/>
                  <a:gd name="connsiteY146" fmla="*/ 461295 h 570790"/>
                  <a:gd name="connsiteX147" fmla="*/ 93562 w 391636"/>
                  <a:gd name="connsiteY147" fmla="*/ 468752 h 570790"/>
                  <a:gd name="connsiteX148" fmla="*/ 107603 w 391636"/>
                  <a:gd name="connsiteY148" fmla="*/ 484376 h 570790"/>
                  <a:gd name="connsiteX149" fmla="*/ 124518 w 391636"/>
                  <a:gd name="connsiteY149" fmla="*/ 499208 h 570790"/>
                  <a:gd name="connsiteX150" fmla="*/ 149516 w 391636"/>
                  <a:gd name="connsiteY150" fmla="*/ 497667 h 570790"/>
                  <a:gd name="connsiteX151" fmla="*/ 143475 w 391636"/>
                  <a:gd name="connsiteY151" fmla="*/ 510916 h 570790"/>
                  <a:gd name="connsiteX152" fmla="*/ 129809 w 391636"/>
                  <a:gd name="connsiteY152" fmla="*/ 512707 h 570790"/>
                  <a:gd name="connsiteX153" fmla="*/ 116477 w 391636"/>
                  <a:gd name="connsiteY153" fmla="*/ 520290 h 570790"/>
                  <a:gd name="connsiteX154" fmla="*/ 101686 w 391636"/>
                  <a:gd name="connsiteY154" fmla="*/ 532331 h 570790"/>
                  <a:gd name="connsiteX155" fmla="*/ 108352 w 391636"/>
                  <a:gd name="connsiteY155" fmla="*/ 540039 h 570790"/>
                  <a:gd name="connsiteX156" fmla="*/ 108311 w 391636"/>
                  <a:gd name="connsiteY156" fmla="*/ 550413 h 570790"/>
                  <a:gd name="connsiteX157" fmla="*/ 123685 w 391636"/>
                  <a:gd name="connsiteY157" fmla="*/ 544372 h 570790"/>
                  <a:gd name="connsiteX158" fmla="*/ 135392 w 391636"/>
                  <a:gd name="connsiteY158" fmla="*/ 542538 h 570790"/>
                  <a:gd name="connsiteX159" fmla="*/ 158765 w 391636"/>
                  <a:gd name="connsiteY159" fmla="*/ 552954 h 570790"/>
                  <a:gd name="connsiteX160" fmla="*/ 174847 w 391636"/>
                  <a:gd name="connsiteY160" fmla="*/ 565162 h 570790"/>
                  <a:gd name="connsiteX161" fmla="*/ 185388 w 391636"/>
                  <a:gd name="connsiteY161" fmla="*/ 551871 h 570790"/>
                  <a:gd name="connsiteX162" fmla="*/ 195804 w 391636"/>
                  <a:gd name="connsiteY162" fmla="*/ 547330 h 570790"/>
                  <a:gd name="connsiteX163" fmla="*/ 202429 w 391636"/>
                  <a:gd name="connsiteY163" fmla="*/ 542080 h 570790"/>
                  <a:gd name="connsiteX164" fmla="*/ 224510 w 391636"/>
                  <a:gd name="connsiteY164" fmla="*/ 546913 h 570790"/>
                  <a:gd name="connsiteX165" fmla="*/ 242092 w 391636"/>
                  <a:gd name="connsiteY165" fmla="*/ 538455 h 570790"/>
                  <a:gd name="connsiteX166" fmla="*/ 249633 w 391636"/>
                  <a:gd name="connsiteY166" fmla="*/ 531164 h 570790"/>
                  <a:gd name="connsiteX167" fmla="*/ 258299 w 391636"/>
                  <a:gd name="connsiteY167" fmla="*/ 535331 h 570790"/>
                  <a:gd name="connsiteX168" fmla="*/ 265715 w 391636"/>
                  <a:gd name="connsiteY168" fmla="*/ 534414 h 570790"/>
                  <a:gd name="connsiteX169" fmla="*/ 265840 w 391636"/>
                  <a:gd name="connsiteY169" fmla="*/ 533789 h 570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</a:cxnLst>
                <a:rect l="l" t="t" r="r" b="b"/>
                <a:pathLst>
                  <a:path w="391636" h="570790">
                    <a:moveTo>
                      <a:pt x="265840" y="533789"/>
                    </a:moveTo>
                    <a:cubicBezTo>
                      <a:pt x="267424" y="527998"/>
                      <a:pt x="269007" y="521998"/>
                      <a:pt x="270173" y="516582"/>
                    </a:cubicBezTo>
                    <a:cubicBezTo>
                      <a:pt x="270590" y="514665"/>
                      <a:pt x="270715" y="512207"/>
                      <a:pt x="270882" y="509624"/>
                    </a:cubicBezTo>
                    <a:cubicBezTo>
                      <a:pt x="271215" y="504333"/>
                      <a:pt x="271507" y="498875"/>
                      <a:pt x="274090" y="494959"/>
                    </a:cubicBezTo>
                    <a:cubicBezTo>
                      <a:pt x="276548" y="491251"/>
                      <a:pt x="280131" y="489626"/>
                      <a:pt x="283047" y="488292"/>
                    </a:cubicBezTo>
                    <a:cubicBezTo>
                      <a:pt x="287797" y="486168"/>
                      <a:pt x="290172" y="485085"/>
                      <a:pt x="287755" y="477002"/>
                    </a:cubicBezTo>
                    <a:cubicBezTo>
                      <a:pt x="287130" y="474960"/>
                      <a:pt x="285547" y="472835"/>
                      <a:pt x="284006" y="470794"/>
                    </a:cubicBezTo>
                    <a:cubicBezTo>
                      <a:pt x="282839" y="469211"/>
                      <a:pt x="281589" y="467586"/>
                      <a:pt x="280756" y="465919"/>
                    </a:cubicBezTo>
                    <a:cubicBezTo>
                      <a:pt x="279881" y="464169"/>
                      <a:pt x="280798" y="462544"/>
                      <a:pt x="281423" y="461503"/>
                    </a:cubicBezTo>
                    <a:cubicBezTo>
                      <a:pt x="281839" y="460795"/>
                      <a:pt x="282172" y="460211"/>
                      <a:pt x="282048" y="460003"/>
                    </a:cubicBezTo>
                    <a:cubicBezTo>
                      <a:pt x="281798" y="459753"/>
                      <a:pt x="280631" y="459253"/>
                      <a:pt x="280089" y="459003"/>
                    </a:cubicBezTo>
                    <a:cubicBezTo>
                      <a:pt x="278798" y="458420"/>
                      <a:pt x="277673" y="457962"/>
                      <a:pt x="277131" y="456795"/>
                    </a:cubicBezTo>
                    <a:cubicBezTo>
                      <a:pt x="276256" y="454837"/>
                      <a:pt x="275590" y="454045"/>
                      <a:pt x="275090" y="453420"/>
                    </a:cubicBezTo>
                    <a:cubicBezTo>
                      <a:pt x="273382" y="451337"/>
                      <a:pt x="273382" y="450129"/>
                      <a:pt x="274048" y="445296"/>
                    </a:cubicBezTo>
                    <a:cubicBezTo>
                      <a:pt x="274381" y="442879"/>
                      <a:pt x="275256" y="440671"/>
                      <a:pt x="276131" y="438546"/>
                    </a:cubicBezTo>
                    <a:cubicBezTo>
                      <a:pt x="277131" y="436088"/>
                      <a:pt x="278048" y="433755"/>
                      <a:pt x="278006" y="431464"/>
                    </a:cubicBezTo>
                    <a:cubicBezTo>
                      <a:pt x="277964" y="429964"/>
                      <a:pt x="277256" y="428839"/>
                      <a:pt x="276340" y="427422"/>
                    </a:cubicBezTo>
                    <a:cubicBezTo>
                      <a:pt x="275381" y="425881"/>
                      <a:pt x="274257" y="424131"/>
                      <a:pt x="274007" y="421756"/>
                    </a:cubicBezTo>
                    <a:cubicBezTo>
                      <a:pt x="273048" y="412257"/>
                      <a:pt x="275006" y="406340"/>
                      <a:pt x="281548" y="399091"/>
                    </a:cubicBezTo>
                    <a:cubicBezTo>
                      <a:pt x="283214" y="397258"/>
                      <a:pt x="285547" y="397049"/>
                      <a:pt x="287630" y="396883"/>
                    </a:cubicBezTo>
                    <a:cubicBezTo>
                      <a:pt x="290463" y="396633"/>
                      <a:pt x="291297" y="396383"/>
                      <a:pt x="291755" y="395091"/>
                    </a:cubicBezTo>
                    <a:cubicBezTo>
                      <a:pt x="292172" y="393925"/>
                      <a:pt x="292047" y="393508"/>
                      <a:pt x="292047" y="393508"/>
                    </a:cubicBezTo>
                    <a:cubicBezTo>
                      <a:pt x="291880" y="393383"/>
                      <a:pt x="290964" y="393091"/>
                      <a:pt x="290380" y="392925"/>
                    </a:cubicBezTo>
                    <a:cubicBezTo>
                      <a:pt x="288505" y="392383"/>
                      <a:pt x="285714" y="391592"/>
                      <a:pt x="284922" y="388383"/>
                    </a:cubicBezTo>
                    <a:cubicBezTo>
                      <a:pt x="284714" y="387550"/>
                      <a:pt x="284422" y="386550"/>
                      <a:pt x="284047" y="385425"/>
                    </a:cubicBezTo>
                    <a:cubicBezTo>
                      <a:pt x="282131" y="379093"/>
                      <a:pt x="279215" y="369551"/>
                      <a:pt x="284672" y="364677"/>
                    </a:cubicBezTo>
                    <a:cubicBezTo>
                      <a:pt x="288797" y="361010"/>
                      <a:pt x="293880" y="362177"/>
                      <a:pt x="298380" y="363219"/>
                    </a:cubicBezTo>
                    <a:cubicBezTo>
                      <a:pt x="301129" y="363844"/>
                      <a:pt x="303796" y="364469"/>
                      <a:pt x="306296" y="364177"/>
                    </a:cubicBezTo>
                    <a:cubicBezTo>
                      <a:pt x="303796" y="358594"/>
                      <a:pt x="303838" y="353803"/>
                      <a:pt x="306379" y="350011"/>
                    </a:cubicBezTo>
                    <a:cubicBezTo>
                      <a:pt x="313837" y="338887"/>
                      <a:pt x="340793" y="340429"/>
                      <a:pt x="356167" y="342304"/>
                    </a:cubicBezTo>
                    <a:cubicBezTo>
                      <a:pt x="359583" y="342720"/>
                      <a:pt x="362416" y="343220"/>
                      <a:pt x="364791" y="343679"/>
                    </a:cubicBezTo>
                    <a:cubicBezTo>
                      <a:pt x="367416" y="344137"/>
                      <a:pt x="370374" y="344678"/>
                      <a:pt x="371082" y="344387"/>
                    </a:cubicBezTo>
                    <a:cubicBezTo>
                      <a:pt x="371124" y="344095"/>
                      <a:pt x="371082" y="342304"/>
                      <a:pt x="369666" y="336637"/>
                    </a:cubicBezTo>
                    <a:cubicBezTo>
                      <a:pt x="369374" y="335596"/>
                      <a:pt x="364791" y="323597"/>
                      <a:pt x="364333" y="322472"/>
                    </a:cubicBezTo>
                    <a:cubicBezTo>
                      <a:pt x="363416" y="320347"/>
                      <a:pt x="364541" y="318514"/>
                      <a:pt x="365291" y="317305"/>
                    </a:cubicBezTo>
                    <a:cubicBezTo>
                      <a:pt x="366166" y="315931"/>
                      <a:pt x="366125" y="315764"/>
                      <a:pt x="365916" y="315389"/>
                    </a:cubicBezTo>
                    <a:cubicBezTo>
                      <a:pt x="365625" y="315014"/>
                      <a:pt x="364125" y="314597"/>
                      <a:pt x="363375" y="314389"/>
                    </a:cubicBezTo>
                    <a:cubicBezTo>
                      <a:pt x="361792" y="313972"/>
                      <a:pt x="360333" y="313556"/>
                      <a:pt x="359500" y="312264"/>
                    </a:cubicBezTo>
                    <a:cubicBezTo>
                      <a:pt x="358292" y="310431"/>
                      <a:pt x="356417" y="310056"/>
                      <a:pt x="354625" y="309681"/>
                    </a:cubicBezTo>
                    <a:cubicBezTo>
                      <a:pt x="352959" y="309348"/>
                      <a:pt x="350876" y="308889"/>
                      <a:pt x="350084" y="306890"/>
                    </a:cubicBezTo>
                    <a:cubicBezTo>
                      <a:pt x="349209" y="304640"/>
                      <a:pt x="350584" y="302015"/>
                      <a:pt x="353292" y="298224"/>
                    </a:cubicBezTo>
                    <a:cubicBezTo>
                      <a:pt x="356083" y="294307"/>
                      <a:pt x="361875" y="293016"/>
                      <a:pt x="367000" y="291849"/>
                    </a:cubicBezTo>
                    <a:cubicBezTo>
                      <a:pt x="369208" y="291349"/>
                      <a:pt x="371291" y="290891"/>
                      <a:pt x="372749" y="290308"/>
                    </a:cubicBezTo>
                    <a:cubicBezTo>
                      <a:pt x="386081" y="284891"/>
                      <a:pt x="387456" y="279600"/>
                      <a:pt x="389831" y="263768"/>
                    </a:cubicBezTo>
                    <a:cubicBezTo>
                      <a:pt x="390956" y="256227"/>
                      <a:pt x="392539" y="245769"/>
                      <a:pt x="393081" y="236187"/>
                    </a:cubicBezTo>
                    <a:cubicBezTo>
                      <a:pt x="392831" y="236103"/>
                      <a:pt x="392581" y="235978"/>
                      <a:pt x="392331" y="235895"/>
                    </a:cubicBezTo>
                    <a:lnTo>
                      <a:pt x="393206" y="233062"/>
                    </a:lnTo>
                    <a:cubicBezTo>
                      <a:pt x="393247" y="231020"/>
                      <a:pt x="393289" y="229020"/>
                      <a:pt x="393206" y="227104"/>
                    </a:cubicBezTo>
                    <a:cubicBezTo>
                      <a:pt x="393081" y="223563"/>
                      <a:pt x="392289" y="221605"/>
                      <a:pt x="391289" y="219105"/>
                    </a:cubicBezTo>
                    <a:cubicBezTo>
                      <a:pt x="390498" y="217146"/>
                      <a:pt x="389581" y="214896"/>
                      <a:pt x="388873" y="211522"/>
                    </a:cubicBezTo>
                    <a:cubicBezTo>
                      <a:pt x="388164" y="208147"/>
                      <a:pt x="388498" y="204356"/>
                      <a:pt x="388831" y="200689"/>
                    </a:cubicBezTo>
                    <a:cubicBezTo>
                      <a:pt x="389123" y="197648"/>
                      <a:pt x="389373" y="194773"/>
                      <a:pt x="388914" y="192815"/>
                    </a:cubicBezTo>
                    <a:cubicBezTo>
                      <a:pt x="388373" y="190482"/>
                      <a:pt x="387206" y="188690"/>
                      <a:pt x="385915" y="186815"/>
                    </a:cubicBezTo>
                    <a:cubicBezTo>
                      <a:pt x="383998" y="183941"/>
                      <a:pt x="381790" y="180733"/>
                      <a:pt x="381915" y="175274"/>
                    </a:cubicBezTo>
                    <a:cubicBezTo>
                      <a:pt x="381998" y="171358"/>
                      <a:pt x="384831" y="167359"/>
                      <a:pt x="387331" y="163817"/>
                    </a:cubicBezTo>
                    <a:cubicBezTo>
                      <a:pt x="388581" y="162067"/>
                      <a:pt x="390498" y="159359"/>
                      <a:pt x="390456" y="158484"/>
                    </a:cubicBezTo>
                    <a:cubicBezTo>
                      <a:pt x="390206" y="153360"/>
                      <a:pt x="385165" y="149485"/>
                      <a:pt x="379832" y="145360"/>
                    </a:cubicBezTo>
                    <a:cubicBezTo>
                      <a:pt x="373499" y="140486"/>
                      <a:pt x="366958" y="135444"/>
                      <a:pt x="368166" y="127528"/>
                    </a:cubicBezTo>
                    <a:cubicBezTo>
                      <a:pt x="368333" y="126570"/>
                      <a:pt x="368458" y="126403"/>
                      <a:pt x="372332" y="122487"/>
                    </a:cubicBezTo>
                    <a:cubicBezTo>
                      <a:pt x="374457" y="120321"/>
                      <a:pt x="378707" y="115987"/>
                      <a:pt x="379915" y="114362"/>
                    </a:cubicBezTo>
                    <a:cubicBezTo>
                      <a:pt x="379790" y="114071"/>
                      <a:pt x="379582" y="113696"/>
                      <a:pt x="379415" y="113404"/>
                    </a:cubicBezTo>
                    <a:cubicBezTo>
                      <a:pt x="378374" y="111404"/>
                      <a:pt x="376624" y="108113"/>
                      <a:pt x="378832" y="104697"/>
                    </a:cubicBezTo>
                    <a:cubicBezTo>
                      <a:pt x="380332" y="102363"/>
                      <a:pt x="382748" y="101447"/>
                      <a:pt x="384373" y="100863"/>
                    </a:cubicBezTo>
                    <a:cubicBezTo>
                      <a:pt x="384790" y="100697"/>
                      <a:pt x="385415" y="100489"/>
                      <a:pt x="385581" y="100364"/>
                    </a:cubicBezTo>
                    <a:cubicBezTo>
                      <a:pt x="387540" y="97572"/>
                      <a:pt x="388998" y="96405"/>
                      <a:pt x="389998" y="95656"/>
                    </a:cubicBezTo>
                    <a:cubicBezTo>
                      <a:pt x="390956" y="94906"/>
                      <a:pt x="391331" y="94614"/>
                      <a:pt x="392289" y="90656"/>
                    </a:cubicBezTo>
                    <a:cubicBezTo>
                      <a:pt x="392123" y="90364"/>
                      <a:pt x="391914" y="89989"/>
                      <a:pt x="391706" y="89573"/>
                    </a:cubicBezTo>
                    <a:cubicBezTo>
                      <a:pt x="390373" y="87198"/>
                      <a:pt x="389331" y="85157"/>
                      <a:pt x="389039" y="83448"/>
                    </a:cubicBezTo>
                    <a:cubicBezTo>
                      <a:pt x="387040" y="84698"/>
                      <a:pt x="384998" y="85990"/>
                      <a:pt x="382873" y="87365"/>
                    </a:cubicBezTo>
                    <a:cubicBezTo>
                      <a:pt x="366541" y="97780"/>
                      <a:pt x="346251" y="110779"/>
                      <a:pt x="329502" y="110863"/>
                    </a:cubicBezTo>
                    <a:cubicBezTo>
                      <a:pt x="317836" y="110905"/>
                      <a:pt x="307879" y="105322"/>
                      <a:pt x="298130" y="99864"/>
                    </a:cubicBezTo>
                    <a:cubicBezTo>
                      <a:pt x="287839" y="94114"/>
                      <a:pt x="278090" y="88656"/>
                      <a:pt x="267340" y="90114"/>
                    </a:cubicBezTo>
                    <a:cubicBezTo>
                      <a:pt x="254633" y="91781"/>
                      <a:pt x="249467" y="91114"/>
                      <a:pt x="236634" y="86031"/>
                    </a:cubicBezTo>
                    <a:cubicBezTo>
                      <a:pt x="235259" y="85490"/>
                      <a:pt x="233759" y="85115"/>
                      <a:pt x="232176" y="84698"/>
                    </a:cubicBezTo>
                    <a:cubicBezTo>
                      <a:pt x="228843" y="83865"/>
                      <a:pt x="225344" y="82948"/>
                      <a:pt x="222635" y="80615"/>
                    </a:cubicBezTo>
                    <a:cubicBezTo>
                      <a:pt x="219177" y="77657"/>
                      <a:pt x="218677" y="74782"/>
                      <a:pt x="218261" y="72491"/>
                    </a:cubicBezTo>
                    <a:cubicBezTo>
                      <a:pt x="217969" y="70907"/>
                      <a:pt x="217761" y="69699"/>
                      <a:pt x="216719" y="68324"/>
                    </a:cubicBezTo>
                    <a:cubicBezTo>
                      <a:pt x="213345" y="63950"/>
                      <a:pt x="205137" y="61783"/>
                      <a:pt x="197221" y="59700"/>
                    </a:cubicBezTo>
                    <a:cubicBezTo>
                      <a:pt x="187305" y="57075"/>
                      <a:pt x="177931" y="54617"/>
                      <a:pt x="174931" y="47618"/>
                    </a:cubicBezTo>
                    <a:cubicBezTo>
                      <a:pt x="173181" y="43576"/>
                      <a:pt x="173931" y="38743"/>
                      <a:pt x="177180" y="32910"/>
                    </a:cubicBezTo>
                    <a:cubicBezTo>
                      <a:pt x="178972" y="29661"/>
                      <a:pt x="180597" y="27411"/>
                      <a:pt x="181888" y="25619"/>
                    </a:cubicBezTo>
                    <a:cubicBezTo>
                      <a:pt x="185263" y="20911"/>
                      <a:pt x="185763" y="20161"/>
                      <a:pt x="181514" y="10912"/>
                    </a:cubicBezTo>
                    <a:cubicBezTo>
                      <a:pt x="179764" y="7121"/>
                      <a:pt x="177472" y="2746"/>
                      <a:pt x="175181" y="2371"/>
                    </a:cubicBezTo>
                    <a:cubicBezTo>
                      <a:pt x="173306" y="2079"/>
                      <a:pt x="170223" y="4121"/>
                      <a:pt x="166098" y="8496"/>
                    </a:cubicBezTo>
                    <a:cubicBezTo>
                      <a:pt x="157557" y="17536"/>
                      <a:pt x="149224" y="25869"/>
                      <a:pt x="139892" y="34619"/>
                    </a:cubicBezTo>
                    <a:cubicBezTo>
                      <a:pt x="130601" y="43326"/>
                      <a:pt x="124810" y="52076"/>
                      <a:pt x="122726" y="60700"/>
                    </a:cubicBezTo>
                    <a:cubicBezTo>
                      <a:pt x="121810" y="64408"/>
                      <a:pt x="122601" y="69283"/>
                      <a:pt x="123351" y="73990"/>
                    </a:cubicBezTo>
                    <a:cubicBezTo>
                      <a:pt x="124310" y="79907"/>
                      <a:pt x="125268" y="86073"/>
                      <a:pt x="123018" y="90823"/>
                    </a:cubicBezTo>
                    <a:cubicBezTo>
                      <a:pt x="120310" y="96531"/>
                      <a:pt x="115977" y="97947"/>
                      <a:pt x="112477" y="99114"/>
                    </a:cubicBezTo>
                    <a:cubicBezTo>
                      <a:pt x="108602" y="100364"/>
                      <a:pt x="106061" y="101197"/>
                      <a:pt x="105061" y="107113"/>
                    </a:cubicBezTo>
                    <a:cubicBezTo>
                      <a:pt x="104061" y="113238"/>
                      <a:pt x="105686" y="122904"/>
                      <a:pt x="109019" y="125487"/>
                    </a:cubicBezTo>
                    <a:cubicBezTo>
                      <a:pt x="109686" y="125987"/>
                      <a:pt x="110644" y="126445"/>
                      <a:pt x="112435" y="125695"/>
                    </a:cubicBezTo>
                    <a:cubicBezTo>
                      <a:pt x="114060" y="124987"/>
                      <a:pt x="114769" y="123654"/>
                      <a:pt x="115768" y="121529"/>
                    </a:cubicBezTo>
                    <a:cubicBezTo>
                      <a:pt x="117060" y="118779"/>
                      <a:pt x="118685" y="115404"/>
                      <a:pt x="123685" y="114279"/>
                    </a:cubicBezTo>
                    <a:cubicBezTo>
                      <a:pt x="126851" y="113571"/>
                      <a:pt x="129601" y="114029"/>
                      <a:pt x="131892" y="115654"/>
                    </a:cubicBezTo>
                    <a:cubicBezTo>
                      <a:pt x="137559" y="119695"/>
                      <a:pt x="138600" y="129820"/>
                      <a:pt x="139600" y="139610"/>
                    </a:cubicBezTo>
                    <a:cubicBezTo>
                      <a:pt x="140142" y="145068"/>
                      <a:pt x="140683" y="150193"/>
                      <a:pt x="141975" y="152901"/>
                    </a:cubicBezTo>
                    <a:lnTo>
                      <a:pt x="142725" y="154484"/>
                    </a:lnTo>
                    <a:cubicBezTo>
                      <a:pt x="146641" y="162775"/>
                      <a:pt x="152599" y="175233"/>
                      <a:pt x="147724" y="183066"/>
                    </a:cubicBezTo>
                    <a:cubicBezTo>
                      <a:pt x="142017" y="192190"/>
                      <a:pt x="131392" y="192940"/>
                      <a:pt x="117852" y="185232"/>
                    </a:cubicBezTo>
                    <a:cubicBezTo>
                      <a:pt x="116393" y="184399"/>
                      <a:pt x="115352" y="183107"/>
                      <a:pt x="114310" y="181857"/>
                    </a:cubicBezTo>
                    <a:cubicBezTo>
                      <a:pt x="112311" y="179441"/>
                      <a:pt x="111560" y="178858"/>
                      <a:pt x="110186" y="179316"/>
                    </a:cubicBezTo>
                    <a:cubicBezTo>
                      <a:pt x="108602" y="179858"/>
                      <a:pt x="108394" y="180607"/>
                      <a:pt x="108769" y="184316"/>
                    </a:cubicBezTo>
                    <a:cubicBezTo>
                      <a:pt x="109019" y="186815"/>
                      <a:pt x="109311" y="189648"/>
                      <a:pt x="107727" y="192107"/>
                    </a:cubicBezTo>
                    <a:cubicBezTo>
                      <a:pt x="102811" y="199773"/>
                      <a:pt x="94770" y="197898"/>
                      <a:pt x="88896" y="196523"/>
                    </a:cubicBezTo>
                    <a:cubicBezTo>
                      <a:pt x="85687" y="195773"/>
                      <a:pt x="82396" y="195023"/>
                      <a:pt x="81104" y="196106"/>
                    </a:cubicBezTo>
                    <a:cubicBezTo>
                      <a:pt x="78771" y="198065"/>
                      <a:pt x="79230" y="199606"/>
                      <a:pt x="83646" y="205189"/>
                    </a:cubicBezTo>
                    <a:cubicBezTo>
                      <a:pt x="86854" y="209230"/>
                      <a:pt x="90479" y="213813"/>
                      <a:pt x="88604" y="219063"/>
                    </a:cubicBezTo>
                    <a:cubicBezTo>
                      <a:pt x="88104" y="220396"/>
                      <a:pt x="86729" y="221479"/>
                      <a:pt x="81396" y="225146"/>
                    </a:cubicBezTo>
                    <a:cubicBezTo>
                      <a:pt x="78980" y="226812"/>
                      <a:pt x="75688" y="229062"/>
                      <a:pt x="74938" y="229979"/>
                    </a:cubicBezTo>
                    <a:cubicBezTo>
                      <a:pt x="73063" y="232187"/>
                      <a:pt x="71563" y="234603"/>
                      <a:pt x="70105" y="236937"/>
                    </a:cubicBezTo>
                    <a:cubicBezTo>
                      <a:pt x="67481" y="241103"/>
                      <a:pt x="64772" y="245436"/>
                      <a:pt x="59939" y="248894"/>
                    </a:cubicBezTo>
                    <a:cubicBezTo>
                      <a:pt x="59814" y="248977"/>
                      <a:pt x="59773" y="249186"/>
                      <a:pt x="59689" y="249977"/>
                    </a:cubicBezTo>
                    <a:cubicBezTo>
                      <a:pt x="59523" y="251269"/>
                      <a:pt x="59273" y="253685"/>
                      <a:pt x="56481" y="254894"/>
                    </a:cubicBezTo>
                    <a:cubicBezTo>
                      <a:pt x="54190" y="255893"/>
                      <a:pt x="51440" y="255185"/>
                      <a:pt x="49024" y="254519"/>
                    </a:cubicBezTo>
                    <a:cubicBezTo>
                      <a:pt x="48190" y="254310"/>
                      <a:pt x="47024" y="254060"/>
                      <a:pt x="46565" y="254019"/>
                    </a:cubicBezTo>
                    <a:cubicBezTo>
                      <a:pt x="44024" y="255352"/>
                      <a:pt x="43816" y="256060"/>
                      <a:pt x="42816" y="259143"/>
                    </a:cubicBezTo>
                    <a:cubicBezTo>
                      <a:pt x="42441" y="260268"/>
                      <a:pt x="42024" y="261560"/>
                      <a:pt x="41399" y="263143"/>
                    </a:cubicBezTo>
                    <a:cubicBezTo>
                      <a:pt x="40232" y="266143"/>
                      <a:pt x="39066" y="267601"/>
                      <a:pt x="38316" y="268559"/>
                    </a:cubicBezTo>
                    <a:cubicBezTo>
                      <a:pt x="38149" y="268809"/>
                      <a:pt x="37899" y="269059"/>
                      <a:pt x="37858" y="269184"/>
                    </a:cubicBezTo>
                    <a:cubicBezTo>
                      <a:pt x="37899" y="269642"/>
                      <a:pt x="39066" y="272184"/>
                      <a:pt x="39524" y="273184"/>
                    </a:cubicBezTo>
                    <a:cubicBezTo>
                      <a:pt x="40358" y="274975"/>
                      <a:pt x="41691" y="275600"/>
                      <a:pt x="43107" y="276267"/>
                    </a:cubicBezTo>
                    <a:cubicBezTo>
                      <a:pt x="44482" y="276892"/>
                      <a:pt x="46232" y="277725"/>
                      <a:pt x="46774" y="279683"/>
                    </a:cubicBezTo>
                    <a:cubicBezTo>
                      <a:pt x="47357" y="281850"/>
                      <a:pt x="46191" y="284225"/>
                      <a:pt x="44191" y="287058"/>
                    </a:cubicBezTo>
                    <a:cubicBezTo>
                      <a:pt x="41233" y="291349"/>
                      <a:pt x="36983" y="291641"/>
                      <a:pt x="33608" y="291891"/>
                    </a:cubicBezTo>
                    <a:cubicBezTo>
                      <a:pt x="31775" y="292016"/>
                      <a:pt x="30067" y="292141"/>
                      <a:pt x="28734" y="292807"/>
                    </a:cubicBezTo>
                    <a:cubicBezTo>
                      <a:pt x="23234" y="295599"/>
                      <a:pt x="21484" y="298599"/>
                      <a:pt x="20526" y="303515"/>
                    </a:cubicBezTo>
                    <a:cubicBezTo>
                      <a:pt x="21942" y="304306"/>
                      <a:pt x="23359" y="305098"/>
                      <a:pt x="24400" y="305348"/>
                    </a:cubicBezTo>
                    <a:cubicBezTo>
                      <a:pt x="27983" y="306223"/>
                      <a:pt x="33691" y="304098"/>
                      <a:pt x="36441" y="307765"/>
                    </a:cubicBezTo>
                    <a:cubicBezTo>
                      <a:pt x="39899" y="312389"/>
                      <a:pt x="34233" y="322013"/>
                      <a:pt x="35816" y="327513"/>
                    </a:cubicBezTo>
                    <a:cubicBezTo>
                      <a:pt x="36858" y="331096"/>
                      <a:pt x="40191" y="332138"/>
                      <a:pt x="39483" y="336387"/>
                    </a:cubicBezTo>
                    <a:cubicBezTo>
                      <a:pt x="39024" y="339221"/>
                      <a:pt x="33900" y="343429"/>
                      <a:pt x="32400" y="346053"/>
                    </a:cubicBezTo>
                    <a:cubicBezTo>
                      <a:pt x="29358" y="351344"/>
                      <a:pt x="24734" y="361094"/>
                      <a:pt x="26567" y="367052"/>
                    </a:cubicBezTo>
                    <a:cubicBezTo>
                      <a:pt x="28775" y="374301"/>
                      <a:pt x="35650" y="374051"/>
                      <a:pt x="31483" y="382509"/>
                    </a:cubicBezTo>
                    <a:cubicBezTo>
                      <a:pt x="28734" y="388133"/>
                      <a:pt x="21109" y="390258"/>
                      <a:pt x="19651" y="396883"/>
                    </a:cubicBezTo>
                    <a:cubicBezTo>
                      <a:pt x="18234" y="403424"/>
                      <a:pt x="21067" y="410340"/>
                      <a:pt x="12360" y="410965"/>
                    </a:cubicBezTo>
                    <a:cubicBezTo>
                      <a:pt x="8193" y="411257"/>
                      <a:pt x="7110" y="406924"/>
                      <a:pt x="3777" y="410257"/>
                    </a:cubicBezTo>
                    <a:cubicBezTo>
                      <a:pt x="1027" y="413007"/>
                      <a:pt x="2902" y="420423"/>
                      <a:pt x="3902" y="423589"/>
                    </a:cubicBezTo>
                    <a:cubicBezTo>
                      <a:pt x="4818" y="426589"/>
                      <a:pt x="5735" y="431797"/>
                      <a:pt x="9110" y="433213"/>
                    </a:cubicBezTo>
                    <a:cubicBezTo>
                      <a:pt x="14693" y="435547"/>
                      <a:pt x="14901" y="429089"/>
                      <a:pt x="18401" y="429547"/>
                    </a:cubicBezTo>
                    <a:cubicBezTo>
                      <a:pt x="26359" y="430547"/>
                      <a:pt x="23942" y="447712"/>
                      <a:pt x="34941" y="442171"/>
                    </a:cubicBezTo>
                    <a:cubicBezTo>
                      <a:pt x="38149" y="440546"/>
                      <a:pt x="37316" y="436255"/>
                      <a:pt x="40983" y="435297"/>
                    </a:cubicBezTo>
                    <a:cubicBezTo>
                      <a:pt x="44690" y="434338"/>
                      <a:pt x="47940" y="438296"/>
                      <a:pt x="50565" y="440129"/>
                    </a:cubicBezTo>
                    <a:cubicBezTo>
                      <a:pt x="52357" y="441380"/>
                      <a:pt x="58398" y="447171"/>
                      <a:pt x="59939" y="446796"/>
                    </a:cubicBezTo>
                    <a:cubicBezTo>
                      <a:pt x="65397" y="445462"/>
                      <a:pt x="61773" y="437130"/>
                      <a:pt x="64397" y="433963"/>
                    </a:cubicBezTo>
                    <a:cubicBezTo>
                      <a:pt x="73563" y="422798"/>
                      <a:pt x="76730" y="443421"/>
                      <a:pt x="77813" y="448795"/>
                    </a:cubicBezTo>
                    <a:cubicBezTo>
                      <a:pt x="78521" y="452378"/>
                      <a:pt x="77105" y="458378"/>
                      <a:pt x="78105" y="461295"/>
                    </a:cubicBezTo>
                    <a:cubicBezTo>
                      <a:pt x="80480" y="468252"/>
                      <a:pt x="86812" y="467044"/>
                      <a:pt x="93562" y="468752"/>
                    </a:cubicBezTo>
                    <a:cubicBezTo>
                      <a:pt x="109019" y="472752"/>
                      <a:pt x="107353" y="471377"/>
                      <a:pt x="107603" y="484376"/>
                    </a:cubicBezTo>
                    <a:cubicBezTo>
                      <a:pt x="107769" y="492500"/>
                      <a:pt x="115894" y="500458"/>
                      <a:pt x="124518" y="499208"/>
                    </a:cubicBezTo>
                    <a:cubicBezTo>
                      <a:pt x="131851" y="498167"/>
                      <a:pt x="144725" y="484168"/>
                      <a:pt x="149516" y="497667"/>
                    </a:cubicBezTo>
                    <a:cubicBezTo>
                      <a:pt x="151391" y="502958"/>
                      <a:pt x="147516" y="507666"/>
                      <a:pt x="143475" y="510916"/>
                    </a:cubicBezTo>
                    <a:cubicBezTo>
                      <a:pt x="137392" y="515790"/>
                      <a:pt x="135892" y="512874"/>
                      <a:pt x="129809" y="512707"/>
                    </a:cubicBezTo>
                    <a:cubicBezTo>
                      <a:pt x="122643" y="512499"/>
                      <a:pt x="122435" y="514707"/>
                      <a:pt x="116477" y="520290"/>
                    </a:cubicBezTo>
                    <a:cubicBezTo>
                      <a:pt x="113477" y="523082"/>
                      <a:pt x="101770" y="527540"/>
                      <a:pt x="101686" y="532331"/>
                    </a:cubicBezTo>
                    <a:cubicBezTo>
                      <a:pt x="101603" y="536497"/>
                      <a:pt x="106977" y="536539"/>
                      <a:pt x="108352" y="540039"/>
                    </a:cubicBezTo>
                    <a:cubicBezTo>
                      <a:pt x="109561" y="543122"/>
                      <a:pt x="105478" y="547955"/>
                      <a:pt x="108311" y="550413"/>
                    </a:cubicBezTo>
                    <a:cubicBezTo>
                      <a:pt x="112144" y="553788"/>
                      <a:pt x="120643" y="546038"/>
                      <a:pt x="123685" y="544372"/>
                    </a:cubicBezTo>
                    <a:cubicBezTo>
                      <a:pt x="129601" y="541080"/>
                      <a:pt x="128809" y="542164"/>
                      <a:pt x="135392" y="542538"/>
                    </a:cubicBezTo>
                    <a:cubicBezTo>
                      <a:pt x="144933" y="543122"/>
                      <a:pt x="152141" y="545538"/>
                      <a:pt x="158765" y="552954"/>
                    </a:cubicBezTo>
                    <a:cubicBezTo>
                      <a:pt x="163098" y="557829"/>
                      <a:pt x="165140" y="576369"/>
                      <a:pt x="174847" y="565162"/>
                    </a:cubicBezTo>
                    <a:cubicBezTo>
                      <a:pt x="181805" y="557121"/>
                      <a:pt x="173556" y="553954"/>
                      <a:pt x="185388" y="551871"/>
                    </a:cubicBezTo>
                    <a:cubicBezTo>
                      <a:pt x="190971" y="550871"/>
                      <a:pt x="191429" y="550955"/>
                      <a:pt x="195804" y="547330"/>
                    </a:cubicBezTo>
                    <a:cubicBezTo>
                      <a:pt x="198804" y="544872"/>
                      <a:pt x="197846" y="542622"/>
                      <a:pt x="202429" y="542080"/>
                    </a:cubicBezTo>
                    <a:cubicBezTo>
                      <a:pt x="209636" y="541247"/>
                      <a:pt x="215761" y="548705"/>
                      <a:pt x="224510" y="546913"/>
                    </a:cubicBezTo>
                    <a:cubicBezTo>
                      <a:pt x="230760" y="545621"/>
                      <a:pt x="236801" y="541830"/>
                      <a:pt x="242092" y="538455"/>
                    </a:cubicBezTo>
                    <a:cubicBezTo>
                      <a:pt x="241676" y="532539"/>
                      <a:pt x="245259" y="530373"/>
                      <a:pt x="249633" y="531164"/>
                    </a:cubicBezTo>
                    <a:cubicBezTo>
                      <a:pt x="252883" y="531748"/>
                      <a:pt x="253716" y="535331"/>
                      <a:pt x="258299" y="535331"/>
                    </a:cubicBezTo>
                    <a:cubicBezTo>
                      <a:pt x="260758" y="535331"/>
                      <a:pt x="263216" y="534956"/>
                      <a:pt x="265715" y="534414"/>
                    </a:cubicBezTo>
                    <a:cubicBezTo>
                      <a:pt x="265757" y="534164"/>
                      <a:pt x="265799" y="533997"/>
                      <a:pt x="265840" y="533789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6" name="Полилиния: фигура 95">
                <a:extLst>
                  <a:ext uri="{FF2B5EF4-FFF2-40B4-BE49-F238E27FC236}">
                    <a16:creationId xmlns:a16="http://schemas.microsoft.com/office/drawing/2014/main" id="{46DDD423-8512-4535-9A3F-CC9FBD1999A6}"/>
                  </a:ext>
                </a:extLst>
              </p:cNvPr>
              <p:cNvSpPr/>
              <p:nvPr/>
            </p:nvSpPr>
            <p:spPr>
              <a:xfrm>
                <a:off x="3890828" y="4114017"/>
                <a:ext cx="612454" cy="483297"/>
              </a:xfrm>
              <a:custGeom>
                <a:avLst/>
                <a:gdLst>
                  <a:gd name="connsiteX0" fmla="*/ 231967 w 612453"/>
                  <a:gd name="connsiteY0" fmla="*/ 476358 h 483296"/>
                  <a:gd name="connsiteX1" fmla="*/ 242466 w 612453"/>
                  <a:gd name="connsiteY1" fmla="*/ 463359 h 483296"/>
                  <a:gd name="connsiteX2" fmla="*/ 249174 w 612453"/>
                  <a:gd name="connsiteY2" fmla="*/ 461901 h 483296"/>
                  <a:gd name="connsiteX3" fmla="*/ 256132 w 612453"/>
                  <a:gd name="connsiteY3" fmla="*/ 459151 h 483296"/>
                  <a:gd name="connsiteX4" fmla="*/ 258007 w 612453"/>
                  <a:gd name="connsiteY4" fmla="*/ 455693 h 483296"/>
                  <a:gd name="connsiteX5" fmla="*/ 257007 w 612453"/>
                  <a:gd name="connsiteY5" fmla="*/ 455443 h 483296"/>
                  <a:gd name="connsiteX6" fmla="*/ 251049 w 612453"/>
                  <a:gd name="connsiteY6" fmla="*/ 449985 h 483296"/>
                  <a:gd name="connsiteX7" fmla="*/ 250424 w 612453"/>
                  <a:gd name="connsiteY7" fmla="*/ 440402 h 483296"/>
                  <a:gd name="connsiteX8" fmla="*/ 252799 w 612453"/>
                  <a:gd name="connsiteY8" fmla="*/ 436194 h 483296"/>
                  <a:gd name="connsiteX9" fmla="*/ 254090 w 612453"/>
                  <a:gd name="connsiteY9" fmla="*/ 432528 h 483296"/>
                  <a:gd name="connsiteX10" fmla="*/ 260590 w 612453"/>
                  <a:gd name="connsiteY10" fmla="*/ 424487 h 483296"/>
                  <a:gd name="connsiteX11" fmla="*/ 266089 w 612453"/>
                  <a:gd name="connsiteY11" fmla="*/ 424737 h 483296"/>
                  <a:gd name="connsiteX12" fmla="*/ 270423 w 612453"/>
                  <a:gd name="connsiteY12" fmla="*/ 425320 h 483296"/>
                  <a:gd name="connsiteX13" fmla="*/ 270714 w 612453"/>
                  <a:gd name="connsiteY13" fmla="*/ 424320 h 483296"/>
                  <a:gd name="connsiteX14" fmla="*/ 272964 w 612453"/>
                  <a:gd name="connsiteY14" fmla="*/ 419862 h 483296"/>
                  <a:gd name="connsiteX15" fmla="*/ 281838 w 612453"/>
                  <a:gd name="connsiteY15" fmla="*/ 409238 h 483296"/>
                  <a:gd name="connsiteX16" fmla="*/ 287088 w 612453"/>
                  <a:gd name="connsiteY16" fmla="*/ 401739 h 483296"/>
                  <a:gd name="connsiteX17" fmla="*/ 294504 w 612453"/>
                  <a:gd name="connsiteY17" fmla="*/ 396031 h 483296"/>
                  <a:gd name="connsiteX18" fmla="*/ 300087 w 612453"/>
                  <a:gd name="connsiteY18" fmla="*/ 391906 h 483296"/>
                  <a:gd name="connsiteX19" fmla="*/ 295671 w 612453"/>
                  <a:gd name="connsiteY19" fmla="*/ 383073 h 483296"/>
                  <a:gd name="connsiteX20" fmla="*/ 293796 w 612453"/>
                  <a:gd name="connsiteY20" fmla="*/ 367283 h 483296"/>
                  <a:gd name="connsiteX21" fmla="*/ 305795 w 612453"/>
                  <a:gd name="connsiteY21" fmla="*/ 366658 h 483296"/>
                  <a:gd name="connsiteX22" fmla="*/ 319460 w 612453"/>
                  <a:gd name="connsiteY22" fmla="*/ 364325 h 483296"/>
                  <a:gd name="connsiteX23" fmla="*/ 319752 w 612453"/>
                  <a:gd name="connsiteY23" fmla="*/ 359659 h 483296"/>
                  <a:gd name="connsiteX24" fmla="*/ 324335 w 612453"/>
                  <a:gd name="connsiteY24" fmla="*/ 349618 h 483296"/>
                  <a:gd name="connsiteX25" fmla="*/ 333834 w 612453"/>
                  <a:gd name="connsiteY25" fmla="*/ 353617 h 483296"/>
                  <a:gd name="connsiteX26" fmla="*/ 336043 w 612453"/>
                  <a:gd name="connsiteY26" fmla="*/ 355867 h 483296"/>
                  <a:gd name="connsiteX27" fmla="*/ 359416 w 612453"/>
                  <a:gd name="connsiteY27" fmla="*/ 355326 h 483296"/>
                  <a:gd name="connsiteX28" fmla="*/ 354166 w 612453"/>
                  <a:gd name="connsiteY28" fmla="*/ 331411 h 483296"/>
                  <a:gd name="connsiteX29" fmla="*/ 353416 w 612453"/>
                  <a:gd name="connsiteY29" fmla="*/ 329786 h 483296"/>
                  <a:gd name="connsiteX30" fmla="*/ 350625 w 612453"/>
                  <a:gd name="connsiteY30" fmla="*/ 314912 h 483296"/>
                  <a:gd name="connsiteX31" fmla="*/ 344917 w 612453"/>
                  <a:gd name="connsiteY31" fmla="*/ 294414 h 483296"/>
                  <a:gd name="connsiteX32" fmla="*/ 340625 w 612453"/>
                  <a:gd name="connsiteY32" fmla="*/ 293830 h 483296"/>
                  <a:gd name="connsiteX33" fmla="*/ 336001 w 612453"/>
                  <a:gd name="connsiteY33" fmla="*/ 298455 h 483296"/>
                  <a:gd name="connsiteX34" fmla="*/ 330251 w 612453"/>
                  <a:gd name="connsiteY34" fmla="*/ 304954 h 483296"/>
                  <a:gd name="connsiteX35" fmla="*/ 321919 w 612453"/>
                  <a:gd name="connsiteY35" fmla="*/ 304163 h 483296"/>
                  <a:gd name="connsiteX36" fmla="*/ 316127 w 612453"/>
                  <a:gd name="connsiteY36" fmla="*/ 281165 h 483296"/>
                  <a:gd name="connsiteX37" fmla="*/ 326793 w 612453"/>
                  <a:gd name="connsiteY37" fmla="*/ 269332 h 483296"/>
                  <a:gd name="connsiteX38" fmla="*/ 334418 w 612453"/>
                  <a:gd name="connsiteY38" fmla="*/ 263624 h 483296"/>
                  <a:gd name="connsiteX39" fmla="*/ 334334 w 612453"/>
                  <a:gd name="connsiteY39" fmla="*/ 249625 h 483296"/>
                  <a:gd name="connsiteX40" fmla="*/ 333793 w 612453"/>
                  <a:gd name="connsiteY40" fmla="*/ 234460 h 483296"/>
                  <a:gd name="connsiteX41" fmla="*/ 352375 w 612453"/>
                  <a:gd name="connsiteY41" fmla="*/ 206004 h 483296"/>
                  <a:gd name="connsiteX42" fmla="*/ 378373 w 612453"/>
                  <a:gd name="connsiteY42" fmla="*/ 180089 h 483296"/>
                  <a:gd name="connsiteX43" fmla="*/ 391747 w 612453"/>
                  <a:gd name="connsiteY43" fmla="*/ 172506 h 483296"/>
                  <a:gd name="connsiteX44" fmla="*/ 401704 w 612453"/>
                  <a:gd name="connsiteY44" fmla="*/ 183797 h 483296"/>
                  <a:gd name="connsiteX45" fmla="*/ 401621 w 612453"/>
                  <a:gd name="connsiteY45" fmla="*/ 203337 h 483296"/>
                  <a:gd name="connsiteX46" fmla="*/ 397246 w 612453"/>
                  <a:gd name="connsiteY46" fmla="*/ 210170 h 483296"/>
                  <a:gd name="connsiteX47" fmla="*/ 395205 w 612453"/>
                  <a:gd name="connsiteY47" fmla="*/ 220669 h 483296"/>
                  <a:gd name="connsiteX48" fmla="*/ 414287 w 612453"/>
                  <a:gd name="connsiteY48" fmla="*/ 230002 h 483296"/>
                  <a:gd name="connsiteX49" fmla="*/ 436368 w 612453"/>
                  <a:gd name="connsiteY49" fmla="*/ 240376 h 483296"/>
                  <a:gd name="connsiteX50" fmla="*/ 438868 w 612453"/>
                  <a:gd name="connsiteY50" fmla="*/ 246667 h 483296"/>
                  <a:gd name="connsiteX51" fmla="*/ 441618 w 612453"/>
                  <a:gd name="connsiteY51" fmla="*/ 252000 h 483296"/>
                  <a:gd name="connsiteX52" fmla="*/ 449201 w 612453"/>
                  <a:gd name="connsiteY52" fmla="*/ 255042 h 483296"/>
                  <a:gd name="connsiteX53" fmla="*/ 454242 w 612453"/>
                  <a:gd name="connsiteY53" fmla="*/ 256541 h 483296"/>
                  <a:gd name="connsiteX54" fmla="*/ 482531 w 612453"/>
                  <a:gd name="connsiteY54" fmla="*/ 260333 h 483296"/>
                  <a:gd name="connsiteX55" fmla="*/ 516320 w 612453"/>
                  <a:gd name="connsiteY55" fmla="*/ 270665 h 483296"/>
                  <a:gd name="connsiteX56" fmla="*/ 545151 w 612453"/>
                  <a:gd name="connsiteY56" fmla="*/ 281040 h 483296"/>
                  <a:gd name="connsiteX57" fmla="*/ 545318 w 612453"/>
                  <a:gd name="connsiteY57" fmla="*/ 281040 h 483296"/>
                  <a:gd name="connsiteX58" fmla="*/ 596148 w 612453"/>
                  <a:gd name="connsiteY58" fmla="*/ 258333 h 483296"/>
                  <a:gd name="connsiteX59" fmla="*/ 606730 w 612453"/>
                  <a:gd name="connsiteY59" fmla="*/ 251709 h 483296"/>
                  <a:gd name="connsiteX60" fmla="*/ 610313 w 612453"/>
                  <a:gd name="connsiteY60" fmla="*/ 245042 h 483296"/>
                  <a:gd name="connsiteX61" fmla="*/ 610813 w 612453"/>
                  <a:gd name="connsiteY61" fmla="*/ 244126 h 483296"/>
                  <a:gd name="connsiteX62" fmla="*/ 604439 w 612453"/>
                  <a:gd name="connsiteY62" fmla="*/ 241376 h 483296"/>
                  <a:gd name="connsiteX63" fmla="*/ 587065 w 612453"/>
                  <a:gd name="connsiteY63" fmla="*/ 235043 h 483296"/>
                  <a:gd name="connsiteX64" fmla="*/ 568817 w 612453"/>
                  <a:gd name="connsiteY64" fmla="*/ 228044 h 483296"/>
                  <a:gd name="connsiteX65" fmla="*/ 559151 w 612453"/>
                  <a:gd name="connsiteY65" fmla="*/ 218211 h 483296"/>
                  <a:gd name="connsiteX66" fmla="*/ 546693 w 612453"/>
                  <a:gd name="connsiteY66" fmla="*/ 208087 h 483296"/>
                  <a:gd name="connsiteX67" fmla="*/ 536777 w 612453"/>
                  <a:gd name="connsiteY67" fmla="*/ 205545 h 483296"/>
                  <a:gd name="connsiteX68" fmla="*/ 512904 w 612453"/>
                  <a:gd name="connsiteY68" fmla="*/ 191546 h 483296"/>
                  <a:gd name="connsiteX69" fmla="*/ 512071 w 612453"/>
                  <a:gd name="connsiteY69" fmla="*/ 189380 h 483296"/>
                  <a:gd name="connsiteX70" fmla="*/ 514237 w 612453"/>
                  <a:gd name="connsiteY70" fmla="*/ 188463 h 483296"/>
                  <a:gd name="connsiteX71" fmla="*/ 516404 w 612453"/>
                  <a:gd name="connsiteY71" fmla="*/ 187130 h 483296"/>
                  <a:gd name="connsiteX72" fmla="*/ 519903 w 612453"/>
                  <a:gd name="connsiteY72" fmla="*/ 185089 h 483296"/>
                  <a:gd name="connsiteX73" fmla="*/ 523861 w 612453"/>
                  <a:gd name="connsiteY73" fmla="*/ 181172 h 483296"/>
                  <a:gd name="connsiteX74" fmla="*/ 503821 w 612453"/>
                  <a:gd name="connsiteY74" fmla="*/ 158507 h 483296"/>
                  <a:gd name="connsiteX75" fmla="*/ 499488 w 612453"/>
                  <a:gd name="connsiteY75" fmla="*/ 154674 h 483296"/>
                  <a:gd name="connsiteX76" fmla="*/ 498613 w 612453"/>
                  <a:gd name="connsiteY76" fmla="*/ 138259 h 483296"/>
                  <a:gd name="connsiteX77" fmla="*/ 499155 w 612453"/>
                  <a:gd name="connsiteY77" fmla="*/ 129634 h 483296"/>
                  <a:gd name="connsiteX78" fmla="*/ 484448 w 612453"/>
                  <a:gd name="connsiteY78" fmla="*/ 102220 h 483296"/>
                  <a:gd name="connsiteX79" fmla="*/ 470032 w 612453"/>
                  <a:gd name="connsiteY79" fmla="*/ 80180 h 483296"/>
                  <a:gd name="connsiteX80" fmla="*/ 468991 w 612453"/>
                  <a:gd name="connsiteY80" fmla="*/ 69014 h 483296"/>
                  <a:gd name="connsiteX81" fmla="*/ 467991 w 612453"/>
                  <a:gd name="connsiteY81" fmla="*/ 59473 h 483296"/>
                  <a:gd name="connsiteX82" fmla="*/ 462408 w 612453"/>
                  <a:gd name="connsiteY82" fmla="*/ 54932 h 483296"/>
                  <a:gd name="connsiteX83" fmla="*/ 454742 w 612453"/>
                  <a:gd name="connsiteY83" fmla="*/ 56140 h 483296"/>
                  <a:gd name="connsiteX84" fmla="*/ 416828 w 612453"/>
                  <a:gd name="connsiteY84" fmla="*/ 39141 h 483296"/>
                  <a:gd name="connsiteX85" fmla="*/ 415162 w 612453"/>
                  <a:gd name="connsiteY85" fmla="*/ 32725 h 483296"/>
                  <a:gd name="connsiteX86" fmla="*/ 414703 w 612453"/>
                  <a:gd name="connsiteY86" fmla="*/ 29809 h 483296"/>
                  <a:gd name="connsiteX87" fmla="*/ 410287 w 612453"/>
                  <a:gd name="connsiteY87" fmla="*/ 29059 h 483296"/>
                  <a:gd name="connsiteX88" fmla="*/ 404496 w 612453"/>
                  <a:gd name="connsiteY88" fmla="*/ 28225 h 483296"/>
                  <a:gd name="connsiteX89" fmla="*/ 401121 w 612453"/>
                  <a:gd name="connsiteY89" fmla="*/ 26434 h 483296"/>
                  <a:gd name="connsiteX90" fmla="*/ 390622 w 612453"/>
                  <a:gd name="connsiteY90" fmla="*/ 17143 h 483296"/>
                  <a:gd name="connsiteX91" fmla="*/ 389955 w 612453"/>
                  <a:gd name="connsiteY91" fmla="*/ 16226 h 483296"/>
                  <a:gd name="connsiteX92" fmla="*/ 386622 w 612453"/>
                  <a:gd name="connsiteY92" fmla="*/ 9019 h 483296"/>
                  <a:gd name="connsiteX93" fmla="*/ 379831 w 612453"/>
                  <a:gd name="connsiteY93" fmla="*/ 3394 h 483296"/>
                  <a:gd name="connsiteX94" fmla="*/ 364874 w 612453"/>
                  <a:gd name="connsiteY94" fmla="*/ 3852 h 483296"/>
                  <a:gd name="connsiteX95" fmla="*/ 365832 w 612453"/>
                  <a:gd name="connsiteY95" fmla="*/ 19226 h 483296"/>
                  <a:gd name="connsiteX96" fmla="*/ 335709 w 612453"/>
                  <a:gd name="connsiteY96" fmla="*/ 27809 h 483296"/>
                  <a:gd name="connsiteX97" fmla="*/ 314378 w 612453"/>
                  <a:gd name="connsiteY97" fmla="*/ 31267 h 483296"/>
                  <a:gd name="connsiteX98" fmla="*/ 308461 w 612453"/>
                  <a:gd name="connsiteY98" fmla="*/ 38891 h 483296"/>
                  <a:gd name="connsiteX99" fmla="*/ 295087 w 612453"/>
                  <a:gd name="connsiteY99" fmla="*/ 51265 h 483296"/>
                  <a:gd name="connsiteX100" fmla="*/ 278922 w 612453"/>
                  <a:gd name="connsiteY100" fmla="*/ 49099 h 483296"/>
                  <a:gd name="connsiteX101" fmla="*/ 272172 w 612453"/>
                  <a:gd name="connsiteY101" fmla="*/ 46057 h 483296"/>
                  <a:gd name="connsiteX102" fmla="*/ 249424 w 612453"/>
                  <a:gd name="connsiteY102" fmla="*/ 49182 h 483296"/>
                  <a:gd name="connsiteX103" fmla="*/ 233467 w 612453"/>
                  <a:gd name="connsiteY103" fmla="*/ 53390 h 483296"/>
                  <a:gd name="connsiteX104" fmla="*/ 222301 w 612453"/>
                  <a:gd name="connsiteY104" fmla="*/ 51765 h 483296"/>
                  <a:gd name="connsiteX105" fmla="*/ 215343 w 612453"/>
                  <a:gd name="connsiteY105" fmla="*/ 50515 h 483296"/>
                  <a:gd name="connsiteX106" fmla="*/ 208094 w 612453"/>
                  <a:gd name="connsiteY106" fmla="*/ 53265 h 483296"/>
                  <a:gd name="connsiteX107" fmla="*/ 203761 w 612453"/>
                  <a:gd name="connsiteY107" fmla="*/ 58515 h 483296"/>
                  <a:gd name="connsiteX108" fmla="*/ 169013 w 612453"/>
                  <a:gd name="connsiteY108" fmla="*/ 63681 h 483296"/>
                  <a:gd name="connsiteX109" fmla="*/ 153848 w 612453"/>
                  <a:gd name="connsiteY109" fmla="*/ 54848 h 483296"/>
                  <a:gd name="connsiteX110" fmla="*/ 139641 w 612453"/>
                  <a:gd name="connsiteY110" fmla="*/ 95054 h 483296"/>
                  <a:gd name="connsiteX111" fmla="*/ 119892 w 612453"/>
                  <a:gd name="connsiteY111" fmla="*/ 117510 h 483296"/>
                  <a:gd name="connsiteX112" fmla="*/ 119392 w 612453"/>
                  <a:gd name="connsiteY112" fmla="*/ 117594 h 483296"/>
                  <a:gd name="connsiteX113" fmla="*/ 109435 w 612453"/>
                  <a:gd name="connsiteY113" fmla="*/ 121093 h 483296"/>
                  <a:gd name="connsiteX114" fmla="*/ 90811 w 612453"/>
                  <a:gd name="connsiteY114" fmla="*/ 122135 h 483296"/>
                  <a:gd name="connsiteX115" fmla="*/ 88645 w 612453"/>
                  <a:gd name="connsiteY115" fmla="*/ 118594 h 483296"/>
                  <a:gd name="connsiteX116" fmla="*/ 87645 w 612453"/>
                  <a:gd name="connsiteY116" fmla="*/ 116344 h 483296"/>
                  <a:gd name="connsiteX117" fmla="*/ 83270 w 612453"/>
                  <a:gd name="connsiteY117" fmla="*/ 116177 h 483296"/>
                  <a:gd name="connsiteX118" fmla="*/ 79479 w 612453"/>
                  <a:gd name="connsiteY118" fmla="*/ 116469 h 483296"/>
                  <a:gd name="connsiteX119" fmla="*/ 62688 w 612453"/>
                  <a:gd name="connsiteY119" fmla="*/ 117010 h 483296"/>
                  <a:gd name="connsiteX120" fmla="*/ 49439 w 612453"/>
                  <a:gd name="connsiteY120" fmla="*/ 128884 h 483296"/>
                  <a:gd name="connsiteX121" fmla="*/ 45273 w 612453"/>
                  <a:gd name="connsiteY121" fmla="*/ 135009 h 483296"/>
                  <a:gd name="connsiteX122" fmla="*/ 39190 w 612453"/>
                  <a:gd name="connsiteY122" fmla="*/ 151508 h 483296"/>
                  <a:gd name="connsiteX123" fmla="*/ 37357 w 612453"/>
                  <a:gd name="connsiteY123" fmla="*/ 161299 h 483296"/>
                  <a:gd name="connsiteX124" fmla="*/ 33524 w 612453"/>
                  <a:gd name="connsiteY124" fmla="*/ 169215 h 483296"/>
                  <a:gd name="connsiteX125" fmla="*/ 30107 w 612453"/>
                  <a:gd name="connsiteY125" fmla="*/ 176297 h 483296"/>
                  <a:gd name="connsiteX126" fmla="*/ 31024 w 612453"/>
                  <a:gd name="connsiteY126" fmla="*/ 183755 h 483296"/>
                  <a:gd name="connsiteX127" fmla="*/ 32607 w 612453"/>
                  <a:gd name="connsiteY127" fmla="*/ 188005 h 483296"/>
                  <a:gd name="connsiteX128" fmla="*/ 33441 w 612453"/>
                  <a:gd name="connsiteY128" fmla="*/ 191046 h 483296"/>
                  <a:gd name="connsiteX129" fmla="*/ 29149 w 612453"/>
                  <a:gd name="connsiteY129" fmla="*/ 200754 h 483296"/>
                  <a:gd name="connsiteX130" fmla="*/ 20525 w 612453"/>
                  <a:gd name="connsiteY130" fmla="*/ 204254 h 483296"/>
                  <a:gd name="connsiteX131" fmla="*/ 13234 w 612453"/>
                  <a:gd name="connsiteY131" fmla="*/ 207420 h 483296"/>
                  <a:gd name="connsiteX132" fmla="*/ 3234 w 612453"/>
                  <a:gd name="connsiteY132" fmla="*/ 228252 h 483296"/>
                  <a:gd name="connsiteX133" fmla="*/ 9609 w 612453"/>
                  <a:gd name="connsiteY133" fmla="*/ 244001 h 483296"/>
                  <a:gd name="connsiteX134" fmla="*/ 19567 w 612453"/>
                  <a:gd name="connsiteY134" fmla="*/ 250125 h 483296"/>
                  <a:gd name="connsiteX135" fmla="*/ 25108 w 612453"/>
                  <a:gd name="connsiteY135" fmla="*/ 271957 h 483296"/>
                  <a:gd name="connsiteX136" fmla="*/ 26191 w 612453"/>
                  <a:gd name="connsiteY136" fmla="*/ 287831 h 483296"/>
                  <a:gd name="connsiteX137" fmla="*/ 35690 w 612453"/>
                  <a:gd name="connsiteY137" fmla="*/ 292830 h 483296"/>
                  <a:gd name="connsiteX138" fmla="*/ 48314 w 612453"/>
                  <a:gd name="connsiteY138" fmla="*/ 297663 h 483296"/>
                  <a:gd name="connsiteX139" fmla="*/ 50606 w 612453"/>
                  <a:gd name="connsiteY139" fmla="*/ 306579 h 483296"/>
                  <a:gd name="connsiteX140" fmla="*/ 56897 w 612453"/>
                  <a:gd name="connsiteY140" fmla="*/ 309996 h 483296"/>
                  <a:gd name="connsiteX141" fmla="*/ 61688 w 612453"/>
                  <a:gd name="connsiteY141" fmla="*/ 309204 h 483296"/>
                  <a:gd name="connsiteX142" fmla="*/ 71063 w 612453"/>
                  <a:gd name="connsiteY142" fmla="*/ 309079 h 483296"/>
                  <a:gd name="connsiteX143" fmla="*/ 75021 w 612453"/>
                  <a:gd name="connsiteY143" fmla="*/ 315537 h 483296"/>
                  <a:gd name="connsiteX144" fmla="*/ 75521 w 612453"/>
                  <a:gd name="connsiteY144" fmla="*/ 317453 h 483296"/>
                  <a:gd name="connsiteX145" fmla="*/ 85978 w 612453"/>
                  <a:gd name="connsiteY145" fmla="*/ 323703 h 483296"/>
                  <a:gd name="connsiteX146" fmla="*/ 95852 w 612453"/>
                  <a:gd name="connsiteY146" fmla="*/ 329286 h 483296"/>
                  <a:gd name="connsiteX147" fmla="*/ 99935 w 612453"/>
                  <a:gd name="connsiteY147" fmla="*/ 348326 h 483296"/>
                  <a:gd name="connsiteX148" fmla="*/ 100560 w 612453"/>
                  <a:gd name="connsiteY148" fmla="*/ 360450 h 483296"/>
                  <a:gd name="connsiteX149" fmla="*/ 112643 w 612453"/>
                  <a:gd name="connsiteY149" fmla="*/ 371241 h 483296"/>
                  <a:gd name="connsiteX150" fmla="*/ 121559 w 612453"/>
                  <a:gd name="connsiteY150" fmla="*/ 375782 h 483296"/>
                  <a:gd name="connsiteX151" fmla="*/ 127725 w 612453"/>
                  <a:gd name="connsiteY151" fmla="*/ 387323 h 483296"/>
                  <a:gd name="connsiteX152" fmla="*/ 126225 w 612453"/>
                  <a:gd name="connsiteY152" fmla="*/ 394114 h 483296"/>
                  <a:gd name="connsiteX153" fmla="*/ 132850 w 612453"/>
                  <a:gd name="connsiteY153" fmla="*/ 408280 h 483296"/>
                  <a:gd name="connsiteX154" fmla="*/ 136974 w 612453"/>
                  <a:gd name="connsiteY154" fmla="*/ 414613 h 483296"/>
                  <a:gd name="connsiteX155" fmla="*/ 141182 w 612453"/>
                  <a:gd name="connsiteY155" fmla="*/ 426654 h 483296"/>
                  <a:gd name="connsiteX156" fmla="*/ 148432 w 612453"/>
                  <a:gd name="connsiteY156" fmla="*/ 434278 h 483296"/>
                  <a:gd name="connsiteX157" fmla="*/ 158139 w 612453"/>
                  <a:gd name="connsiteY157" fmla="*/ 426278 h 483296"/>
                  <a:gd name="connsiteX158" fmla="*/ 169680 w 612453"/>
                  <a:gd name="connsiteY158" fmla="*/ 437153 h 483296"/>
                  <a:gd name="connsiteX159" fmla="*/ 185929 w 612453"/>
                  <a:gd name="connsiteY159" fmla="*/ 446027 h 483296"/>
                  <a:gd name="connsiteX160" fmla="*/ 193303 w 612453"/>
                  <a:gd name="connsiteY160" fmla="*/ 456026 h 483296"/>
                  <a:gd name="connsiteX161" fmla="*/ 201178 w 612453"/>
                  <a:gd name="connsiteY161" fmla="*/ 463317 h 483296"/>
                  <a:gd name="connsiteX162" fmla="*/ 210177 w 612453"/>
                  <a:gd name="connsiteY162" fmla="*/ 482358 h 483296"/>
                  <a:gd name="connsiteX163" fmla="*/ 231425 w 612453"/>
                  <a:gd name="connsiteY163" fmla="*/ 476316 h 483296"/>
                  <a:gd name="connsiteX164" fmla="*/ 231967 w 612453"/>
                  <a:gd name="connsiteY164" fmla="*/ 476358 h 483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</a:cxnLst>
                <a:rect l="l" t="t" r="r" b="b"/>
                <a:pathLst>
                  <a:path w="612453" h="483296">
                    <a:moveTo>
                      <a:pt x="231967" y="476358"/>
                    </a:moveTo>
                    <a:cubicBezTo>
                      <a:pt x="233217" y="470984"/>
                      <a:pt x="235633" y="466859"/>
                      <a:pt x="242466" y="463359"/>
                    </a:cubicBezTo>
                    <a:cubicBezTo>
                      <a:pt x="244674" y="462234"/>
                      <a:pt x="247049" y="462068"/>
                      <a:pt x="249174" y="461901"/>
                    </a:cubicBezTo>
                    <a:cubicBezTo>
                      <a:pt x="252549" y="461651"/>
                      <a:pt x="254549" y="461401"/>
                      <a:pt x="256132" y="459151"/>
                    </a:cubicBezTo>
                    <a:cubicBezTo>
                      <a:pt x="257715" y="456860"/>
                      <a:pt x="257965" y="455943"/>
                      <a:pt x="258007" y="455693"/>
                    </a:cubicBezTo>
                    <a:cubicBezTo>
                      <a:pt x="257924" y="455860"/>
                      <a:pt x="257423" y="455610"/>
                      <a:pt x="257007" y="455443"/>
                    </a:cubicBezTo>
                    <a:cubicBezTo>
                      <a:pt x="255257" y="454651"/>
                      <a:pt x="252632" y="453401"/>
                      <a:pt x="251049" y="449985"/>
                    </a:cubicBezTo>
                    <a:cubicBezTo>
                      <a:pt x="248632" y="444694"/>
                      <a:pt x="248258" y="443152"/>
                      <a:pt x="250424" y="440402"/>
                    </a:cubicBezTo>
                    <a:cubicBezTo>
                      <a:pt x="251049" y="439611"/>
                      <a:pt x="251882" y="438528"/>
                      <a:pt x="252799" y="436194"/>
                    </a:cubicBezTo>
                    <a:cubicBezTo>
                      <a:pt x="253382" y="434736"/>
                      <a:pt x="253757" y="433528"/>
                      <a:pt x="254090" y="432528"/>
                    </a:cubicBezTo>
                    <a:cubicBezTo>
                      <a:pt x="255174" y="429112"/>
                      <a:pt x="255923" y="426820"/>
                      <a:pt x="260590" y="424487"/>
                    </a:cubicBezTo>
                    <a:cubicBezTo>
                      <a:pt x="262131" y="423695"/>
                      <a:pt x="263965" y="424195"/>
                      <a:pt x="266089" y="424737"/>
                    </a:cubicBezTo>
                    <a:cubicBezTo>
                      <a:pt x="267423" y="425070"/>
                      <a:pt x="269631" y="425654"/>
                      <a:pt x="270423" y="425320"/>
                    </a:cubicBezTo>
                    <a:cubicBezTo>
                      <a:pt x="270631" y="425112"/>
                      <a:pt x="270673" y="424654"/>
                      <a:pt x="270714" y="424320"/>
                    </a:cubicBezTo>
                    <a:cubicBezTo>
                      <a:pt x="270839" y="423154"/>
                      <a:pt x="271089" y="421196"/>
                      <a:pt x="272964" y="419862"/>
                    </a:cubicBezTo>
                    <a:cubicBezTo>
                      <a:pt x="277005" y="416946"/>
                      <a:pt x="279380" y="413196"/>
                      <a:pt x="281838" y="409238"/>
                    </a:cubicBezTo>
                    <a:cubicBezTo>
                      <a:pt x="283380" y="406780"/>
                      <a:pt x="285005" y="404197"/>
                      <a:pt x="287088" y="401739"/>
                    </a:cubicBezTo>
                    <a:cubicBezTo>
                      <a:pt x="288213" y="400406"/>
                      <a:pt x="290629" y="398697"/>
                      <a:pt x="294504" y="396031"/>
                    </a:cubicBezTo>
                    <a:cubicBezTo>
                      <a:pt x="296504" y="394656"/>
                      <a:pt x="299545" y="392531"/>
                      <a:pt x="300087" y="391906"/>
                    </a:cubicBezTo>
                    <a:cubicBezTo>
                      <a:pt x="300837" y="389615"/>
                      <a:pt x="298337" y="386448"/>
                      <a:pt x="295671" y="383073"/>
                    </a:cubicBezTo>
                    <a:cubicBezTo>
                      <a:pt x="292213" y="378699"/>
                      <a:pt x="287421" y="372658"/>
                      <a:pt x="293796" y="367283"/>
                    </a:cubicBezTo>
                    <a:cubicBezTo>
                      <a:pt x="296962" y="364617"/>
                      <a:pt x="301462" y="365658"/>
                      <a:pt x="305795" y="366658"/>
                    </a:cubicBezTo>
                    <a:cubicBezTo>
                      <a:pt x="312377" y="368200"/>
                      <a:pt x="316627" y="368825"/>
                      <a:pt x="319460" y="364325"/>
                    </a:cubicBezTo>
                    <a:cubicBezTo>
                      <a:pt x="320127" y="363283"/>
                      <a:pt x="319960" y="361533"/>
                      <a:pt x="319752" y="359659"/>
                    </a:cubicBezTo>
                    <a:cubicBezTo>
                      <a:pt x="319419" y="356409"/>
                      <a:pt x="318919" y="351534"/>
                      <a:pt x="324335" y="349618"/>
                    </a:cubicBezTo>
                    <a:cubicBezTo>
                      <a:pt x="329126" y="347909"/>
                      <a:pt x="331959" y="351368"/>
                      <a:pt x="333834" y="353617"/>
                    </a:cubicBezTo>
                    <a:cubicBezTo>
                      <a:pt x="334584" y="354534"/>
                      <a:pt x="335376" y="355492"/>
                      <a:pt x="336043" y="355867"/>
                    </a:cubicBezTo>
                    <a:cubicBezTo>
                      <a:pt x="347333" y="362283"/>
                      <a:pt x="355166" y="362117"/>
                      <a:pt x="359416" y="355326"/>
                    </a:cubicBezTo>
                    <a:cubicBezTo>
                      <a:pt x="362874" y="349784"/>
                      <a:pt x="357207" y="337827"/>
                      <a:pt x="354166" y="331411"/>
                    </a:cubicBezTo>
                    <a:lnTo>
                      <a:pt x="353416" y="329786"/>
                    </a:lnTo>
                    <a:cubicBezTo>
                      <a:pt x="351791" y="326328"/>
                      <a:pt x="351208" y="320786"/>
                      <a:pt x="350625" y="314912"/>
                    </a:cubicBezTo>
                    <a:cubicBezTo>
                      <a:pt x="349833" y="306996"/>
                      <a:pt x="348792" y="297163"/>
                      <a:pt x="344917" y="294414"/>
                    </a:cubicBezTo>
                    <a:cubicBezTo>
                      <a:pt x="344208" y="293914"/>
                      <a:pt x="342959" y="293289"/>
                      <a:pt x="340625" y="293830"/>
                    </a:cubicBezTo>
                    <a:cubicBezTo>
                      <a:pt x="338042" y="294414"/>
                      <a:pt x="337292" y="295830"/>
                      <a:pt x="336001" y="298455"/>
                    </a:cubicBezTo>
                    <a:cubicBezTo>
                      <a:pt x="334918" y="300705"/>
                      <a:pt x="333584" y="303496"/>
                      <a:pt x="330251" y="304954"/>
                    </a:cubicBezTo>
                    <a:cubicBezTo>
                      <a:pt x="326418" y="306663"/>
                      <a:pt x="323585" y="305454"/>
                      <a:pt x="321919" y="304163"/>
                    </a:cubicBezTo>
                    <a:cubicBezTo>
                      <a:pt x="316461" y="299913"/>
                      <a:pt x="315044" y="287872"/>
                      <a:pt x="316127" y="281165"/>
                    </a:cubicBezTo>
                    <a:cubicBezTo>
                      <a:pt x="317585" y="272332"/>
                      <a:pt x="322710" y="270665"/>
                      <a:pt x="326793" y="269332"/>
                    </a:cubicBezTo>
                    <a:cubicBezTo>
                      <a:pt x="329918" y="268291"/>
                      <a:pt x="332626" y="267416"/>
                      <a:pt x="334418" y="263624"/>
                    </a:cubicBezTo>
                    <a:cubicBezTo>
                      <a:pt x="336001" y="260208"/>
                      <a:pt x="335209" y="255083"/>
                      <a:pt x="334334" y="249625"/>
                    </a:cubicBezTo>
                    <a:cubicBezTo>
                      <a:pt x="333501" y="244459"/>
                      <a:pt x="332668" y="239084"/>
                      <a:pt x="333793" y="234460"/>
                    </a:cubicBezTo>
                    <a:cubicBezTo>
                      <a:pt x="336126" y="224919"/>
                      <a:pt x="342375" y="215378"/>
                      <a:pt x="352375" y="206004"/>
                    </a:cubicBezTo>
                    <a:cubicBezTo>
                      <a:pt x="361665" y="197296"/>
                      <a:pt x="369915" y="189088"/>
                      <a:pt x="378373" y="180089"/>
                    </a:cubicBezTo>
                    <a:cubicBezTo>
                      <a:pt x="383956" y="174173"/>
                      <a:pt x="387997" y="171881"/>
                      <a:pt x="391747" y="172506"/>
                    </a:cubicBezTo>
                    <a:cubicBezTo>
                      <a:pt x="396038" y="173214"/>
                      <a:pt x="398829" y="177506"/>
                      <a:pt x="401704" y="183797"/>
                    </a:cubicBezTo>
                    <a:cubicBezTo>
                      <a:pt x="406912" y="195088"/>
                      <a:pt x="405829" y="197463"/>
                      <a:pt x="401621" y="203337"/>
                    </a:cubicBezTo>
                    <a:cubicBezTo>
                      <a:pt x="400413" y="205045"/>
                      <a:pt x="398871" y="207170"/>
                      <a:pt x="397246" y="210170"/>
                    </a:cubicBezTo>
                    <a:cubicBezTo>
                      <a:pt x="394830" y="214586"/>
                      <a:pt x="394121" y="218086"/>
                      <a:pt x="395205" y="220669"/>
                    </a:cubicBezTo>
                    <a:cubicBezTo>
                      <a:pt x="397288" y="225502"/>
                      <a:pt x="405912" y="227794"/>
                      <a:pt x="414287" y="230002"/>
                    </a:cubicBezTo>
                    <a:cubicBezTo>
                      <a:pt x="422994" y="232293"/>
                      <a:pt x="431994" y="234668"/>
                      <a:pt x="436368" y="240376"/>
                    </a:cubicBezTo>
                    <a:cubicBezTo>
                      <a:pt x="438160" y="242667"/>
                      <a:pt x="438535" y="244876"/>
                      <a:pt x="438868" y="246667"/>
                    </a:cubicBezTo>
                    <a:cubicBezTo>
                      <a:pt x="439243" y="248709"/>
                      <a:pt x="439493" y="250167"/>
                      <a:pt x="441618" y="252000"/>
                    </a:cubicBezTo>
                    <a:cubicBezTo>
                      <a:pt x="443493" y="253583"/>
                      <a:pt x="446284" y="254292"/>
                      <a:pt x="449201" y="255042"/>
                    </a:cubicBezTo>
                    <a:cubicBezTo>
                      <a:pt x="450867" y="255458"/>
                      <a:pt x="452617" y="255917"/>
                      <a:pt x="454242" y="256541"/>
                    </a:cubicBezTo>
                    <a:cubicBezTo>
                      <a:pt x="466241" y="261291"/>
                      <a:pt x="470741" y="261916"/>
                      <a:pt x="482531" y="260333"/>
                    </a:cubicBezTo>
                    <a:cubicBezTo>
                      <a:pt x="494905" y="258708"/>
                      <a:pt x="505780" y="264791"/>
                      <a:pt x="516320" y="270665"/>
                    </a:cubicBezTo>
                    <a:cubicBezTo>
                      <a:pt x="525486" y="275790"/>
                      <a:pt x="534944" y="281040"/>
                      <a:pt x="545151" y="281040"/>
                    </a:cubicBezTo>
                    <a:lnTo>
                      <a:pt x="545318" y="281040"/>
                    </a:lnTo>
                    <a:cubicBezTo>
                      <a:pt x="560692" y="280956"/>
                      <a:pt x="580316" y="268416"/>
                      <a:pt x="596148" y="258333"/>
                    </a:cubicBezTo>
                    <a:cubicBezTo>
                      <a:pt x="599897" y="255958"/>
                      <a:pt x="603439" y="253708"/>
                      <a:pt x="606730" y="251709"/>
                    </a:cubicBezTo>
                    <a:cubicBezTo>
                      <a:pt x="607688" y="249709"/>
                      <a:pt x="608897" y="247500"/>
                      <a:pt x="610313" y="245042"/>
                    </a:cubicBezTo>
                    <a:cubicBezTo>
                      <a:pt x="610522" y="244709"/>
                      <a:pt x="610647" y="244459"/>
                      <a:pt x="610813" y="244126"/>
                    </a:cubicBezTo>
                    <a:cubicBezTo>
                      <a:pt x="608688" y="243459"/>
                      <a:pt x="606564" y="242584"/>
                      <a:pt x="604439" y="241376"/>
                    </a:cubicBezTo>
                    <a:cubicBezTo>
                      <a:pt x="599564" y="238626"/>
                      <a:pt x="593231" y="236793"/>
                      <a:pt x="587065" y="235043"/>
                    </a:cubicBezTo>
                    <a:cubicBezTo>
                      <a:pt x="580149" y="233043"/>
                      <a:pt x="573649" y="231168"/>
                      <a:pt x="568817" y="228044"/>
                    </a:cubicBezTo>
                    <a:cubicBezTo>
                      <a:pt x="563900" y="224836"/>
                      <a:pt x="561359" y="221336"/>
                      <a:pt x="559151" y="218211"/>
                    </a:cubicBezTo>
                    <a:cubicBezTo>
                      <a:pt x="556318" y="214253"/>
                      <a:pt x="553859" y="210837"/>
                      <a:pt x="546693" y="208087"/>
                    </a:cubicBezTo>
                    <a:cubicBezTo>
                      <a:pt x="543860" y="207003"/>
                      <a:pt x="540402" y="206295"/>
                      <a:pt x="536777" y="205545"/>
                    </a:cubicBezTo>
                    <a:cubicBezTo>
                      <a:pt x="527403" y="203587"/>
                      <a:pt x="516737" y="201337"/>
                      <a:pt x="512904" y="191546"/>
                    </a:cubicBezTo>
                    <a:lnTo>
                      <a:pt x="512071" y="189380"/>
                    </a:lnTo>
                    <a:lnTo>
                      <a:pt x="514237" y="188463"/>
                    </a:lnTo>
                    <a:cubicBezTo>
                      <a:pt x="514904" y="188172"/>
                      <a:pt x="515612" y="187672"/>
                      <a:pt x="516404" y="187130"/>
                    </a:cubicBezTo>
                    <a:cubicBezTo>
                      <a:pt x="517445" y="186422"/>
                      <a:pt x="518612" y="185630"/>
                      <a:pt x="519903" y="185089"/>
                    </a:cubicBezTo>
                    <a:cubicBezTo>
                      <a:pt x="523570" y="183505"/>
                      <a:pt x="523778" y="181755"/>
                      <a:pt x="523861" y="181172"/>
                    </a:cubicBezTo>
                    <a:cubicBezTo>
                      <a:pt x="524695" y="174548"/>
                      <a:pt x="509529" y="162882"/>
                      <a:pt x="503821" y="158507"/>
                    </a:cubicBezTo>
                    <a:cubicBezTo>
                      <a:pt x="500613" y="156007"/>
                      <a:pt x="499905" y="155466"/>
                      <a:pt x="499488" y="154674"/>
                    </a:cubicBezTo>
                    <a:cubicBezTo>
                      <a:pt x="497114" y="149966"/>
                      <a:pt x="497905" y="144008"/>
                      <a:pt x="498613" y="138259"/>
                    </a:cubicBezTo>
                    <a:cubicBezTo>
                      <a:pt x="499030" y="135051"/>
                      <a:pt x="499405" y="132009"/>
                      <a:pt x="499155" y="129634"/>
                    </a:cubicBezTo>
                    <a:cubicBezTo>
                      <a:pt x="497947" y="117802"/>
                      <a:pt x="491406" y="110219"/>
                      <a:pt x="484448" y="102220"/>
                    </a:cubicBezTo>
                    <a:cubicBezTo>
                      <a:pt x="478907" y="95845"/>
                      <a:pt x="473157" y="89221"/>
                      <a:pt x="470032" y="80180"/>
                    </a:cubicBezTo>
                    <a:cubicBezTo>
                      <a:pt x="468824" y="76680"/>
                      <a:pt x="468907" y="72805"/>
                      <a:pt x="468991" y="69014"/>
                    </a:cubicBezTo>
                    <a:cubicBezTo>
                      <a:pt x="469074" y="65347"/>
                      <a:pt x="469157" y="61848"/>
                      <a:pt x="467991" y="59473"/>
                    </a:cubicBezTo>
                    <a:cubicBezTo>
                      <a:pt x="465116" y="53807"/>
                      <a:pt x="464574" y="54057"/>
                      <a:pt x="462408" y="54932"/>
                    </a:cubicBezTo>
                    <a:cubicBezTo>
                      <a:pt x="460616" y="55640"/>
                      <a:pt x="458200" y="56598"/>
                      <a:pt x="454742" y="56140"/>
                    </a:cubicBezTo>
                    <a:cubicBezTo>
                      <a:pt x="445659" y="54932"/>
                      <a:pt x="428619" y="51057"/>
                      <a:pt x="416828" y="39141"/>
                    </a:cubicBezTo>
                    <a:cubicBezTo>
                      <a:pt x="414828" y="37141"/>
                      <a:pt x="415036" y="34600"/>
                      <a:pt x="415162" y="32725"/>
                    </a:cubicBezTo>
                    <a:cubicBezTo>
                      <a:pt x="415286" y="30850"/>
                      <a:pt x="415245" y="30267"/>
                      <a:pt x="414703" y="29809"/>
                    </a:cubicBezTo>
                    <a:cubicBezTo>
                      <a:pt x="413578" y="28934"/>
                      <a:pt x="412287" y="28975"/>
                      <a:pt x="410287" y="29059"/>
                    </a:cubicBezTo>
                    <a:cubicBezTo>
                      <a:pt x="408495" y="29142"/>
                      <a:pt x="406454" y="29267"/>
                      <a:pt x="404496" y="28225"/>
                    </a:cubicBezTo>
                    <a:lnTo>
                      <a:pt x="401121" y="26434"/>
                    </a:lnTo>
                    <a:cubicBezTo>
                      <a:pt x="395288" y="23393"/>
                      <a:pt x="394955" y="23142"/>
                      <a:pt x="390622" y="17143"/>
                    </a:cubicBezTo>
                    <a:lnTo>
                      <a:pt x="389955" y="16226"/>
                    </a:lnTo>
                    <a:cubicBezTo>
                      <a:pt x="387747" y="13143"/>
                      <a:pt x="387080" y="10768"/>
                      <a:pt x="386622" y="9019"/>
                    </a:cubicBezTo>
                    <a:cubicBezTo>
                      <a:pt x="385955" y="6560"/>
                      <a:pt x="385664" y="5477"/>
                      <a:pt x="379831" y="3394"/>
                    </a:cubicBezTo>
                    <a:cubicBezTo>
                      <a:pt x="375373" y="1811"/>
                      <a:pt x="369498" y="2061"/>
                      <a:pt x="364874" y="3852"/>
                    </a:cubicBezTo>
                    <a:cubicBezTo>
                      <a:pt x="367790" y="10310"/>
                      <a:pt x="368123" y="15351"/>
                      <a:pt x="365832" y="19226"/>
                    </a:cubicBezTo>
                    <a:cubicBezTo>
                      <a:pt x="361374" y="26850"/>
                      <a:pt x="348333" y="27350"/>
                      <a:pt x="335709" y="27809"/>
                    </a:cubicBezTo>
                    <a:cubicBezTo>
                      <a:pt x="327001" y="28142"/>
                      <a:pt x="318002" y="28475"/>
                      <a:pt x="314378" y="31267"/>
                    </a:cubicBezTo>
                    <a:cubicBezTo>
                      <a:pt x="311878" y="33225"/>
                      <a:pt x="310211" y="35975"/>
                      <a:pt x="308461" y="38891"/>
                    </a:cubicBezTo>
                    <a:cubicBezTo>
                      <a:pt x="305670" y="43558"/>
                      <a:pt x="302462" y="48891"/>
                      <a:pt x="295087" y="51265"/>
                    </a:cubicBezTo>
                    <a:cubicBezTo>
                      <a:pt x="287005" y="53890"/>
                      <a:pt x="282880" y="51432"/>
                      <a:pt x="278922" y="49099"/>
                    </a:cubicBezTo>
                    <a:cubicBezTo>
                      <a:pt x="276964" y="47932"/>
                      <a:pt x="274880" y="46724"/>
                      <a:pt x="272172" y="46057"/>
                    </a:cubicBezTo>
                    <a:cubicBezTo>
                      <a:pt x="263881" y="44057"/>
                      <a:pt x="256840" y="46557"/>
                      <a:pt x="249424" y="49182"/>
                    </a:cubicBezTo>
                    <a:cubicBezTo>
                      <a:pt x="244424" y="50974"/>
                      <a:pt x="239258" y="52765"/>
                      <a:pt x="233467" y="53390"/>
                    </a:cubicBezTo>
                    <a:cubicBezTo>
                      <a:pt x="229550" y="53807"/>
                      <a:pt x="225676" y="52724"/>
                      <a:pt x="222301" y="51765"/>
                    </a:cubicBezTo>
                    <a:cubicBezTo>
                      <a:pt x="219676" y="51057"/>
                      <a:pt x="217218" y="50349"/>
                      <a:pt x="215343" y="50515"/>
                    </a:cubicBezTo>
                    <a:cubicBezTo>
                      <a:pt x="209260" y="51057"/>
                      <a:pt x="208885" y="51724"/>
                      <a:pt x="208094" y="53265"/>
                    </a:cubicBezTo>
                    <a:cubicBezTo>
                      <a:pt x="207386" y="54598"/>
                      <a:pt x="206427" y="56390"/>
                      <a:pt x="203761" y="58515"/>
                    </a:cubicBezTo>
                    <a:cubicBezTo>
                      <a:pt x="194178" y="66056"/>
                      <a:pt x="181513" y="67972"/>
                      <a:pt x="169013" y="63681"/>
                    </a:cubicBezTo>
                    <a:cubicBezTo>
                      <a:pt x="163389" y="61764"/>
                      <a:pt x="158223" y="58681"/>
                      <a:pt x="153848" y="54848"/>
                    </a:cubicBezTo>
                    <a:cubicBezTo>
                      <a:pt x="144099" y="67347"/>
                      <a:pt x="141099" y="79347"/>
                      <a:pt x="139641" y="95054"/>
                    </a:cubicBezTo>
                    <a:cubicBezTo>
                      <a:pt x="137891" y="113261"/>
                      <a:pt x="136974" y="114344"/>
                      <a:pt x="119892" y="117510"/>
                    </a:cubicBezTo>
                    <a:lnTo>
                      <a:pt x="119392" y="117594"/>
                    </a:lnTo>
                    <a:cubicBezTo>
                      <a:pt x="115393" y="118344"/>
                      <a:pt x="112351" y="119760"/>
                      <a:pt x="109435" y="121093"/>
                    </a:cubicBezTo>
                    <a:cubicBezTo>
                      <a:pt x="104019" y="123593"/>
                      <a:pt x="98894" y="125968"/>
                      <a:pt x="90811" y="122135"/>
                    </a:cubicBezTo>
                    <a:cubicBezTo>
                      <a:pt x="89311" y="121427"/>
                      <a:pt x="88936" y="119843"/>
                      <a:pt x="88645" y="118594"/>
                    </a:cubicBezTo>
                    <a:cubicBezTo>
                      <a:pt x="88436" y="117719"/>
                      <a:pt x="88145" y="116552"/>
                      <a:pt x="87645" y="116344"/>
                    </a:cubicBezTo>
                    <a:cubicBezTo>
                      <a:pt x="86478" y="115802"/>
                      <a:pt x="85228" y="115927"/>
                      <a:pt x="83270" y="116177"/>
                    </a:cubicBezTo>
                    <a:cubicBezTo>
                      <a:pt x="82062" y="116344"/>
                      <a:pt x="80812" y="116552"/>
                      <a:pt x="79479" y="116469"/>
                    </a:cubicBezTo>
                    <a:cubicBezTo>
                      <a:pt x="74646" y="116219"/>
                      <a:pt x="67396" y="115844"/>
                      <a:pt x="62688" y="117010"/>
                    </a:cubicBezTo>
                    <a:cubicBezTo>
                      <a:pt x="56022" y="118677"/>
                      <a:pt x="53272" y="122926"/>
                      <a:pt x="49439" y="128884"/>
                    </a:cubicBezTo>
                    <a:cubicBezTo>
                      <a:pt x="48189" y="130843"/>
                      <a:pt x="46856" y="132926"/>
                      <a:pt x="45273" y="135009"/>
                    </a:cubicBezTo>
                    <a:cubicBezTo>
                      <a:pt x="40523" y="141342"/>
                      <a:pt x="39940" y="145841"/>
                      <a:pt x="39190" y="151508"/>
                    </a:cubicBezTo>
                    <a:cubicBezTo>
                      <a:pt x="38815" y="154341"/>
                      <a:pt x="38357" y="157591"/>
                      <a:pt x="37357" y="161299"/>
                    </a:cubicBezTo>
                    <a:cubicBezTo>
                      <a:pt x="36607" y="164132"/>
                      <a:pt x="35024" y="166715"/>
                      <a:pt x="33524" y="169215"/>
                    </a:cubicBezTo>
                    <a:cubicBezTo>
                      <a:pt x="32024" y="171673"/>
                      <a:pt x="30649" y="174006"/>
                      <a:pt x="30107" y="176297"/>
                    </a:cubicBezTo>
                    <a:cubicBezTo>
                      <a:pt x="29149" y="180381"/>
                      <a:pt x="30024" y="181964"/>
                      <a:pt x="31024" y="183755"/>
                    </a:cubicBezTo>
                    <a:cubicBezTo>
                      <a:pt x="31649" y="184922"/>
                      <a:pt x="32399" y="186213"/>
                      <a:pt x="32607" y="188005"/>
                    </a:cubicBezTo>
                    <a:cubicBezTo>
                      <a:pt x="32774" y="189296"/>
                      <a:pt x="33107" y="190213"/>
                      <a:pt x="33441" y="191046"/>
                    </a:cubicBezTo>
                    <a:cubicBezTo>
                      <a:pt x="34940" y="194921"/>
                      <a:pt x="34065" y="196921"/>
                      <a:pt x="29149" y="200754"/>
                    </a:cubicBezTo>
                    <a:cubicBezTo>
                      <a:pt x="25983" y="203212"/>
                      <a:pt x="23066" y="203754"/>
                      <a:pt x="20525" y="204254"/>
                    </a:cubicBezTo>
                    <a:cubicBezTo>
                      <a:pt x="17983" y="204712"/>
                      <a:pt x="15775" y="205129"/>
                      <a:pt x="13234" y="207420"/>
                    </a:cubicBezTo>
                    <a:cubicBezTo>
                      <a:pt x="8734" y="211461"/>
                      <a:pt x="4567" y="222127"/>
                      <a:pt x="3234" y="228252"/>
                    </a:cubicBezTo>
                    <a:cubicBezTo>
                      <a:pt x="776" y="239834"/>
                      <a:pt x="3568" y="241126"/>
                      <a:pt x="9609" y="244001"/>
                    </a:cubicBezTo>
                    <a:cubicBezTo>
                      <a:pt x="12484" y="245334"/>
                      <a:pt x="16025" y="247042"/>
                      <a:pt x="19567" y="250125"/>
                    </a:cubicBezTo>
                    <a:cubicBezTo>
                      <a:pt x="27108" y="256708"/>
                      <a:pt x="26066" y="264458"/>
                      <a:pt x="25108" y="271957"/>
                    </a:cubicBezTo>
                    <a:cubicBezTo>
                      <a:pt x="24399" y="277498"/>
                      <a:pt x="23691" y="282748"/>
                      <a:pt x="26191" y="287831"/>
                    </a:cubicBezTo>
                    <a:cubicBezTo>
                      <a:pt x="28774" y="293122"/>
                      <a:pt x="31524" y="292997"/>
                      <a:pt x="35690" y="292830"/>
                    </a:cubicBezTo>
                    <a:cubicBezTo>
                      <a:pt x="39565" y="292705"/>
                      <a:pt x="44356" y="292497"/>
                      <a:pt x="48314" y="297663"/>
                    </a:cubicBezTo>
                    <a:cubicBezTo>
                      <a:pt x="51064" y="301246"/>
                      <a:pt x="50814" y="304454"/>
                      <a:pt x="50606" y="306579"/>
                    </a:cubicBezTo>
                    <a:cubicBezTo>
                      <a:pt x="50439" y="308621"/>
                      <a:pt x="50356" y="309288"/>
                      <a:pt x="56897" y="309996"/>
                    </a:cubicBezTo>
                    <a:cubicBezTo>
                      <a:pt x="58230" y="310162"/>
                      <a:pt x="59897" y="309662"/>
                      <a:pt x="61688" y="309204"/>
                    </a:cubicBezTo>
                    <a:cubicBezTo>
                      <a:pt x="64646" y="308413"/>
                      <a:pt x="68021" y="307496"/>
                      <a:pt x="71063" y="309079"/>
                    </a:cubicBezTo>
                    <a:cubicBezTo>
                      <a:pt x="75104" y="311162"/>
                      <a:pt x="75062" y="313912"/>
                      <a:pt x="75021" y="315537"/>
                    </a:cubicBezTo>
                    <a:cubicBezTo>
                      <a:pt x="75021" y="316579"/>
                      <a:pt x="75021" y="316912"/>
                      <a:pt x="75521" y="317453"/>
                    </a:cubicBezTo>
                    <a:cubicBezTo>
                      <a:pt x="78354" y="320662"/>
                      <a:pt x="82062" y="322120"/>
                      <a:pt x="85978" y="323703"/>
                    </a:cubicBezTo>
                    <a:cubicBezTo>
                      <a:pt x="89478" y="325078"/>
                      <a:pt x="93061" y="326536"/>
                      <a:pt x="95852" y="329286"/>
                    </a:cubicBezTo>
                    <a:cubicBezTo>
                      <a:pt x="100977" y="334286"/>
                      <a:pt x="100435" y="341452"/>
                      <a:pt x="99935" y="348326"/>
                    </a:cubicBezTo>
                    <a:cubicBezTo>
                      <a:pt x="99602" y="352867"/>
                      <a:pt x="99269" y="357117"/>
                      <a:pt x="100560" y="360450"/>
                    </a:cubicBezTo>
                    <a:cubicBezTo>
                      <a:pt x="103185" y="367283"/>
                      <a:pt x="107143" y="368949"/>
                      <a:pt x="112643" y="371241"/>
                    </a:cubicBezTo>
                    <a:cubicBezTo>
                      <a:pt x="115351" y="372366"/>
                      <a:pt x="118434" y="373657"/>
                      <a:pt x="121559" y="375782"/>
                    </a:cubicBezTo>
                    <a:cubicBezTo>
                      <a:pt x="128725" y="380657"/>
                      <a:pt x="129891" y="382782"/>
                      <a:pt x="127725" y="387323"/>
                    </a:cubicBezTo>
                    <a:cubicBezTo>
                      <a:pt x="127017" y="388823"/>
                      <a:pt x="126142" y="390656"/>
                      <a:pt x="126225" y="394114"/>
                    </a:cubicBezTo>
                    <a:cubicBezTo>
                      <a:pt x="126350" y="398947"/>
                      <a:pt x="129641" y="403697"/>
                      <a:pt x="132850" y="408280"/>
                    </a:cubicBezTo>
                    <a:cubicBezTo>
                      <a:pt x="134308" y="410363"/>
                      <a:pt x="135766" y="412488"/>
                      <a:pt x="136974" y="414613"/>
                    </a:cubicBezTo>
                    <a:cubicBezTo>
                      <a:pt x="139557" y="419279"/>
                      <a:pt x="140682" y="422987"/>
                      <a:pt x="141182" y="426654"/>
                    </a:cubicBezTo>
                    <a:cubicBezTo>
                      <a:pt x="145307" y="426987"/>
                      <a:pt x="145473" y="433528"/>
                      <a:pt x="148432" y="434278"/>
                    </a:cubicBezTo>
                    <a:cubicBezTo>
                      <a:pt x="154723" y="435903"/>
                      <a:pt x="152098" y="426862"/>
                      <a:pt x="158139" y="426278"/>
                    </a:cubicBezTo>
                    <a:cubicBezTo>
                      <a:pt x="161972" y="425904"/>
                      <a:pt x="167305" y="434028"/>
                      <a:pt x="169680" y="437153"/>
                    </a:cubicBezTo>
                    <a:cubicBezTo>
                      <a:pt x="161639" y="445944"/>
                      <a:pt x="182096" y="443027"/>
                      <a:pt x="185929" y="446027"/>
                    </a:cubicBezTo>
                    <a:cubicBezTo>
                      <a:pt x="188929" y="448360"/>
                      <a:pt x="190470" y="453193"/>
                      <a:pt x="193303" y="456026"/>
                    </a:cubicBezTo>
                    <a:cubicBezTo>
                      <a:pt x="196053" y="458776"/>
                      <a:pt x="199011" y="460026"/>
                      <a:pt x="201178" y="463317"/>
                    </a:cubicBezTo>
                    <a:cubicBezTo>
                      <a:pt x="204886" y="468984"/>
                      <a:pt x="204761" y="477691"/>
                      <a:pt x="210177" y="482358"/>
                    </a:cubicBezTo>
                    <a:cubicBezTo>
                      <a:pt x="219510" y="490357"/>
                      <a:pt x="223843" y="476733"/>
                      <a:pt x="231425" y="476316"/>
                    </a:cubicBezTo>
                    <a:cubicBezTo>
                      <a:pt x="231550" y="476275"/>
                      <a:pt x="231759" y="476316"/>
                      <a:pt x="231967" y="476358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7" name="Полилиния: фигура 96">
                <a:extLst>
                  <a:ext uri="{FF2B5EF4-FFF2-40B4-BE49-F238E27FC236}">
                    <a16:creationId xmlns:a16="http://schemas.microsoft.com/office/drawing/2014/main" id="{1EF09E28-C538-4B24-8535-BBE4A05BE03B}"/>
                  </a:ext>
                </a:extLst>
              </p:cNvPr>
              <p:cNvSpPr/>
              <p:nvPr/>
            </p:nvSpPr>
            <p:spPr>
              <a:xfrm>
                <a:off x="3646200" y="4262806"/>
                <a:ext cx="383304" cy="299977"/>
              </a:xfrm>
              <a:custGeom>
                <a:avLst/>
                <a:gdLst>
                  <a:gd name="connsiteX0" fmla="*/ 377311 w 383304"/>
                  <a:gd name="connsiteY0" fmla="*/ 268115 h 299977"/>
                  <a:gd name="connsiteX1" fmla="*/ 373478 w 383304"/>
                  <a:gd name="connsiteY1" fmla="*/ 262199 h 299977"/>
                  <a:gd name="connsiteX2" fmla="*/ 366020 w 383304"/>
                  <a:gd name="connsiteY2" fmla="*/ 245367 h 299977"/>
                  <a:gd name="connsiteX3" fmla="*/ 367978 w 383304"/>
                  <a:gd name="connsiteY3" fmla="*/ 236409 h 299977"/>
                  <a:gd name="connsiteX4" fmla="*/ 368520 w 383304"/>
                  <a:gd name="connsiteY4" fmla="*/ 235118 h 299977"/>
                  <a:gd name="connsiteX5" fmla="*/ 363479 w 383304"/>
                  <a:gd name="connsiteY5" fmla="*/ 230951 h 299977"/>
                  <a:gd name="connsiteX6" fmla="*/ 355438 w 383304"/>
                  <a:gd name="connsiteY6" fmla="*/ 226868 h 299977"/>
                  <a:gd name="connsiteX7" fmla="*/ 340689 w 383304"/>
                  <a:gd name="connsiteY7" fmla="*/ 213370 h 299977"/>
                  <a:gd name="connsiteX8" fmla="*/ 339731 w 383304"/>
                  <a:gd name="connsiteY8" fmla="*/ 199120 h 299977"/>
                  <a:gd name="connsiteX9" fmla="*/ 337106 w 383304"/>
                  <a:gd name="connsiteY9" fmla="*/ 183872 h 299977"/>
                  <a:gd name="connsiteX10" fmla="*/ 328815 w 383304"/>
                  <a:gd name="connsiteY10" fmla="*/ 179330 h 299977"/>
                  <a:gd name="connsiteX11" fmla="*/ 316524 w 383304"/>
                  <a:gd name="connsiteY11" fmla="*/ 171831 h 299977"/>
                  <a:gd name="connsiteX12" fmla="*/ 314816 w 383304"/>
                  <a:gd name="connsiteY12" fmla="*/ 166623 h 299977"/>
                  <a:gd name="connsiteX13" fmla="*/ 313483 w 383304"/>
                  <a:gd name="connsiteY13" fmla="*/ 164540 h 299977"/>
                  <a:gd name="connsiteX14" fmla="*/ 307566 w 383304"/>
                  <a:gd name="connsiteY14" fmla="*/ 165040 h 299977"/>
                  <a:gd name="connsiteX15" fmla="*/ 300984 w 383304"/>
                  <a:gd name="connsiteY15" fmla="*/ 165998 h 299977"/>
                  <a:gd name="connsiteX16" fmla="*/ 290401 w 383304"/>
                  <a:gd name="connsiteY16" fmla="*/ 157332 h 299977"/>
                  <a:gd name="connsiteX17" fmla="*/ 289068 w 383304"/>
                  <a:gd name="connsiteY17" fmla="*/ 151749 h 299977"/>
                  <a:gd name="connsiteX18" fmla="*/ 280485 w 383304"/>
                  <a:gd name="connsiteY18" fmla="*/ 148791 h 299977"/>
                  <a:gd name="connsiteX19" fmla="*/ 266445 w 383304"/>
                  <a:gd name="connsiteY19" fmla="*/ 141042 h 299977"/>
                  <a:gd name="connsiteX20" fmla="*/ 264903 w 383304"/>
                  <a:gd name="connsiteY20" fmla="*/ 122418 h 299977"/>
                  <a:gd name="connsiteX21" fmla="*/ 260987 w 383304"/>
                  <a:gd name="connsiteY21" fmla="*/ 104878 h 299977"/>
                  <a:gd name="connsiteX22" fmla="*/ 252154 w 383304"/>
                  <a:gd name="connsiteY22" fmla="*/ 99503 h 299977"/>
                  <a:gd name="connsiteX23" fmla="*/ 243113 w 383304"/>
                  <a:gd name="connsiteY23" fmla="*/ 78380 h 299977"/>
                  <a:gd name="connsiteX24" fmla="*/ 254570 w 383304"/>
                  <a:gd name="connsiteY24" fmla="*/ 54965 h 299977"/>
                  <a:gd name="connsiteX25" fmla="*/ 257029 w 383304"/>
                  <a:gd name="connsiteY25" fmla="*/ 53132 h 299977"/>
                  <a:gd name="connsiteX26" fmla="*/ 256612 w 383304"/>
                  <a:gd name="connsiteY26" fmla="*/ 50840 h 299977"/>
                  <a:gd name="connsiteX27" fmla="*/ 245446 w 383304"/>
                  <a:gd name="connsiteY27" fmla="*/ 36258 h 299977"/>
                  <a:gd name="connsiteX28" fmla="*/ 229447 w 383304"/>
                  <a:gd name="connsiteY28" fmla="*/ 37799 h 299977"/>
                  <a:gd name="connsiteX29" fmla="*/ 222948 w 383304"/>
                  <a:gd name="connsiteY29" fmla="*/ 41174 h 299977"/>
                  <a:gd name="connsiteX30" fmla="*/ 216198 w 383304"/>
                  <a:gd name="connsiteY30" fmla="*/ 42757 h 299977"/>
                  <a:gd name="connsiteX31" fmla="*/ 209824 w 383304"/>
                  <a:gd name="connsiteY31" fmla="*/ 44424 h 299977"/>
                  <a:gd name="connsiteX32" fmla="*/ 208741 w 383304"/>
                  <a:gd name="connsiteY32" fmla="*/ 47007 h 299977"/>
                  <a:gd name="connsiteX33" fmla="*/ 200824 w 383304"/>
                  <a:gd name="connsiteY33" fmla="*/ 53465 h 299977"/>
                  <a:gd name="connsiteX34" fmla="*/ 200616 w 383304"/>
                  <a:gd name="connsiteY34" fmla="*/ 53465 h 299977"/>
                  <a:gd name="connsiteX35" fmla="*/ 179159 w 383304"/>
                  <a:gd name="connsiteY35" fmla="*/ 35258 h 299977"/>
                  <a:gd name="connsiteX36" fmla="*/ 177410 w 383304"/>
                  <a:gd name="connsiteY36" fmla="*/ 29425 h 299977"/>
                  <a:gd name="connsiteX37" fmla="*/ 174660 w 383304"/>
                  <a:gd name="connsiteY37" fmla="*/ 23259 h 299977"/>
                  <a:gd name="connsiteX38" fmla="*/ 168702 w 383304"/>
                  <a:gd name="connsiteY38" fmla="*/ 23384 h 299977"/>
                  <a:gd name="connsiteX39" fmla="*/ 161286 w 383304"/>
                  <a:gd name="connsiteY39" fmla="*/ 24467 h 299977"/>
                  <a:gd name="connsiteX40" fmla="*/ 154661 w 383304"/>
                  <a:gd name="connsiteY40" fmla="*/ 18843 h 299977"/>
                  <a:gd name="connsiteX41" fmla="*/ 152287 w 383304"/>
                  <a:gd name="connsiteY41" fmla="*/ 16093 h 299977"/>
                  <a:gd name="connsiteX42" fmla="*/ 141079 w 383304"/>
                  <a:gd name="connsiteY42" fmla="*/ 11260 h 299977"/>
                  <a:gd name="connsiteX43" fmla="*/ 137788 w 383304"/>
                  <a:gd name="connsiteY43" fmla="*/ 10343 h 299977"/>
                  <a:gd name="connsiteX44" fmla="*/ 136079 w 383304"/>
                  <a:gd name="connsiteY44" fmla="*/ 10635 h 299977"/>
                  <a:gd name="connsiteX45" fmla="*/ 129330 w 383304"/>
                  <a:gd name="connsiteY45" fmla="*/ 10385 h 299977"/>
                  <a:gd name="connsiteX46" fmla="*/ 128372 w 383304"/>
                  <a:gd name="connsiteY46" fmla="*/ 4677 h 299977"/>
                  <a:gd name="connsiteX47" fmla="*/ 128747 w 383304"/>
                  <a:gd name="connsiteY47" fmla="*/ 3719 h 299977"/>
                  <a:gd name="connsiteX48" fmla="*/ 116831 w 383304"/>
                  <a:gd name="connsiteY48" fmla="*/ 3219 h 299977"/>
                  <a:gd name="connsiteX49" fmla="*/ 110706 w 383304"/>
                  <a:gd name="connsiteY49" fmla="*/ 8177 h 299977"/>
                  <a:gd name="connsiteX50" fmla="*/ 105498 w 383304"/>
                  <a:gd name="connsiteY50" fmla="*/ 12718 h 299977"/>
                  <a:gd name="connsiteX51" fmla="*/ 92416 w 383304"/>
                  <a:gd name="connsiteY51" fmla="*/ 16843 h 299977"/>
                  <a:gd name="connsiteX52" fmla="*/ 85333 w 383304"/>
                  <a:gd name="connsiteY52" fmla="*/ 18926 h 299977"/>
                  <a:gd name="connsiteX53" fmla="*/ 82083 w 383304"/>
                  <a:gd name="connsiteY53" fmla="*/ 21134 h 299977"/>
                  <a:gd name="connsiteX54" fmla="*/ 81542 w 383304"/>
                  <a:gd name="connsiteY54" fmla="*/ 21592 h 299977"/>
                  <a:gd name="connsiteX55" fmla="*/ 82125 w 383304"/>
                  <a:gd name="connsiteY55" fmla="*/ 21634 h 299977"/>
                  <a:gd name="connsiteX56" fmla="*/ 83375 w 383304"/>
                  <a:gd name="connsiteY56" fmla="*/ 30925 h 299977"/>
                  <a:gd name="connsiteX57" fmla="*/ 84500 w 383304"/>
                  <a:gd name="connsiteY57" fmla="*/ 41174 h 299977"/>
                  <a:gd name="connsiteX58" fmla="*/ 80042 w 383304"/>
                  <a:gd name="connsiteY58" fmla="*/ 48507 h 299977"/>
                  <a:gd name="connsiteX59" fmla="*/ 77292 w 383304"/>
                  <a:gd name="connsiteY59" fmla="*/ 52548 h 299977"/>
                  <a:gd name="connsiteX60" fmla="*/ 79625 w 383304"/>
                  <a:gd name="connsiteY60" fmla="*/ 61214 h 299977"/>
                  <a:gd name="connsiteX61" fmla="*/ 80792 w 383304"/>
                  <a:gd name="connsiteY61" fmla="*/ 78546 h 299977"/>
                  <a:gd name="connsiteX62" fmla="*/ 79000 w 383304"/>
                  <a:gd name="connsiteY62" fmla="*/ 83088 h 299977"/>
                  <a:gd name="connsiteX63" fmla="*/ 59752 w 383304"/>
                  <a:gd name="connsiteY63" fmla="*/ 100961 h 299977"/>
                  <a:gd name="connsiteX64" fmla="*/ 53752 w 383304"/>
                  <a:gd name="connsiteY64" fmla="*/ 101545 h 299977"/>
                  <a:gd name="connsiteX65" fmla="*/ 48919 w 383304"/>
                  <a:gd name="connsiteY65" fmla="*/ 102378 h 299977"/>
                  <a:gd name="connsiteX66" fmla="*/ 48753 w 383304"/>
                  <a:gd name="connsiteY66" fmla="*/ 103170 h 299977"/>
                  <a:gd name="connsiteX67" fmla="*/ 46128 w 383304"/>
                  <a:gd name="connsiteY67" fmla="*/ 107919 h 299977"/>
                  <a:gd name="connsiteX68" fmla="*/ 42045 w 383304"/>
                  <a:gd name="connsiteY68" fmla="*/ 108544 h 299977"/>
                  <a:gd name="connsiteX69" fmla="*/ 40545 w 383304"/>
                  <a:gd name="connsiteY69" fmla="*/ 108586 h 299977"/>
                  <a:gd name="connsiteX70" fmla="*/ 35795 w 383304"/>
                  <a:gd name="connsiteY70" fmla="*/ 111169 h 299977"/>
                  <a:gd name="connsiteX71" fmla="*/ 33379 w 383304"/>
                  <a:gd name="connsiteY71" fmla="*/ 115293 h 299977"/>
                  <a:gd name="connsiteX72" fmla="*/ 34879 w 383304"/>
                  <a:gd name="connsiteY72" fmla="*/ 117543 h 299977"/>
                  <a:gd name="connsiteX73" fmla="*/ 37545 w 383304"/>
                  <a:gd name="connsiteY73" fmla="*/ 124293 h 299977"/>
                  <a:gd name="connsiteX74" fmla="*/ 32837 w 383304"/>
                  <a:gd name="connsiteY74" fmla="*/ 129709 h 299977"/>
                  <a:gd name="connsiteX75" fmla="*/ 21130 w 383304"/>
                  <a:gd name="connsiteY75" fmla="*/ 127251 h 299977"/>
                  <a:gd name="connsiteX76" fmla="*/ 17505 w 383304"/>
                  <a:gd name="connsiteY76" fmla="*/ 125168 h 299977"/>
                  <a:gd name="connsiteX77" fmla="*/ 14797 w 383304"/>
                  <a:gd name="connsiteY77" fmla="*/ 128001 h 299977"/>
                  <a:gd name="connsiteX78" fmla="*/ 14630 w 383304"/>
                  <a:gd name="connsiteY78" fmla="*/ 133292 h 299977"/>
                  <a:gd name="connsiteX79" fmla="*/ 14005 w 383304"/>
                  <a:gd name="connsiteY79" fmla="*/ 142208 h 299977"/>
                  <a:gd name="connsiteX80" fmla="*/ 7464 w 383304"/>
                  <a:gd name="connsiteY80" fmla="*/ 148041 h 299977"/>
                  <a:gd name="connsiteX81" fmla="*/ 3506 w 383304"/>
                  <a:gd name="connsiteY81" fmla="*/ 151249 h 299977"/>
                  <a:gd name="connsiteX82" fmla="*/ 2965 w 383304"/>
                  <a:gd name="connsiteY82" fmla="*/ 158582 h 299977"/>
                  <a:gd name="connsiteX83" fmla="*/ 16047 w 383304"/>
                  <a:gd name="connsiteY83" fmla="*/ 161332 h 299977"/>
                  <a:gd name="connsiteX84" fmla="*/ 22755 w 383304"/>
                  <a:gd name="connsiteY84" fmla="*/ 161707 h 299977"/>
                  <a:gd name="connsiteX85" fmla="*/ 31796 w 383304"/>
                  <a:gd name="connsiteY85" fmla="*/ 169831 h 299977"/>
                  <a:gd name="connsiteX86" fmla="*/ 36212 w 383304"/>
                  <a:gd name="connsiteY86" fmla="*/ 175956 h 299977"/>
                  <a:gd name="connsiteX87" fmla="*/ 45295 w 383304"/>
                  <a:gd name="connsiteY87" fmla="*/ 177455 h 299977"/>
                  <a:gd name="connsiteX88" fmla="*/ 60502 w 383304"/>
                  <a:gd name="connsiteY88" fmla="*/ 182413 h 299977"/>
                  <a:gd name="connsiteX89" fmla="*/ 66210 w 383304"/>
                  <a:gd name="connsiteY89" fmla="*/ 195162 h 299977"/>
                  <a:gd name="connsiteX90" fmla="*/ 53877 w 383304"/>
                  <a:gd name="connsiteY90" fmla="*/ 206495 h 299977"/>
                  <a:gd name="connsiteX91" fmla="*/ 43962 w 383304"/>
                  <a:gd name="connsiteY91" fmla="*/ 214953 h 299977"/>
                  <a:gd name="connsiteX92" fmla="*/ 43878 w 383304"/>
                  <a:gd name="connsiteY92" fmla="*/ 216994 h 299977"/>
                  <a:gd name="connsiteX93" fmla="*/ 41837 w 383304"/>
                  <a:gd name="connsiteY93" fmla="*/ 217244 h 299977"/>
                  <a:gd name="connsiteX94" fmla="*/ 39420 w 383304"/>
                  <a:gd name="connsiteY94" fmla="*/ 217952 h 299977"/>
                  <a:gd name="connsiteX95" fmla="*/ 40253 w 383304"/>
                  <a:gd name="connsiteY95" fmla="*/ 221077 h 299977"/>
                  <a:gd name="connsiteX96" fmla="*/ 41628 w 383304"/>
                  <a:gd name="connsiteY96" fmla="*/ 225952 h 299977"/>
                  <a:gd name="connsiteX97" fmla="*/ 42461 w 383304"/>
                  <a:gd name="connsiteY97" fmla="*/ 237534 h 299977"/>
                  <a:gd name="connsiteX98" fmla="*/ 50669 w 383304"/>
                  <a:gd name="connsiteY98" fmla="*/ 244700 h 299977"/>
                  <a:gd name="connsiteX99" fmla="*/ 63043 w 383304"/>
                  <a:gd name="connsiteY99" fmla="*/ 244575 h 299977"/>
                  <a:gd name="connsiteX100" fmla="*/ 80417 w 383304"/>
                  <a:gd name="connsiteY100" fmla="*/ 254283 h 299977"/>
                  <a:gd name="connsiteX101" fmla="*/ 88041 w 383304"/>
                  <a:gd name="connsiteY101" fmla="*/ 246617 h 299977"/>
                  <a:gd name="connsiteX102" fmla="*/ 99332 w 383304"/>
                  <a:gd name="connsiteY102" fmla="*/ 252950 h 299977"/>
                  <a:gd name="connsiteX103" fmla="*/ 119122 w 383304"/>
                  <a:gd name="connsiteY103" fmla="*/ 257491 h 299977"/>
                  <a:gd name="connsiteX104" fmla="*/ 123914 w 383304"/>
                  <a:gd name="connsiteY104" fmla="*/ 267074 h 299977"/>
                  <a:gd name="connsiteX105" fmla="*/ 135913 w 383304"/>
                  <a:gd name="connsiteY105" fmla="*/ 266032 h 299977"/>
                  <a:gd name="connsiteX106" fmla="*/ 147245 w 383304"/>
                  <a:gd name="connsiteY106" fmla="*/ 279698 h 299977"/>
                  <a:gd name="connsiteX107" fmla="*/ 158536 w 383304"/>
                  <a:gd name="connsiteY107" fmla="*/ 262407 h 299977"/>
                  <a:gd name="connsiteX108" fmla="*/ 181868 w 383304"/>
                  <a:gd name="connsiteY108" fmla="*/ 259158 h 299977"/>
                  <a:gd name="connsiteX109" fmla="*/ 197700 w 383304"/>
                  <a:gd name="connsiteY109" fmla="*/ 265532 h 299977"/>
                  <a:gd name="connsiteX110" fmla="*/ 206657 w 383304"/>
                  <a:gd name="connsiteY110" fmla="*/ 264616 h 299977"/>
                  <a:gd name="connsiteX111" fmla="*/ 206949 w 383304"/>
                  <a:gd name="connsiteY111" fmla="*/ 273573 h 299977"/>
                  <a:gd name="connsiteX112" fmla="*/ 233072 w 383304"/>
                  <a:gd name="connsiteY112" fmla="*/ 277989 h 299977"/>
                  <a:gd name="connsiteX113" fmla="*/ 255862 w 383304"/>
                  <a:gd name="connsiteY113" fmla="*/ 286072 h 299977"/>
                  <a:gd name="connsiteX114" fmla="*/ 277527 w 383304"/>
                  <a:gd name="connsiteY114" fmla="*/ 291822 h 299977"/>
                  <a:gd name="connsiteX115" fmla="*/ 291151 w 383304"/>
                  <a:gd name="connsiteY115" fmla="*/ 291322 h 299977"/>
                  <a:gd name="connsiteX116" fmla="*/ 312233 w 383304"/>
                  <a:gd name="connsiteY116" fmla="*/ 295280 h 299977"/>
                  <a:gd name="connsiteX117" fmla="*/ 330148 w 383304"/>
                  <a:gd name="connsiteY117" fmla="*/ 299238 h 299977"/>
                  <a:gd name="connsiteX118" fmla="*/ 349272 w 383304"/>
                  <a:gd name="connsiteY118" fmla="*/ 291322 h 299977"/>
                  <a:gd name="connsiteX119" fmla="*/ 349355 w 383304"/>
                  <a:gd name="connsiteY119" fmla="*/ 282323 h 299977"/>
                  <a:gd name="connsiteX120" fmla="*/ 361479 w 383304"/>
                  <a:gd name="connsiteY120" fmla="*/ 285656 h 299977"/>
                  <a:gd name="connsiteX121" fmla="*/ 378686 w 383304"/>
                  <a:gd name="connsiteY121" fmla="*/ 286114 h 299977"/>
                  <a:gd name="connsiteX122" fmla="*/ 381061 w 383304"/>
                  <a:gd name="connsiteY122" fmla="*/ 280448 h 299977"/>
                  <a:gd name="connsiteX123" fmla="*/ 377311 w 383304"/>
                  <a:gd name="connsiteY123" fmla="*/ 268115 h 299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</a:cxnLst>
                <a:rect l="l" t="t" r="r" b="b"/>
                <a:pathLst>
                  <a:path w="383304" h="299977">
                    <a:moveTo>
                      <a:pt x="377311" y="268115"/>
                    </a:moveTo>
                    <a:cubicBezTo>
                      <a:pt x="376228" y="266199"/>
                      <a:pt x="374895" y="264241"/>
                      <a:pt x="373478" y="262199"/>
                    </a:cubicBezTo>
                    <a:cubicBezTo>
                      <a:pt x="369853" y="257033"/>
                      <a:pt x="366145" y="251658"/>
                      <a:pt x="366020" y="245367"/>
                    </a:cubicBezTo>
                    <a:cubicBezTo>
                      <a:pt x="365895" y="240784"/>
                      <a:pt x="367145" y="238159"/>
                      <a:pt x="367978" y="236409"/>
                    </a:cubicBezTo>
                    <a:cubicBezTo>
                      <a:pt x="368187" y="235951"/>
                      <a:pt x="368478" y="235326"/>
                      <a:pt x="368520" y="235118"/>
                    </a:cubicBezTo>
                    <a:cubicBezTo>
                      <a:pt x="368437" y="234868"/>
                      <a:pt x="367770" y="233868"/>
                      <a:pt x="363479" y="230951"/>
                    </a:cubicBezTo>
                    <a:cubicBezTo>
                      <a:pt x="360771" y="229118"/>
                      <a:pt x="358063" y="227993"/>
                      <a:pt x="355438" y="226868"/>
                    </a:cubicBezTo>
                    <a:cubicBezTo>
                      <a:pt x="349855" y="224535"/>
                      <a:pt x="344105" y="222119"/>
                      <a:pt x="340689" y="213370"/>
                    </a:cubicBezTo>
                    <a:cubicBezTo>
                      <a:pt x="339023" y="209036"/>
                      <a:pt x="339397" y="203995"/>
                      <a:pt x="339731" y="199120"/>
                    </a:cubicBezTo>
                    <a:cubicBezTo>
                      <a:pt x="340189" y="193079"/>
                      <a:pt x="340605" y="187330"/>
                      <a:pt x="337106" y="183872"/>
                    </a:cubicBezTo>
                    <a:cubicBezTo>
                      <a:pt x="335023" y="181830"/>
                      <a:pt x="332023" y="180622"/>
                      <a:pt x="328815" y="179330"/>
                    </a:cubicBezTo>
                    <a:cubicBezTo>
                      <a:pt x="324732" y="177706"/>
                      <a:pt x="320149" y="175872"/>
                      <a:pt x="316524" y="171831"/>
                    </a:cubicBezTo>
                    <a:cubicBezTo>
                      <a:pt x="314774" y="169831"/>
                      <a:pt x="314816" y="167915"/>
                      <a:pt x="314816" y="166623"/>
                    </a:cubicBezTo>
                    <a:cubicBezTo>
                      <a:pt x="314816" y="165415"/>
                      <a:pt x="314857" y="165248"/>
                      <a:pt x="313483" y="164540"/>
                    </a:cubicBezTo>
                    <a:cubicBezTo>
                      <a:pt x="312108" y="163832"/>
                      <a:pt x="309900" y="164415"/>
                      <a:pt x="307566" y="165040"/>
                    </a:cubicBezTo>
                    <a:cubicBezTo>
                      <a:pt x="305400" y="165623"/>
                      <a:pt x="303192" y="166206"/>
                      <a:pt x="300984" y="165998"/>
                    </a:cubicBezTo>
                    <a:cubicBezTo>
                      <a:pt x="291484" y="164956"/>
                      <a:pt x="289984" y="162248"/>
                      <a:pt x="290401" y="157332"/>
                    </a:cubicBezTo>
                    <a:cubicBezTo>
                      <a:pt x="290568" y="155457"/>
                      <a:pt x="290693" y="153874"/>
                      <a:pt x="289068" y="151749"/>
                    </a:cubicBezTo>
                    <a:cubicBezTo>
                      <a:pt x="286610" y="148541"/>
                      <a:pt x="284027" y="148666"/>
                      <a:pt x="280485" y="148791"/>
                    </a:cubicBezTo>
                    <a:cubicBezTo>
                      <a:pt x="275986" y="148999"/>
                      <a:pt x="270403" y="149208"/>
                      <a:pt x="266445" y="141042"/>
                    </a:cubicBezTo>
                    <a:cubicBezTo>
                      <a:pt x="263320" y="134625"/>
                      <a:pt x="264153" y="128126"/>
                      <a:pt x="264903" y="122418"/>
                    </a:cubicBezTo>
                    <a:cubicBezTo>
                      <a:pt x="265820" y="115335"/>
                      <a:pt x="266528" y="109752"/>
                      <a:pt x="260987" y="104878"/>
                    </a:cubicBezTo>
                    <a:cubicBezTo>
                      <a:pt x="257987" y="102253"/>
                      <a:pt x="254904" y="100795"/>
                      <a:pt x="252154" y="99503"/>
                    </a:cubicBezTo>
                    <a:cubicBezTo>
                      <a:pt x="244488" y="95878"/>
                      <a:pt x="240072" y="92670"/>
                      <a:pt x="243113" y="78380"/>
                    </a:cubicBezTo>
                    <a:cubicBezTo>
                      <a:pt x="244529" y="71672"/>
                      <a:pt x="249029" y="59964"/>
                      <a:pt x="254570" y="54965"/>
                    </a:cubicBezTo>
                    <a:cubicBezTo>
                      <a:pt x="255404" y="54215"/>
                      <a:pt x="256237" y="53632"/>
                      <a:pt x="257029" y="53132"/>
                    </a:cubicBezTo>
                    <a:lnTo>
                      <a:pt x="256612" y="50840"/>
                    </a:lnTo>
                    <a:cubicBezTo>
                      <a:pt x="255070" y="42049"/>
                      <a:pt x="254612" y="39424"/>
                      <a:pt x="245446" y="36258"/>
                    </a:cubicBezTo>
                    <a:cubicBezTo>
                      <a:pt x="237113" y="33383"/>
                      <a:pt x="234364" y="34966"/>
                      <a:pt x="229447" y="37799"/>
                    </a:cubicBezTo>
                    <a:cubicBezTo>
                      <a:pt x="227614" y="38841"/>
                      <a:pt x="225573" y="40049"/>
                      <a:pt x="222948" y="41174"/>
                    </a:cubicBezTo>
                    <a:cubicBezTo>
                      <a:pt x="220865" y="42049"/>
                      <a:pt x="218490" y="42424"/>
                      <a:pt x="216198" y="42757"/>
                    </a:cubicBezTo>
                    <a:cubicBezTo>
                      <a:pt x="213782" y="43132"/>
                      <a:pt x="211324" y="43466"/>
                      <a:pt x="209824" y="44424"/>
                    </a:cubicBezTo>
                    <a:cubicBezTo>
                      <a:pt x="208991" y="44965"/>
                      <a:pt x="208907" y="45507"/>
                      <a:pt x="208741" y="47007"/>
                    </a:cubicBezTo>
                    <a:cubicBezTo>
                      <a:pt x="208449" y="50049"/>
                      <a:pt x="207574" y="53298"/>
                      <a:pt x="200824" y="53465"/>
                    </a:cubicBezTo>
                    <a:lnTo>
                      <a:pt x="200616" y="53465"/>
                    </a:lnTo>
                    <a:cubicBezTo>
                      <a:pt x="192117" y="53465"/>
                      <a:pt x="181784" y="39966"/>
                      <a:pt x="179159" y="35258"/>
                    </a:cubicBezTo>
                    <a:cubicBezTo>
                      <a:pt x="178118" y="33425"/>
                      <a:pt x="177785" y="31383"/>
                      <a:pt x="177410" y="29425"/>
                    </a:cubicBezTo>
                    <a:cubicBezTo>
                      <a:pt x="176868" y="26342"/>
                      <a:pt x="176410" y="24384"/>
                      <a:pt x="174660" y="23259"/>
                    </a:cubicBezTo>
                    <a:cubicBezTo>
                      <a:pt x="172285" y="21717"/>
                      <a:pt x="170952" y="22342"/>
                      <a:pt x="168702" y="23384"/>
                    </a:cubicBezTo>
                    <a:cubicBezTo>
                      <a:pt x="166744" y="24301"/>
                      <a:pt x="164327" y="25425"/>
                      <a:pt x="161286" y="24467"/>
                    </a:cubicBezTo>
                    <a:cubicBezTo>
                      <a:pt x="157953" y="23384"/>
                      <a:pt x="156161" y="20884"/>
                      <a:pt x="154661" y="18843"/>
                    </a:cubicBezTo>
                    <a:cubicBezTo>
                      <a:pt x="153870" y="17759"/>
                      <a:pt x="153120" y="16676"/>
                      <a:pt x="152287" y="16093"/>
                    </a:cubicBezTo>
                    <a:cubicBezTo>
                      <a:pt x="148329" y="13218"/>
                      <a:pt x="145454" y="12426"/>
                      <a:pt x="141079" y="11260"/>
                    </a:cubicBezTo>
                    <a:cubicBezTo>
                      <a:pt x="140038" y="10968"/>
                      <a:pt x="138954" y="10718"/>
                      <a:pt x="137788" y="10343"/>
                    </a:cubicBezTo>
                    <a:cubicBezTo>
                      <a:pt x="137329" y="10218"/>
                      <a:pt x="136996" y="10301"/>
                      <a:pt x="136079" y="10635"/>
                    </a:cubicBezTo>
                    <a:cubicBezTo>
                      <a:pt x="134621" y="11135"/>
                      <a:pt x="132413" y="11885"/>
                      <a:pt x="129330" y="10385"/>
                    </a:cubicBezTo>
                    <a:cubicBezTo>
                      <a:pt x="126539" y="9010"/>
                      <a:pt x="127872" y="5885"/>
                      <a:pt x="128372" y="4677"/>
                    </a:cubicBezTo>
                    <a:cubicBezTo>
                      <a:pt x="128497" y="4427"/>
                      <a:pt x="128622" y="4052"/>
                      <a:pt x="128747" y="3719"/>
                    </a:cubicBezTo>
                    <a:cubicBezTo>
                      <a:pt x="125455" y="2094"/>
                      <a:pt x="120872" y="1886"/>
                      <a:pt x="116831" y="3219"/>
                    </a:cubicBezTo>
                    <a:cubicBezTo>
                      <a:pt x="114040" y="4135"/>
                      <a:pt x="112415" y="6094"/>
                      <a:pt x="110706" y="8177"/>
                    </a:cubicBezTo>
                    <a:cubicBezTo>
                      <a:pt x="109248" y="9927"/>
                      <a:pt x="107748" y="11760"/>
                      <a:pt x="105498" y="12718"/>
                    </a:cubicBezTo>
                    <a:cubicBezTo>
                      <a:pt x="101665" y="14301"/>
                      <a:pt x="96749" y="15634"/>
                      <a:pt x="92416" y="16843"/>
                    </a:cubicBezTo>
                    <a:cubicBezTo>
                      <a:pt x="89791" y="17551"/>
                      <a:pt x="87291" y="18259"/>
                      <a:pt x="85333" y="18926"/>
                    </a:cubicBezTo>
                    <a:cubicBezTo>
                      <a:pt x="83500" y="19551"/>
                      <a:pt x="82792" y="20342"/>
                      <a:pt x="82083" y="21134"/>
                    </a:cubicBezTo>
                    <a:cubicBezTo>
                      <a:pt x="81917" y="21342"/>
                      <a:pt x="81709" y="21426"/>
                      <a:pt x="81542" y="21592"/>
                    </a:cubicBezTo>
                    <a:lnTo>
                      <a:pt x="82125" y="21634"/>
                    </a:lnTo>
                    <a:cubicBezTo>
                      <a:pt x="81875" y="24342"/>
                      <a:pt x="82625" y="27675"/>
                      <a:pt x="83375" y="30925"/>
                    </a:cubicBezTo>
                    <a:cubicBezTo>
                      <a:pt x="84208" y="34633"/>
                      <a:pt x="85042" y="38133"/>
                      <a:pt x="84500" y="41174"/>
                    </a:cubicBezTo>
                    <a:cubicBezTo>
                      <a:pt x="83917" y="44382"/>
                      <a:pt x="81875" y="46590"/>
                      <a:pt x="80042" y="48507"/>
                    </a:cubicBezTo>
                    <a:cubicBezTo>
                      <a:pt x="78667" y="49965"/>
                      <a:pt x="77459" y="51215"/>
                      <a:pt x="77292" y="52548"/>
                    </a:cubicBezTo>
                    <a:cubicBezTo>
                      <a:pt x="76834" y="56381"/>
                      <a:pt x="78125" y="58631"/>
                      <a:pt x="79625" y="61214"/>
                    </a:cubicBezTo>
                    <a:cubicBezTo>
                      <a:pt x="81875" y="65131"/>
                      <a:pt x="84417" y="69547"/>
                      <a:pt x="80792" y="78546"/>
                    </a:cubicBezTo>
                    <a:cubicBezTo>
                      <a:pt x="80125" y="80171"/>
                      <a:pt x="79542" y="81713"/>
                      <a:pt x="79000" y="83088"/>
                    </a:cubicBezTo>
                    <a:cubicBezTo>
                      <a:pt x="75084" y="93254"/>
                      <a:pt x="73293" y="97920"/>
                      <a:pt x="59752" y="100961"/>
                    </a:cubicBezTo>
                    <a:cubicBezTo>
                      <a:pt x="57044" y="101586"/>
                      <a:pt x="55210" y="101586"/>
                      <a:pt x="53752" y="101545"/>
                    </a:cubicBezTo>
                    <a:cubicBezTo>
                      <a:pt x="52169" y="101503"/>
                      <a:pt x="51044" y="101545"/>
                      <a:pt x="48919" y="102378"/>
                    </a:cubicBezTo>
                    <a:cubicBezTo>
                      <a:pt x="48878" y="102628"/>
                      <a:pt x="48794" y="102920"/>
                      <a:pt x="48753" y="103170"/>
                    </a:cubicBezTo>
                    <a:cubicBezTo>
                      <a:pt x="48503" y="104628"/>
                      <a:pt x="48086" y="106836"/>
                      <a:pt x="46128" y="107919"/>
                    </a:cubicBezTo>
                    <a:cubicBezTo>
                      <a:pt x="44836" y="108627"/>
                      <a:pt x="43336" y="108586"/>
                      <a:pt x="42045" y="108544"/>
                    </a:cubicBezTo>
                    <a:cubicBezTo>
                      <a:pt x="41545" y="108544"/>
                      <a:pt x="40795" y="108502"/>
                      <a:pt x="40545" y="108586"/>
                    </a:cubicBezTo>
                    <a:cubicBezTo>
                      <a:pt x="38420" y="110086"/>
                      <a:pt x="36837" y="110711"/>
                      <a:pt x="35795" y="111169"/>
                    </a:cubicBezTo>
                    <a:cubicBezTo>
                      <a:pt x="34546" y="111669"/>
                      <a:pt x="34462" y="111710"/>
                      <a:pt x="33379" y="115293"/>
                    </a:cubicBezTo>
                    <a:cubicBezTo>
                      <a:pt x="33379" y="115710"/>
                      <a:pt x="34379" y="116918"/>
                      <a:pt x="34879" y="117543"/>
                    </a:cubicBezTo>
                    <a:cubicBezTo>
                      <a:pt x="36295" y="119293"/>
                      <a:pt x="38045" y="121501"/>
                      <a:pt x="37545" y="124293"/>
                    </a:cubicBezTo>
                    <a:cubicBezTo>
                      <a:pt x="37170" y="126334"/>
                      <a:pt x="35629" y="128084"/>
                      <a:pt x="32837" y="129709"/>
                    </a:cubicBezTo>
                    <a:cubicBezTo>
                      <a:pt x="27796" y="132584"/>
                      <a:pt x="23796" y="129376"/>
                      <a:pt x="21130" y="127251"/>
                    </a:cubicBezTo>
                    <a:cubicBezTo>
                      <a:pt x="19796" y="126209"/>
                      <a:pt x="18297" y="125001"/>
                      <a:pt x="17505" y="125168"/>
                    </a:cubicBezTo>
                    <a:cubicBezTo>
                      <a:pt x="17172" y="125209"/>
                      <a:pt x="16255" y="125626"/>
                      <a:pt x="14797" y="128001"/>
                    </a:cubicBezTo>
                    <a:cubicBezTo>
                      <a:pt x="14005" y="129292"/>
                      <a:pt x="14214" y="130876"/>
                      <a:pt x="14630" y="133292"/>
                    </a:cubicBezTo>
                    <a:cubicBezTo>
                      <a:pt x="15047" y="135834"/>
                      <a:pt x="15589" y="139042"/>
                      <a:pt x="14005" y="142208"/>
                    </a:cubicBezTo>
                    <a:cubicBezTo>
                      <a:pt x="12505" y="145208"/>
                      <a:pt x="9839" y="146708"/>
                      <a:pt x="7464" y="148041"/>
                    </a:cubicBezTo>
                    <a:cubicBezTo>
                      <a:pt x="5631" y="149083"/>
                      <a:pt x="4048" y="149958"/>
                      <a:pt x="3506" y="151249"/>
                    </a:cubicBezTo>
                    <a:cubicBezTo>
                      <a:pt x="2590" y="153582"/>
                      <a:pt x="1715" y="156790"/>
                      <a:pt x="2965" y="158582"/>
                    </a:cubicBezTo>
                    <a:cubicBezTo>
                      <a:pt x="4798" y="161290"/>
                      <a:pt x="11297" y="161332"/>
                      <a:pt x="16047" y="161332"/>
                    </a:cubicBezTo>
                    <a:cubicBezTo>
                      <a:pt x="18672" y="161332"/>
                      <a:pt x="20963" y="161332"/>
                      <a:pt x="22755" y="161707"/>
                    </a:cubicBezTo>
                    <a:cubicBezTo>
                      <a:pt x="30088" y="163165"/>
                      <a:pt x="31213" y="166248"/>
                      <a:pt x="31796" y="169831"/>
                    </a:cubicBezTo>
                    <a:cubicBezTo>
                      <a:pt x="32171" y="171956"/>
                      <a:pt x="32462" y="173789"/>
                      <a:pt x="36212" y="175956"/>
                    </a:cubicBezTo>
                    <a:cubicBezTo>
                      <a:pt x="38754" y="177414"/>
                      <a:pt x="41920" y="177455"/>
                      <a:pt x="45295" y="177455"/>
                    </a:cubicBezTo>
                    <a:cubicBezTo>
                      <a:pt x="50252" y="177497"/>
                      <a:pt x="55919" y="177539"/>
                      <a:pt x="60502" y="182413"/>
                    </a:cubicBezTo>
                    <a:cubicBezTo>
                      <a:pt x="65002" y="187205"/>
                      <a:pt x="66876" y="191371"/>
                      <a:pt x="66210" y="195162"/>
                    </a:cubicBezTo>
                    <a:cubicBezTo>
                      <a:pt x="65252" y="200662"/>
                      <a:pt x="59460" y="203620"/>
                      <a:pt x="53877" y="206495"/>
                    </a:cubicBezTo>
                    <a:cubicBezTo>
                      <a:pt x="49086" y="208953"/>
                      <a:pt x="44128" y="211495"/>
                      <a:pt x="43962" y="214953"/>
                    </a:cubicBezTo>
                    <a:lnTo>
                      <a:pt x="43878" y="216994"/>
                    </a:lnTo>
                    <a:lnTo>
                      <a:pt x="41837" y="217244"/>
                    </a:lnTo>
                    <a:cubicBezTo>
                      <a:pt x="39795" y="217494"/>
                      <a:pt x="39420" y="217952"/>
                      <a:pt x="39420" y="217952"/>
                    </a:cubicBezTo>
                    <a:cubicBezTo>
                      <a:pt x="39295" y="218369"/>
                      <a:pt x="39920" y="220077"/>
                      <a:pt x="40253" y="221077"/>
                    </a:cubicBezTo>
                    <a:cubicBezTo>
                      <a:pt x="40795" y="222535"/>
                      <a:pt x="41378" y="224160"/>
                      <a:pt x="41628" y="225952"/>
                    </a:cubicBezTo>
                    <a:cubicBezTo>
                      <a:pt x="42295" y="230993"/>
                      <a:pt x="42587" y="234284"/>
                      <a:pt x="42461" y="237534"/>
                    </a:cubicBezTo>
                    <a:cubicBezTo>
                      <a:pt x="45253" y="239618"/>
                      <a:pt x="47211" y="243284"/>
                      <a:pt x="50669" y="244700"/>
                    </a:cubicBezTo>
                    <a:cubicBezTo>
                      <a:pt x="55377" y="246617"/>
                      <a:pt x="58835" y="243867"/>
                      <a:pt x="63043" y="244575"/>
                    </a:cubicBezTo>
                    <a:cubicBezTo>
                      <a:pt x="71626" y="245992"/>
                      <a:pt x="71084" y="261449"/>
                      <a:pt x="80417" y="254283"/>
                    </a:cubicBezTo>
                    <a:cubicBezTo>
                      <a:pt x="84333" y="251283"/>
                      <a:pt x="82583" y="247159"/>
                      <a:pt x="88041" y="246617"/>
                    </a:cubicBezTo>
                    <a:cubicBezTo>
                      <a:pt x="92458" y="246200"/>
                      <a:pt x="95916" y="250950"/>
                      <a:pt x="99332" y="252950"/>
                    </a:cubicBezTo>
                    <a:cubicBezTo>
                      <a:pt x="105373" y="256449"/>
                      <a:pt x="113998" y="254450"/>
                      <a:pt x="119122" y="257491"/>
                    </a:cubicBezTo>
                    <a:cubicBezTo>
                      <a:pt x="123039" y="259824"/>
                      <a:pt x="121331" y="265699"/>
                      <a:pt x="123914" y="267074"/>
                    </a:cubicBezTo>
                    <a:cubicBezTo>
                      <a:pt x="128288" y="269448"/>
                      <a:pt x="131080" y="263699"/>
                      <a:pt x="135913" y="266032"/>
                    </a:cubicBezTo>
                    <a:cubicBezTo>
                      <a:pt x="142662" y="269240"/>
                      <a:pt x="137996" y="282156"/>
                      <a:pt x="147245" y="279698"/>
                    </a:cubicBezTo>
                    <a:cubicBezTo>
                      <a:pt x="154120" y="277906"/>
                      <a:pt x="153953" y="266782"/>
                      <a:pt x="158536" y="262407"/>
                    </a:cubicBezTo>
                    <a:cubicBezTo>
                      <a:pt x="164661" y="256575"/>
                      <a:pt x="174577" y="258866"/>
                      <a:pt x="181868" y="259158"/>
                    </a:cubicBezTo>
                    <a:cubicBezTo>
                      <a:pt x="185826" y="269032"/>
                      <a:pt x="189200" y="268949"/>
                      <a:pt x="197700" y="265532"/>
                    </a:cubicBezTo>
                    <a:cubicBezTo>
                      <a:pt x="200824" y="264282"/>
                      <a:pt x="203158" y="260782"/>
                      <a:pt x="206657" y="264616"/>
                    </a:cubicBezTo>
                    <a:cubicBezTo>
                      <a:pt x="209241" y="267449"/>
                      <a:pt x="205699" y="270365"/>
                      <a:pt x="206949" y="273573"/>
                    </a:cubicBezTo>
                    <a:cubicBezTo>
                      <a:pt x="210699" y="283073"/>
                      <a:pt x="224531" y="274906"/>
                      <a:pt x="233072" y="277989"/>
                    </a:cubicBezTo>
                    <a:cubicBezTo>
                      <a:pt x="241946" y="281198"/>
                      <a:pt x="245530" y="285572"/>
                      <a:pt x="255862" y="286072"/>
                    </a:cubicBezTo>
                    <a:cubicBezTo>
                      <a:pt x="262778" y="286406"/>
                      <a:pt x="271444" y="292530"/>
                      <a:pt x="277527" y="291822"/>
                    </a:cubicBezTo>
                    <a:cubicBezTo>
                      <a:pt x="284485" y="291030"/>
                      <a:pt x="282860" y="286572"/>
                      <a:pt x="291151" y="291322"/>
                    </a:cubicBezTo>
                    <a:cubicBezTo>
                      <a:pt x="297817" y="295155"/>
                      <a:pt x="304150" y="298446"/>
                      <a:pt x="312233" y="295280"/>
                    </a:cubicBezTo>
                    <a:cubicBezTo>
                      <a:pt x="323107" y="291030"/>
                      <a:pt x="321065" y="294447"/>
                      <a:pt x="330148" y="299238"/>
                    </a:cubicBezTo>
                    <a:cubicBezTo>
                      <a:pt x="336731" y="302738"/>
                      <a:pt x="347480" y="299655"/>
                      <a:pt x="349272" y="291322"/>
                    </a:cubicBezTo>
                    <a:cubicBezTo>
                      <a:pt x="350063" y="287489"/>
                      <a:pt x="345105" y="286156"/>
                      <a:pt x="349355" y="282323"/>
                    </a:cubicBezTo>
                    <a:cubicBezTo>
                      <a:pt x="353688" y="278448"/>
                      <a:pt x="358188" y="282823"/>
                      <a:pt x="361479" y="285656"/>
                    </a:cubicBezTo>
                    <a:cubicBezTo>
                      <a:pt x="368645" y="291822"/>
                      <a:pt x="372103" y="295905"/>
                      <a:pt x="378686" y="286114"/>
                    </a:cubicBezTo>
                    <a:cubicBezTo>
                      <a:pt x="379728" y="284531"/>
                      <a:pt x="380144" y="282281"/>
                      <a:pt x="381061" y="280448"/>
                    </a:cubicBezTo>
                    <a:cubicBezTo>
                      <a:pt x="380936" y="276573"/>
                      <a:pt x="380061" y="273073"/>
                      <a:pt x="377311" y="268115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8" name="Полилиния: фигура 97">
                <a:extLst>
                  <a:ext uri="{FF2B5EF4-FFF2-40B4-BE49-F238E27FC236}">
                    <a16:creationId xmlns:a16="http://schemas.microsoft.com/office/drawing/2014/main" id="{456F52BC-F587-4CE4-87AA-EC2E4781E4B0}"/>
                  </a:ext>
                </a:extLst>
              </p:cNvPr>
              <p:cNvSpPr/>
              <p:nvPr/>
            </p:nvSpPr>
            <p:spPr>
              <a:xfrm>
                <a:off x="4375641" y="4525078"/>
                <a:ext cx="558291" cy="479130"/>
              </a:xfrm>
              <a:custGeom>
                <a:avLst/>
                <a:gdLst>
                  <a:gd name="connsiteX0" fmla="*/ 101420 w 558290"/>
                  <a:gd name="connsiteY0" fmla="*/ 407854 h 479130"/>
                  <a:gd name="connsiteX1" fmla="*/ 103128 w 558290"/>
                  <a:gd name="connsiteY1" fmla="*/ 403355 h 479130"/>
                  <a:gd name="connsiteX2" fmla="*/ 108794 w 558290"/>
                  <a:gd name="connsiteY2" fmla="*/ 394439 h 479130"/>
                  <a:gd name="connsiteX3" fmla="*/ 117376 w 558290"/>
                  <a:gd name="connsiteY3" fmla="*/ 394897 h 479130"/>
                  <a:gd name="connsiteX4" fmla="*/ 123251 w 558290"/>
                  <a:gd name="connsiteY4" fmla="*/ 403521 h 479130"/>
                  <a:gd name="connsiteX5" fmla="*/ 124126 w 558290"/>
                  <a:gd name="connsiteY5" fmla="*/ 407896 h 479130"/>
                  <a:gd name="connsiteX6" fmla="*/ 131500 w 558290"/>
                  <a:gd name="connsiteY6" fmla="*/ 411854 h 479130"/>
                  <a:gd name="connsiteX7" fmla="*/ 142541 w 558290"/>
                  <a:gd name="connsiteY7" fmla="*/ 408854 h 479130"/>
                  <a:gd name="connsiteX8" fmla="*/ 145458 w 558290"/>
                  <a:gd name="connsiteY8" fmla="*/ 404563 h 479130"/>
                  <a:gd name="connsiteX9" fmla="*/ 157124 w 558290"/>
                  <a:gd name="connsiteY9" fmla="*/ 396272 h 479130"/>
                  <a:gd name="connsiteX10" fmla="*/ 165956 w 558290"/>
                  <a:gd name="connsiteY10" fmla="*/ 399272 h 479130"/>
                  <a:gd name="connsiteX11" fmla="*/ 170914 w 558290"/>
                  <a:gd name="connsiteY11" fmla="*/ 401563 h 479130"/>
                  <a:gd name="connsiteX12" fmla="*/ 177622 w 558290"/>
                  <a:gd name="connsiteY12" fmla="*/ 401105 h 479130"/>
                  <a:gd name="connsiteX13" fmla="*/ 183580 w 558290"/>
                  <a:gd name="connsiteY13" fmla="*/ 400397 h 479130"/>
                  <a:gd name="connsiteX14" fmla="*/ 192288 w 558290"/>
                  <a:gd name="connsiteY14" fmla="*/ 402646 h 479130"/>
                  <a:gd name="connsiteX15" fmla="*/ 195871 w 558290"/>
                  <a:gd name="connsiteY15" fmla="*/ 404063 h 479130"/>
                  <a:gd name="connsiteX16" fmla="*/ 206662 w 558290"/>
                  <a:gd name="connsiteY16" fmla="*/ 401938 h 479130"/>
                  <a:gd name="connsiteX17" fmla="*/ 215661 w 558290"/>
                  <a:gd name="connsiteY17" fmla="*/ 397480 h 479130"/>
                  <a:gd name="connsiteX18" fmla="*/ 221202 w 558290"/>
                  <a:gd name="connsiteY18" fmla="*/ 397230 h 479130"/>
                  <a:gd name="connsiteX19" fmla="*/ 228202 w 558290"/>
                  <a:gd name="connsiteY19" fmla="*/ 394855 h 479130"/>
                  <a:gd name="connsiteX20" fmla="*/ 231826 w 558290"/>
                  <a:gd name="connsiteY20" fmla="*/ 389564 h 479130"/>
                  <a:gd name="connsiteX21" fmla="*/ 238492 w 558290"/>
                  <a:gd name="connsiteY21" fmla="*/ 381482 h 479130"/>
                  <a:gd name="connsiteX22" fmla="*/ 254325 w 558290"/>
                  <a:gd name="connsiteY22" fmla="*/ 382565 h 479130"/>
                  <a:gd name="connsiteX23" fmla="*/ 267240 w 558290"/>
                  <a:gd name="connsiteY23" fmla="*/ 384689 h 479130"/>
                  <a:gd name="connsiteX24" fmla="*/ 271240 w 558290"/>
                  <a:gd name="connsiteY24" fmla="*/ 382481 h 479130"/>
                  <a:gd name="connsiteX25" fmla="*/ 275198 w 558290"/>
                  <a:gd name="connsiteY25" fmla="*/ 378107 h 479130"/>
                  <a:gd name="connsiteX26" fmla="*/ 283197 w 558290"/>
                  <a:gd name="connsiteY26" fmla="*/ 376565 h 479130"/>
                  <a:gd name="connsiteX27" fmla="*/ 286031 w 558290"/>
                  <a:gd name="connsiteY27" fmla="*/ 376898 h 479130"/>
                  <a:gd name="connsiteX28" fmla="*/ 293655 w 558290"/>
                  <a:gd name="connsiteY28" fmla="*/ 371857 h 479130"/>
                  <a:gd name="connsiteX29" fmla="*/ 295155 w 558290"/>
                  <a:gd name="connsiteY29" fmla="*/ 369774 h 479130"/>
                  <a:gd name="connsiteX30" fmla="*/ 296405 w 558290"/>
                  <a:gd name="connsiteY30" fmla="*/ 367399 h 479130"/>
                  <a:gd name="connsiteX31" fmla="*/ 306321 w 558290"/>
                  <a:gd name="connsiteY31" fmla="*/ 361941 h 479130"/>
                  <a:gd name="connsiteX32" fmla="*/ 311445 w 558290"/>
                  <a:gd name="connsiteY32" fmla="*/ 371107 h 479130"/>
                  <a:gd name="connsiteX33" fmla="*/ 311362 w 558290"/>
                  <a:gd name="connsiteY33" fmla="*/ 373440 h 479130"/>
                  <a:gd name="connsiteX34" fmla="*/ 311279 w 558290"/>
                  <a:gd name="connsiteY34" fmla="*/ 379232 h 479130"/>
                  <a:gd name="connsiteX35" fmla="*/ 317778 w 558290"/>
                  <a:gd name="connsiteY35" fmla="*/ 396439 h 479130"/>
                  <a:gd name="connsiteX36" fmla="*/ 322361 w 558290"/>
                  <a:gd name="connsiteY36" fmla="*/ 398397 h 479130"/>
                  <a:gd name="connsiteX37" fmla="*/ 330194 w 558290"/>
                  <a:gd name="connsiteY37" fmla="*/ 402480 h 479130"/>
                  <a:gd name="connsiteX38" fmla="*/ 334110 w 558290"/>
                  <a:gd name="connsiteY38" fmla="*/ 409729 h 479130"/>
                  <a:gd name="connsiteX39" fmla="*/ 335193 w 558290"/>
                  <a:gd name="connsiteY39" fmla="*/ 413271 h 479130"/>
                  <a:gd name="connsiteX40" fmla="*/ 338235 w 558290"/>
                  <a:gd name="connsiteY40" fmla="*/ 415854 h 479130"/>
                  <a:gd name="connsiteX41" fmla="*/ 343360 w 558290"/>
                  <a:gd name="connsiteY41" fmla="*/ 417479 h 479130"/>
                  <a:gd name="connsiteX42" fmla="*/ 351275 w 558290"/>
                  <a:gd name="connsiteY42" fmla="*/ 425020 h 479130"/>
                  <a:gd name="connsiteX43" fmla="*/ 350151 w 558290"/>
                  <a:gd name="connsiteY43" fmla="*/ 431894 h 479130"/>
                  <a:gd name="connsiteX44" fmla="*/ 344484 w 558290"/>
                  <a:gd name="connsiteY44" fmla="*/ 434394 h 479130"/>
                  <a:gd name="connsiteX45" fmla="*/ 341776 w 558290"/>
                  <a:gd name="connsiteY45" fmla="*/ 436477 h 479130"/>
                  <a:gd name="connsiteX46" fmla="*/ 346734 w 558290"/>
                  <a:gd name="connsiteY46" fmla="*/ 447268 h 479130"/>
                  <a:gd name="connsiteX47" fmla="*/ 351275 w 558290"/>
                  <a:gd name="connsiteY47" fmla="*/ 449518 h 479130"/>
                  <a:gd name="connsiteX48" fmla="*/ 357108 w 558290"/>
                  <a:gd name="connsiteY48" fmla="*/ 452351 h 479130"/>
                  <a:gd name="connsiteX49" fmla="*/ 361316 w 558290"/>
                  <a:gd name="connsiteY49" fmla="*/ 459851 h 479130"/>
                  <a:gd name="connsiteX50" fmla="*/ 362191 w 558290"/>
                  <a:gd name="connsiteY50" fmla="*/ 463309 h 479130"/>
                  <a:gd name="connsiteX51" fmla="*/ 376857 w 558290"/>
                  <a:gd name="connsiteY51" fmla="*/ 478266 h 479130"/>
                  <a:gd name="connsiteX52" fmla="*/ 380273 w 558290"/>
                  <a:gd name="connsiteY52" fmla="*/ 478058 h 479130"/>
                  <a:gd name="connsiteX53" fmla="*/ 387231 w 558290"/>
                  <a:gd name="connsiteY53" fmla="*/ 466475 h 479130"/>
                  <a:gd name="connsiteX54" fmla="*/ 394647 w 558290"/>
                  <a:gd name="connsiteY54" fmla="*/ 453393 h 479130"/>
                  <a:gd name="connsiteX55" fmla="*/ 406896 w 558290"/>
                  <a:gd name="connsiteY55" fmla="*/ 443935 h 479130"/>
                  <a:gd name="connsiteX56" fmla="*/ 414312 w 558290"/>
                  <a:gd name="connsiteY56" fmla="*/ 441644 h 479130"/>
                  <a:gd name="connsiteX57" fmla="*/ 419104 w 558290"/>
                  <a:gd name="connsiteY57" fmla="*/ 440310 h 479130"/>
                  <a:gd name="connsiteX58" fmla="*/ 423437 w 558290"/>
                  <a:gd name="connsiteY58" fmla="*/ 437019 h 479130"/>
                  <a:gd name="connsiteX59" fmla="*/ 437019 w 558290"/>
                  <a:gd name="connsiteY59" fmla="*/ 430686 h 479130"/>
                  <a:gd name="connsiteX60" fmla="*/ 443352 w 558290"/>
                  <a:gd name="connsiteY60" fmla="*/ 436394 h 479130"/>
                  <a:gd name="connsiteX61" fmla="*/ 443060 w 558290"/>
                  <a:gd name="connsiteY61" fmla="*/ 445185 h 479130"/>
                  <a:gd name="connsiteX62" fmla="*/ 442394 w 558290"/>
                  <a:gd name="connsiteY62" fmla="*/ 447976 h 479130"/>
                  <a:gd name="connsiteX63" fmla="*/ 443393 w 558290"/>
                  <a:gd name="connsiteY63" fmla="*/ 447976 h 479130"/>
                  <a:gd name="connsiteX64" fmla="*/ 444644 w 558290"/>
                  <a:gd name="connsiteY64" fmla="*/ 447935 h 479130"/>
                  <a:gd name="connsiteX65" fmla="*/ 448435 w 558290"/>
                  <a:gd name="connsiteY65" fmla="*/ 443519 h 479130"/>
                  <a:gd name="connsiteX66" fmla="*/ 451060 w 558290"/>
                  <a:gd name="connsiteY66" fmla="*/ 437644 h 479130"/>
                  <a:gd name="connsiteX67" fmla="*/ 464225 w 558290"/>
                  <a:gd name="connsiteY67" fmla="*/ 435019 h 479130"/>
                  <a:gd name="connsiteX68" fmla="*/ 472683 w 558290"/>
                  <a:gd name="connsiteY68" fmla="*/ 438185 h 479130"/>
                  <a:gd name="connsiteX69" fmla="*/ 481182 w 558290"/>
                  <a:gd name="connsiteY69" fmla="*/ 434394 h 479130"/>
                  <a:gd name="connsiteX70" fmla="*/ 497098 w 558290"/>
                  <a:gd name="connsiteY70" fmla="*/ 430519 h 479130"/>
                  <a:gd name="connsiteX71" fmla="*/ 506097 w 558290"/>
                  <a:gd name="connsiteY71" fmla="*/ 437977 h 479130"/>
                  <a:gd name="connsiteX72" fmla="*/ 508805 w 558290"/>
                  <a:gd name="connsiteY72" fmla="*/ 440685 h 479130"/>
                  <a:gd name="connsiteX73" fmla="*/ 514846 w 558290"/>
                  <a:gd name="connsiteY73" fmla="*/ 435727 h 479130"/>
                  <a:gd name="connsiteX74" fmla="*/ 516430 w 558290"/>
                  <a:gd name="connsiteY74" fmla="*/ 433936 h 479130"/>
                  <a:gd name="connsiteX75" fmla="*/ 537886 w 558290"/>
                  <a:gd name="connsiteY75" fmla="*/ 419062 h 479130"/>
                  <a:gd name="connsiteX76" fmla="*/ 541053 w 558290"/>
                  <a:gd name="connsiteY76" fmla="*/ 417812 h 479130"/>
                  <a:gd name="connsiteX77" fmla="*/ 548427 w 558290"/>
                  <a:gd name="connsiteY77" fmla="*/ 415187 h 479130"/>
                  <a:gd name="connsiteX78" fmla="*/ 548177 w 558290"/>
                  <a:gd name="connsiteY78" fmla="*/ 414187 h 479130"/>
                  <a:gd name="connsiteX79" fmla="*/ 546594 w 558290"/>
                  <a:gd name="connsiteY79" fmla="*/ 404105 h 479130"/>
                  <a:gd name="connsiteX80" fmla="*/ 551594 w 558290"/>
                  <a:gd name="connsiteY80" fmla="*/ 399772 h 479130"/>
                  <a:gd name="connsiteX81" fmla="*/ 552219 w 558290"/>
                  <a:gd name="connsiteY81" fmla="*/ 397397 h 479130"/>
                  <a:gd name="connsiteX82" fmla="*/ 552885 w 558290"/>
                  <a:gd name="connsiteY82" fmla="*/ 394355 h 479130"/>
                  <a:gd name="connsiteX83" fmla="*/ 551177 w 558290"/>
                  <a:gd name="connsiteY83" fmla="*/ 389147 h 479130"/>
                  <a:gd name="connsiteX84" fmla="*/ 553969 w 558290"/>
                  <a:gd name="connsiteY84" fmla="*/ 385731 h 479130"/>
                  <a:gd name="connsiteX85" fmla="*/ 555093 w 558290"/>
                  <a:gd name="connsiteY85" fmla="*/ 384815 h 479130"/>
                  <a:gd name="connsiteX86" fmla="*/ 555010 w 558290"/>
                  <a:gd name="connsiteY86" fmla="*/ 370066 h 479130"/>
                  <a:gd name="connsiteX87" fmla="*/ 554218 w 558290"/>
                  <a:gd name="connsiteY87" fmla="*/ 348817 h 479130"/>
                  <a:gd name="connsiteX88" fmla="*/ 555468 w 558290"/>
                  <a:gd name="connsiteY88" fmla="*/ 345692 h 479130"/>
                  <a:gd name="connsiteX89" fmla="*/ 556760 w 558290"/>
                  <a:gd name="connsiteY89" fmla="*/ 340610 h 479130"/>
                  <a:gd name="connsiteX90" fmla="*/ 556052 w 558290"/>
                  <a:gd name="connsiteY90" fmla="*/ 338485 h 479130"/>
                  <a:gd name="connsiteX91" fmla="*/ 554885 w 558290"/>
                  <a:gd name="connsiteY91" fmla="*/ 333402 h 479130"/>
                  <a:gd name="connsiteX92" fmla="*/ 557218 w 558290"/>
                  <a:gd name="connsiteY92" fmla="*/ 329027 h 479130"/>
                  <a:gd name="connsiteX93" fmla="*/ 558468 w 558290"/>
                  <a:gd name="connsiteY93" fmla="*/ 326861 h 479130"/>
                  <a:gd name="connsiteX94" fmla="*/ 556760 w 558290"/>
                  <a:gd name="connsiteY94" fmla="*/ 323611 h 479130"/>
                  <a:gd name="connsiteX95" fmla="*/ 550969 w 558290"/>
                  <a:gd name="connsiteY95" fmla="*/ 318736 h 479130"/>
                  <a:gd name="connsiteX96" fmla="*/ 552802 w 558290"/>
                  <a:gd name="connsiteY96" fmla="*/ 308445 h 479130"/>
                  <a:gd name="connsiteX97" fmla="*/ 555677 w 558290"/>
                  <a:gd name="connsiteY97" fmla="*/ 305071 h 479130"/>
                  <a:gd name="connsiteX98" fmla="*/ 552135 w 558290"/>
                  <a:gd name="connsiteY98" fmla="*/ 288863 h 479130"/>
                  <a:gd name="connsiteX99" fmla="*/ 549844 w 558290"/>
                  <a:gd name="connsiteY99" fmla="*/ 280114 h 479130"/>
                  <a:gd name="connsiteX100" fmla="*/ 551010 w 558290"/>
                  <a:gd name="connsiteY100" fmla="*/ 277073 h 479130"/>
                  <a:gd name="connsiteX101" fmla="*/ 550302 w 558290"/>
                  <a:gd name="connsiteY101" fmla="*/ 269365 h 479130"/>
                  <a:gd name="connsiteX102" fmla="*/ 549052 w 558290"/>
                  <a:gd name="connsiteY102" fmla="*/ 262907 h 479130"/>
                  <a:gd name="connsiteX103" fmla="*/ 551219 w 558290"/>
                  <a:gd name="connsiteY103" fmla="*/ 256408 h 479130"/>
                  <a:gd name="connsiteX104" fmla="*/ 552635 w 558290"/>
                  <a:gd name="connsiteY104" fmla="*/ 252991 h 479130"/>
                  <a:gd name="connsiteX105" fmla="*/ 551844 w 558290"/>
                  <a:gd name="connsiteY105" fmla="*/ 252366 h 479130"/>
                  <a:gd name="connsiteX106" fmla="*/ 551177 w 558290"/>
                  <a:gd name="connsiteY106" fmla="*/ 252616 h 479130"/>
                  <a:gd name="connsiteX107" fmla="*/ 539345 w 558290"/>
                  <a:gd name="connsiteY107" fmla="*/ 249950 h 479130"/>
                  <a:gd name="connsiteX108" fmla="*/ 535636 w 558290"/>
                  <a:gd name="connsiteY108" fmla="*/ 247033 h 479130"/>
                  <a:gd name="connsiteX109" fmla="*/ 519679 w 558290"/>
                  <a:gd name="connsiteY109" fmla="*/ 251325 h 479130"/>
                  <a:gd name="connsiteX110" fmla="*/ 517596 w 558290"/>
                  <a:gd name="connsiteY110" fmla="*/ 253741 h 479130"/>
                  <a:gd name="connsiteX111" fmla="*/ 513097 w 558290"/>
                  <a:gd name="connsiteY111" fmla="*/ 257907 h 479130"/>
                  <a:gd name="connsiteX112" fmla="*/ 510888 w 558290"/>
                  <a:gd name="connsiteY112" fmla="*/ 259241 h 479130"/>
                  <a:gd name="connsiteX113" fmla="*/ 505764 w 558290"/>
                  <a:gd name="connsiteY113" fmla="*/ 264074 h 479130"/>
                  <a:gd name="connsiteX114" fmla="*/ 490140 w 558290"/>
                  <a:gd name="connsiteY114" fmla="*/ 275448 h 479130"/>
                  <a:gd name="connsiteX115" fmla="*/ 483640 w 558290"/>
                  <a:gd name="connsiteY115" fmla="*/ 274156 h 479130"/>
                  <a:gd name="connsiteX116" fmla="*/ 474850 w 558290"/>
                  <a:gd name="connsiteY116" fmla="*/ 266573 h 479130"/>
                  <a:gd name="connsiteX117" fmla="*/ 478932 w 558290"/>
                  <a:gd name="connsiteY117" fmla="*/ 256574 h 479130"/>
                  <a:gd name="connsiteX118" fmla="*/ 479974 w 558290"/>
                  <a:gd name="connsiteY118" fmla="*/ 255449 h 479130"/>
                  <a:gd name="connsiteX119" fmla="*/ 484015 w 558290"/>
                  <a:gd name="connsiteY119" fmla="*/ 241409 h 479130"/>
                  <a:gd name="connsiteX120" fmla="*/ 483141 w 558290"/>
                  <a:gd name="connsiteY120" fmla="*/ 239409 h 479130"/>
                  <a:gd name="connsiteX121" fmla="*/ 481724 w 558290"/>
                  <a:gd name="connsiteY121" fmla="*/ 231909 h 479130"/>
                  <a:gd name="connsiteX122" fmla="*/ 485890 w 558290"/>
                  <a:gd name="connsiteY122" fmla="*/ 226993 h 479130"/>
                  <a:gd name="connsiteX123" fmla="*/ 487099 w 558290"/>
                  <a:gd name="connsiteY123" fmla="*/ 226035 h 479130"/>
                  <a:gd name="connsiteX124" fmla="*/ 486557 w 558290"/>
                  <a:gd name="connsiteY124" fmla="*/ 225035 h 479130"/>
                  <a:gd name="connsiteX125" fmla="*/ 483432 w 558290"/>
                  <a:gd name="connsiteY125" fmla="*/ 224077 h 479130"/>
                  <a:gd name="connsiteX126" fmla="*/ 477433 w 558290"/>
                  <a:gd name="connsiteY126" fmla="*/ 221660 h 479130"/>
                  <a:gd name="connsiteX127" fmla="*/ 479891 w 558290"/>
                  <a:gd name="connsiteY127" fmla="*/ 207995 h 479130"/>
                  <a:gd name="connsiteX128" fmla="*/ 481682 w 558290"/>
                  <a:gd name="connsiteY128" fmla="*/ 204578 h 479130"/>
                  <a:gd name="connsiteX129" fmla="*/ 484265 w 558290"/>
                  <a:gd name="connsiteY129" fmla="*/ 199870 h 479130"/>
                  <a:gd name="connsiteX130" fmla="*/ 488140 w 558290"/>
                  <a:gd name="connsiteY130" fmla="*/ 196454 h 479130"/>
                  <a:gd name="connsiteX131" fmla="*/ 490432 w 558290"/>
                  <a:gd name="connsiteY131" fmla="*/ 194579 h 479130"/>
                  <a:gd name="connsiteX132" fmla="*/ 488765 w 558290"/>
                  <a:gd name="connsiteY132" fmla="*/ 186996 h 479130"/>
                  <a:gd name="connsiteX133" fmla="*/ 486015 w 558290"/>
                  <a:gd name="connsiteY133" fmla="*/ 185330 h 479130"/>
                  <a:gd name="connsiteX134" fmla="*/ 481682 w 558290"/>
                  <a:gd name="connsiteY134" fmla="*/ 184246 h 479130"/>
                  <a:gd name="connsiteX135" fmla="*/ 477683 w 558290"/>
                  <a:gd name="connsiteY135" fmla="*/ 180997 h 479130"/>
                  <a:gd name="connsiteX136" fmla="*/ 473516 w 558290"/>
                  <a:gd name="connsiteY136" fmla="*/ 178747 h 479130"/>
                  <a:gd name="connsiteX137" fmla="*/ 469308 w 558290"/>
                  <a:gd name="connsiteY137" fmla="*/ 184205 h 479130"/>
                  <a:gd name="connsiteX138" fmla="*/ 461725 w 558290"/>
                  <a:gd name="connsiteY138" fmla="*/ 192412 h 479130"/>
                  <a:gd name="connsiteX139" fmla="*/ 452393 w 558290"/>
                  <a:gd name="connsiteY139" fmla="*/ 191746 h 479130"/>
                  <a:gd name="connsiteX140" fmla="*/ 448310 w 558290"/>
                  <a:gd name="connsiteY140" fmla="*/ 190871 h 479130"/>
                  <a:gd name="connsiteX141" fmla="*/ 442060 w 558290"/>
                  <a:gd name="connsiteY141" fmla="*/ 191163 h 479130"/>
                  <a:gd name="connsiteX142" fmla="*/ 430186 w 558290"/>
                  <a:gd name="connsiteY142" fmla="*/ 190538 h 479130"/>
                  <a:gd name="connsiteX143" fmla="*/ 425562 w 558290"/>
                  <a:gd name="connsiteY143" fmla="*/ 188163 h 479130"/>
                  <a:gd name="connsiteX144" fmla="*/ 421187 w 558290"/>
                  <a:gd name="connsiteY144" fmla="*/ 186121 h 479130"/>
                  <a:gd name="connsiteX145" fmla="*/ 413271 w 558290"/>
                  <a:gd name="connsiteY145" fmla="*/ 186371 h 479130"/>
                  <a:gd name="connsiteX146" fmla="*/ 407521 w 558290"/>
                  <a:gd name="connsiteY146" fmla="*/ 186788 h 479130"/>
                  <a:gd name="connsiteX147" fmla="*/ 387981 w 558290"/>
                  <a:gd name="connsiteY147" fmla="*/ 175164 h 479130"/>
                  <a:gd name="connsiteX148" fmla="*/ 386398 w 558290"/>
                  <a:gd name="connsiteY148" fmla="*/ 171081 h 479130"/>
                  <a:gd name="connsiteX149" fmla="*/ 377190 w 558290"/>
                  <a:gd name="connsiteY149" fmla="*/ 154832 h 479130"/>
                  <a:gd name="connsiteX150" fmla="*/ 356442 w 558290"/>
                  <a:gd name="connsiteY150" fmla="*/ 150249 h 479130"/>
                  <a:gd name="connsiteX151" fmla="*/ 352942 w 558290"/>
                  <a:gd name="connsiteY151" fmla="*/ 150124 h 479130"/>
                  <a:gd name="connsiteX152" fmla="*/ 343651 w 558290"/>
                  <a:gd name="connsiteY152" fmla="*/ 150832 h 479130"/>
                  <a:gd name="connsiteX153" fmla="*/ 322486 w 558290"/>
                  <a:gd name="connsiteY153" fmla="*/ 149832 h 479130"/>
                  <a:gd name="connsiteX154" fmla="*/ 317778 w 558290"/>
                  <a:gd name="connsiteY154" fmla="*/ 140791 h 479130"/>
                  <a:gd name="connsiteX155" fmla="*/ 316986 w 558290"/>
                  <a:gd name="connsiteY155" fmla="*/ 137500 h 479130"/>
                  <a:gd name="connsiteX156" fmla="*/ 314612 w 558290"/>
                  <a:gd name="connsiteY156" fmla="*/ 131125 h 479130"/>
                  <a:gd name="connsiteX157" fmla="*/ 310820 w 558290"/>
                  <a:gd name="connsiteY157" fmla="*/ 120168 h 479130"/>
                  <a:gd name="connsiteX158" fmla="*/ 309029 w 558290"/>
                  <a:gd name="connsiteY158" fmla="*/ 109169 h 479130"/>
                  <a:gd name="connsiteX159" fmla="*/ 305029 w 558290"/>
                  <a:gd name="connsiteY159" fmla="*/ 92337 h 479130"/>
                  <a:gd name="connsiteX160" fmla="*/ 299238 w 558290"/>
                  <a:gd name="connsiteY160" fmla="*/ 88337 h 479130"/>
                  <a:gd name="connsiteX161" fmla="*/ 295613 w 558290"/>
                  <a:gd name="connsiteY161" fmla="*/ 86712 h 479130"/>
                  <a:gd name="connsiteX162" fmla="*/ 284156 w 558290"/>
                  <a:gd name="connsiteY162" fmla="*/ 78713 h 479130"/>
                  <a:gd name="connsiteX163" fmla="*/ 279739 w 558290"/>
                  <a:gd name="connsiteY163" fmla="*/ 75338 h 479130"/>
                  <a:gd name="connsiteX164" fmla="*/ 271448 w 558290"/>
                  <a:gd name="connsiteY164" fmla="*/ 69255 h 479130"/>
                  <a:gd name="connsiteX165" fmla="*/ 246492 w 558290"/>
                  <a:gd name="connsiteY165" fmla="*/ 50131 h 479130"/>
                  <a:gd name="connsiteX166" fmla="*/ 230910 w 558290"/>
                  <a:gd name="connsiteY166" fmla="*/ 42507 h 479130"/>
                  <a:gd name="connsiteX167" fmla="*/ 220452 w 558290"/>
                  <a:gd name="connsiteY167" fmla="*/ 38299 h 479130"/>
                  <a:gd name="connsiteX168" fmla="*/ 197954 w 558290"/>
                  <a:gd name="connsiteY168" fmla="*/ 29425 h 479130"/>
                  <a:gd name="connsiteX169" fmla="*/ 190829 w 558290"/>
                  <a:gd name="connsiteY169" fmla="*/ 26925 h 479130"/>
                  <a:gd name="connsiteX170" fmla="*/ 173206 w 558290"/>
                  <a:gd name="connsiteY170" fmla="*/ 21550 h 479130"/>
                  <a:gd name="connsiteX171" fmla="*/ 150291 w 558290"/>
                  <a:gd name="connsiteY171" fmla="*/ 14176 h 479130"/>
                  <a:gd name="connsiteX172" fmla="*/ 137708 w 558290"/>
                  <a:gd name="connsiteY172" fmla="*/ 7302 h 479130"/>
                  <a:gd name="connsiteX173" fmla="*/ 129084 w 558290"/>
                  <a:gd name="connsiteY173" fmla="*/ 2344 h 479130"/>
                  <a:gd name="connsiteX174" fmla="*/ 125918 w 558290"/>
                  <a:gd name="connsiteY174" fmla="*/ 28675 h 479130"/>
                  <a:gd name="connsiteX175" fmla="*/ 105878 w 558290"/>
                  <a:gd name="connsiteY175" fmla="*/ 58964 h 479130"/>
                  <a:gd name="connsiteX176" fmla="*/ 99378 w 558290"/>
                  <a:gd name="connsiteY176" fmla="*/ 60756 h 479130"/>
                  <a:gd name="connsiteX177" fmla="*/ 88587 w 558290"/>
                  <a:gd name="connsiteY177" fmla="*/ 65214 h 479130"/>
                  <a:gd name="connsiteX178" fmla="*/ 86254 w 558290"/>
                  <a:gd name="connsiteY178" fmla="*/ 68963 h 479130"/>
                  <a:gd name="connsiteX179" fmla="*/ 86962 w 558290"/>
                  <a:gd name="connsiteY179" fmla="*/ 69130 h 479130"/>
                  <a:gd name="connsiteX180" fmla="*/ 94878 w 558290"/>
                  <a:gd name="connsiteY180" fmla="*/ 73755 h 479130"/>
                  <a:gd name="connsiteX181" fmla="*/ 96045 w 558290"/>
                  <a:gd name="connsiteY181" fmla="*/ 73880 h 479130"/>
                  <a:gd name="connsiteX182" fmla="*/ 101461 w 558290"/>
                  <a:gd name="connsiteY182" fmla="*/ 77046 h 479130"/>
                  <a:gd name="connsiteX183" fmla="*/ 100794 w 558290"/>
                  <a:gd name="connsiteY183" fmla="*/ 83962 h 479130"/>
                  <a:gd name="connsiteX184" fmla="*/ 100211 w 558290"/>
                  <a:gd name="connsiteY184" fmla="*/ 85004 h 479130"/>
                  <a:gd name="connsiteX185" fmla="*/ 105752 w 558290"/>
                  <a:gd name="connsiteY185" fmla="*/ 99503 h 479130"/>
                  <a:gd name="connsiteX186" fmla="*/ 105878 w 558290"/>
                  <a:gd name="connsiteY186" fmla="*/ 111835 h 479130"/>
                  <a:gd name="connsiteX187" fmla="*/ 95295 w 558290"/>
                  <a:gd name="connsiteY187" fmla="*/ 112502 h 479130"/>
                  <a:gd name="connsiteX188" fmla="*/ 86962 w 558290"/>
                  <a:gd name="connsiteY188" fmla="*/ 111169 h 479130"/>
                  <a:gd name="connsiteX189" fmla="*/ 41757 w 558290"/>
                  <a:gd name="connsiteY189" fmla="*/ 116751 h 479130"/>
                  <a:gd name="connsiteX190" fmla="*/ 43257 w 558290"/>
                  <a:gd name="connsiteY190" fmla="*/ 128584 h 479130"/>
                  <a:gd name="connsiteX191" fmla="*/ 44590 w 558290"/>
                  <a:gd name="connsiteY191" fmla="*/ 130917 h 479130"/>
                  <a:gd name="connsiteX192" fmla="*/ 42132 w 558290"/>
                  <a:gd name="connsiteY192" fmla="*/ 132000 h 479130"/>
                  <a:gd name="connsiteX193" fmla="*/ 28675 w 558290"/>
                  <a:gd name="connsiteY193" fmla="*/ 132000 h 479130"/>
                  <a:gd name="connsiteX194" fmla="*/ 19301 w 558290"/>
                  <a:gd name="connsiteY194" fmla="*/ 132334 h 479130"/>
                  <a:gd name="connsiteX195" fmla="*/ 20092 w 558290"/>
                  <a:gd name="connsiteY195" fmla="*/ 148082 h 479130"/>
                  <a:gd name="connsiteX196" fmla="*/ 21009 w 558290"/>
                  <a:gd name="connsiteY196" fmla="*/ 151291 h 479130"/>
                  <a:gd name="connsiteX197" fmla="*/ 23092 w 558290"/>
                  <a:gd name="connsiteY197" fmla="*/ 152332 h 479130"/>
                  <a:gd name="connsiteX198" fmla="*/ 27717 w 558290"/>
                  <a:gd name="connsiteY198" fmla="*/ 155374 h 479130"/>
                  <a:gd name="connsiteX199" fmla="*/ 27675 w 558290"/>
                  <a:gd name="connsiteY199" fmla="*/ 160748 h 479130"/>
                  <a:gd name="connsiteX200" fmla="*/ 19384 w 558290"/>
                  <a:gd name="connsiteY200" fmla="*/ 165789 h 479130"/>
                  <a:gd name="connsiteX201" fmla="*/ 16468 w 558290"/>
                  <a:gd name="connsiteY201" fmla="*/ 166415 h 479130"/>
                  <a:gd name="connsiteX202" fmla="*/ 10135 w 558290"/>
                  <a:gd name="connsiteY202" fmla="*/ 185371 h 479130"/>
                  <a:gd name="connsiteX203" fmla="*/ 11718 w 558290"/>
                  <a:gd name="connsiteY203" fmla="*/ 188954 h 479130"/>
                  <a:gd name="connsiteX204" fmla="*/ 14134 w 558290"/>
                  <a:gd name="connsiteY204" fmla="*/ 195412 h 479130"/>
                  <a:gd name="connsiteX205" fmla="*/ 11926 w 558290"/>
                  <a:gd name="connsiteY205" fmla="*/ 204453 h 479130"/>
                  <a:gd name="connsiteX206" fmla="*/ 10135 w 558290"/>
                  <a:gd name="connsiteY206" fmla="*/ 210078 h 479130"/>
                  <a:gd name="connsiteX207" fmla="*/ 9802 w 558290"/>
                  <a:gd name="connsiteY207" fmla="*/ 214036 h 479130"/>
                  <a:gd name="connsiteX208" fmla="*/ 10135 w 558290"/>
                  <a:gd name="connsiteY208" fmla="*/ 214452 h 479130"/>
                  <a:gd name="connsiteX209" fmla="*/ 12593 w 558290"/>
                  <a:gd name="connsiteY209" fmla="*/ 218369 h 479130"/>
                  <a:gd name="connsiteX210" fmla="*/ 13301 w 558290"/>
                  <a:gd name="connsiteY210" fmla="*/ 218660 h 479130"/>
                  <a:gd name="connsiteX211" fmla="*/ 17551 w 558290"/>
                  <a:gd name="connsiteY211" fmla="*/ 221702 h 479130"/>
                  <a:gd name="connsiteX212" fmla="*/ 16926 w 558290"/>
                  <a:gd name="connsiteY212" fmla="*/ 228076 h 479130"/>
                  <a:gd name="connsiteX213" fmla="*/ 16718 w 558290"/>
                  <a:gd name="connsiteY213" fmla="*/ 228451 h 479130"/>
                  <a:gd name="connsiteX214" fmla="*/ 19217 w 558290"/>
                  <a:gd name="connsiteY214" fmla="*/ 232035 h 479130"/>
                  <a:gd name="connsiteX215" fmla="*/ 23717 w 558290"/>
                  <a:gd name="connsiteY215" fmla="*/ 239784 h 479130"/>
                  <a:gd name="connsiteX216" fmla="*/ 16384 w 558290"/>
                  <a:gd name="connsiteY216" fmla="*/ 256908 h 479130"/>
                  <a:gd name="connsiteX217" fmla="*/ 9468 w 558290"/>
                  <a:gd name="connsiteY217" fmla="*/ 261824 h 479130"/>
                  <a:gd name="connsiteX218" fmla="*/ 7052 w 558290"/>
                  <a:gd name="connsiteY218" fmla="*/ 274115 h 479130"/>
                  <a:gd name="connsiteX219" fmla="*/ 6260 w 558290"/>
                  <a:gd name="connsiteY219" fmla="*/ 281781 h 479130"/>
                  <a:gd name="connsiteX220" fmla="*/ 2344 w 558290"/>
                  <a:gd name="connsiteY220" fmla="*/ 297363 h 479130"/>
                  <a:gd name="connsiteX221" fmla="*/ 11093 w 558290"/>
                  <a:gd name="connsiteY221" fmla="*/ 295905 h 479130"/>
                  <a:gd name="connsiteX222" fmla="*/ 30716 w 558290"/>
                  <a:gd name="connsiteY222" fmla="*/ 288905 h 479130"/>
                  <a:gd name="connsiteX223" fmla="*/ 45424 w 558290"/>
                  <a:gd name="connsiteY223" fmla="*/ 293363 h 479130"/>
                  <a:gd name="connsiteX224" fmla="*/ 64255 w 558290"/>
                  <a:gd name="connsiteY224" fmla="*/ 285364 h 479130"/>
                  <a:gd name="connsiteX225" fmla="*/ 75588 w 558290"/>
                  <a:gd name="connsiteY225" fmla="*/ 287697 h 479130"/>
                  <a:gd name="connsiteX226" fmla="*/ 68214 w 558290"/>
                  <a:gd name="connsiteY226" fmla="*/ 297363 h 479130"/>
                  <a:gd name="connsiteX227" fmla="*/ 48965 w 558290"/>
                  <a:gd name="connsiteY227" fmla="*/ 313612 h 479130"/>
                  <a:gd name="connsiteX228" fmla="*/ 39299 w 558290"/>
                  <a:gd name="connsiteY228" fmla="*/ 307445 h 479130"/>
                  <a:gd name="connsiteX229" fmla="*/ 34133 w 558290"/>
                  <a:gd name="connsiteY229" fmla="*/ 323611 h 479130"/>
                  <a:gd name="connsiteX230" fmla="*/ 82754 w 558290"/>
                  <a:gd name="connsiteY230" fmla="*/ 400230 h 479130"/>
                  <a:gd name="connsiteX231" fmla="*/ 90754 w 558290"/>
                  <a:gd name="connsiteY231" fmla="*/ 417229 h 479130"/>
                  <a:gd name="connsiteX232" fmla="*/ 101420 w 558290"/>
                  <a:gd name="connsiteY232" fmla="*/ 407854 h 47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558290" h="479130">
                    <a:moveTo>
                      <a:pt x="101420" y="407854"/>
                    </a:moveTo>
                    <a:cubicBezTo>
                      <a:pt x="102128" y="406646"/>
                      <a:pt x="102586" y="405021"/>
                      <a:pt x="103128" y="403355"/>
                    </a:cubicBezTo>
                    <a:cubicBezTo>
                      <a:pt x="104169" y="399938"/>
                      <a:pt x="105378" y="396064"/>
                      <a:pt x="108794" y="394439"/>
                    </a:cubicBezTo>
                    <a:cubicBezTo>
                      <a:pt x="111085" y="393356"/>
                      <a:pt x="113919" y="393481"/>
                      <a:pt x="117376" y="394897"/>
                    </a:cubicBezTo>
                    <a:cubicBezTo>
                      <a:pt x="123251" y="397272"/>
                      <a:pt x="123251" y="400855"/>
                      <a:pt x="123251" y="403521"/>
                    </a:cubicBezTo>
                    <a:cubicBezTo>
                      <a:pt x="123251" y="405063"/>
                      <a:pt x="123251" y="406396"/>
                      <a:pt x="124126" y="407896"/>
                    </a:cubicBezTo>
                    <a:cubicBezTo>
                      <a:pt x="125334" y="409979"/>
                      <a:pt x="128001" y="411438"/>
                      <a:pt x="131500" y="411854"/>
                    </a:cubicBezTo>
                    <a:cubicBezTo>
                      <a:pt x="135834" y="412396"/>
                      <a:pt x="140291" y="411188"/>
                      <a:pt x="142541" y="408854"/>
                    </a:cubicBezTo>
                    <a:cubicBezTo>
                      <a:pt x="143708" y="407646"/>
                      <a:pt x="144583" y="406146"/>
                      <a:pt x="145458" y="404563"/>
                    </a:cubicBezTo>
                    <a:cubicBezTo>
                      <a:pt x="147499" y="400980"/>
                      <a:pt x="150041" y="396480"/>
                      <a:pt x="157124" y="396272"/>
                    </a:cubicBezTo>
                    <a:cubicBezTo>
                      <a:pt x="160540" y="396105"/>
                      <a:pt x="163456" y="397814"/>
                      <a:pt x="165956" y="399272"/>
                    </a:cubicBezTo>
                    <a:cubicBezTo>
                      <a:pt x="167664" y="400272"/>
                      <a:pt x="169248" y="401188"/>
                      <a:pt x="170914" y="401563"/>
                    </a:cubicBezTo>
                    <a:cubicBezTo>
                      <a:pt x="172956" y="402022"/>
                      <a:pt x="175247" y="401563"/>
                      <a:pt x="177622" y="401105"/>
                    </a:cubicBezTo>
                    <a:cubicBezTo>
                      <a:pt x="179539" y="400730"/>
                      <a:pt x="181538" y="400313"/>
                      <a:pt x="183580" y="400397"/>
                    </a:cubicBezTo>
                    <a:cubicBezTo>
                      <a:pt x="187371" y="400522"/>
                      <a:pt x="189788" y="401563"/>
                      <a:pt x="192288" y="402646"/>
                    </a:cubicBezTo>
                    <a:cubicBezTo>
                      <a:pt x="193329" y="403105"/>
                      <a:pt x="194496" y="403605"/>
                      <a:pt x="195871" y="404063"/>
                    </a:cubicBezTo>
                    <a:cubicBezTo>
                      <a:pt x="201412" y="405980"/>
                      <a:pt x="203495" y="404396"/>
                      <a:pt x="206662" y="401938"/>
                    </a:cubicBezTo>
                    <a:cubicBezTo>
                      <a:pt x="208953" y="400147"/>
                      <a:pt x="211536" y="398147"/>
                      <a:pt x="215661" y="397480"/>
                    </a:cubicBezTo>
                    <a:cubicBezTo>
                      <a:pt x="217952" y="397105"/>
                      <a:pt x="219744" y="397188"/>
                      <a:pt x="221202" y="397230"/>
                    </a:cubicBezTo>
                    <a:cubicBezTo>
                      <a:pt x="223785" y="397355"/>
                      <a:pt x="225202" y="397397"/>
                      <a:pt x="228202" y="394855"/>
                    </a:cubicBezTo>
                    <a:cubicBezTo>
                      <a:pt x="229535" y="393689"/>
                      <a:pt x="230660" y="391689"/>
                      <a:pt x="231826" y="389564"/>
                    </a:cubicBezTo>
                    <a:cubicBezTo>
                      <a:pt x="233534" y="386398"/>
                      <a:pt x="235326" y="383148"/>
                      <a:pt x="238492" y="381482"/>
                    </a:cubicBezTo>
                    <a:cubicBezTo>
                      <a:pt x="243450" y="378857"/>
                      <a:pt x="248992" y="380773"/>
                      <a:pt x="254325" y="382565"/>
                    </a:cubicBezTo>
                    <a:cubicBezTo>
                      <a:pt x="258658" y="384023"/>
                      <a:pt x="263157" y="385564"/>
                      <a:pt x="267240" y="384689"/>
                    </a:cubicBezTo>
                    <a:cubicBezTo>
                      <a:pt x="270407" y="383981"/>
                      <a:pt x="270657" y="383523"/>
                      <a:pt x="271240" y="382481"/>
                    </a:cubicBezTo>
                    <a:cubicBezTo>
                      <a:pt x="271865" y="381356"/>
                      <a:pt x="272698" y="379857"/>
                      <a:pt x="275198" y="378107"/>
                    </a:cubicBezTo>
                    <a:cubicBezTo>
                      <a:pt x="278906" y="375524"/>
                      <a:pt x="280989" y="375857"/>
                      <a:pt x="283197" y="376565"/>
                    </a:cubicBezTo>
                    <a:cubicBezTo>
                      <a:pt x="284072" y="376857"/>
                      <a:pt x="284822" y="377065"/>
                      <a:pt x="286031" y="376898"/>
                    </a:cubicBezTo>
                    <a:cubicBezTo>
                      <a:pt x="290572" y="376232"/>
                      <a:pt x="291488" y="374940"/>
                      <a:pt x="293655" y="371857"/>
                    </a:cubicBezTo>
                    <a:cubicBezTo>
                      <a:pt x="294113" y="371191"/>
                      <a:pt x="294613" y="370524"/>
                      <a:pt x="295155" y="369774"/>
                    </a:cubicBezTo>
                    <a:cubicBezTo>
                      <a:pt x="295613" y="369191"/>
                      <a:pt x="295988" y="368316"/>
                      <a:pt x="296405" y="367399"/>
                    </a:cubicBezTo>
                    <a:cubicBezTo>
                      <a:pt x="297696" y="364608"/>
                      <a:pt x="299863" y="359941"/>
                      <a:pt x="306321" y="361941"/>
                    </a:cubicBezTo>
                    <a:cubicBezTo>
                      <a:pt x="311987" y="363691"/>
                      <a:pt x="311653" y="368191"/>
                      <a:pt x="311445" y="371107"/>
                    </a:cubicBezTo>
                    <a:cubicBezTo>
                      <a:pt x="311403" y="371857"/>
                      <a:pt x="311320" y="372649"/>
                      <a:pt x="311362" y="373440"/>
                    </a:cubicBezTo>
                    <a:cubicBezTo>
                      <a:pt x="311403" y="375440"/>
                      <a:pt x="311362" y="377398"/>
                      <a:pt x="311279" y="379232"/>
                    </a:cubicBezTo>
                    <a:cubicBezTo>
                      <a:pt x="311029" y="386981"/>
                      <a:pt x="310862" y="392106"/>
                      <a:pt x="317778" y="396439"/>
                    </a:cubicBezTo>
                    <a:cubicBezTo>
                      <a:pt x="319070" y="397230"/>
                      <a:pt x="320653" y="397814"/>
                      <a:pt x="322361" y="398397"/>
                    </a:cubicBezTo>
                    <a:cubicBezTo>
                      <a:pt x="324944" y="399313"/>
                      <a:pt x="327861" y="400313"/>
                      <a:pt x="330194" y="402480"/>
                    </a:cubicBezTo>
                    <a:cubicBezTo>
                      <a:pt x="333402" y="405480"/>
                      <a:pt x="333777" y="407729"/>
                      <a:pt x="334110" y="409729"/>
                    </a:cubicBezTo>
                    <a:cubicBezTo>
                      <a:pt x="334318" y="410896"/>
                      <a:pt x="334485" y="411896"/>
                      <a:pt x="335193" y="413271"/>
                    </a:cubicBezTo>
                    <a:cubicBezTo>
                      <a:pt x="336360" y="415479"/>
                      <a:pt x="336652" y="415562"/>
                      <a:pt x="338235" y="415854"/>
                    </a:cubicBezTo>
                    <a:cubicBezTo>
                      <a:pt x="339443" y="416062"/>
                      <a:pt x="341068" y="416396"/>
                      <a:pt x="343360" y="417479"/>
                    </a:cubicBezTo>
                    <a:cubicBezTo>
                      <a:pt x="347734" y="419562"/>
                      <a:pt x="350401" y="422062"/>
                      <a:pt x="351275" y="425020"/>
                    </a:cubicBezTo>
                    <a:cubicBezTo>
                      <a:pt x="351942" y="427270"/>
                      <a:pt x="351567" y="429561"/>
                      <a:pt x="350151" y="431894"/>
                    </a:cubicBezTo>
                    <a:cubicBezTo>
                      <a:pt x="348526" y="434519"/>
                      <a:pt x="346026" y="434436"/>
                      <a:pt x="344484" y="434394"/>
                    </a:cubicBezTo>
                    <a:cubicBezTo>
                      <a:pt x="342776" y="434353"/>
                      <a:pt x="342443" y="434311"/>
                      <a:pt x="341776" y="436477"/>
                    </a:cubicBezTo>
                    <a:cubicBezTo>
                      <a:pt x="341151" y="438602"/>
                      <a:pt x="344401" y="445185"/>
                      <a:pt x="346734" y="447268"/>
                    </a:cubicBezTo>
                    <a:cubicBezTo>
                      <a:pt x="348026" y="448393"/>
                      <a:pt x="349526" y="448935"/>
                      <a:pt x="351275" y="449518"/>
                    </a:cubicBezTo>
                    <a:cubicBezTo>
                      <a:pt x="353109" y="450143"/>
                      <a:pt x="355192" y="450810"/>
                      <a:pt x="357108" y="452351"/>
                    </a:cubicBezTo>
                    <a:cubicBezTo>
                      <a:pt x="360733" y="455267"/>
                      <a:pt x="361150" y="457351"/>
                      <a:pt x="361316" y="459851"/>
                    </a:cubicBezTo>
                    <a:cubicBezTo>
                      <a:pt x="361400" y="460934"/>
                      <a:pt x="361441" y="461892"/>
                      <a:pt x="362191" y="463309"/>
                    </a:cubicBezTo>
                    <a:cubicBezTo>
                      <a:pt x="364941" y="468558"/>
                      <a:pt x="371524" y="476683"/>
                      <a:pt x="376857" y="478266"/>
                    </a:cubicBezTo>
                    <a:cubicBezTo>
                      <a:pt x="378190" y="478682"/>
                      <a:pt x="379315" y="478599"/>
                      <a:pt x="380273" y="478058"/>
                    </a:cubicBezTo>
                    <a:cubicBezTo>
                      <a:pt x="383148" y="476433"/>
                      <a:pt x="385231" y="471350"/>
                      <a:pt x="387231" y="466475"/>
                    </a:cubicBezTo>
                    <a:cubicBezTo>
                      <a:pt x="389231" y="461559"/>
                      <a:pt x="391314" y="456476"/>
                      <a:pt x="394647" y="453393"/>
                    </a:cubicBezTo>
                    <a:cubicBezTo>
                      <a:pt x="398105" y="450185"/>
                      <a:pt x="402272" y="446560"/>
                      <a:pt x="406896" y="443935"/>
                    </a:cubicBezTo>
                    <a:cubicBezTo>
                      <a:pt x="409271" y="442602"/>
                      <a:pt x="411937" y="442060"/>
                      <a:pt x="414312" y="441644"/>
                    </a:cubicBezTo>
                    <a:cubicBezTo>
                      <a:pt x="416146" y="441269"/>
                      <a:pt x="417895" y="440935"/>
                      <a:pt x="419104" y="440310"/>
                    </a:cubicBezTo>
                    <a:cubicBezTo>
                      <a:pt x="420228" y="439727"/>
                      <a:pt x="421812" y="438394"/>
                      <a:pt x="423437" y="437019"/>
                    </a:cubicBezTo>
                    <a:cubicBezTo>
                      <a:pt x="427561" y="433561"/>
                      <a:pt x="432228" y="429686"/>
                      <a:pt x="437019" y="430686"/>
                    </a:cubicBezTo>
                    <a:cubicBezTo>
                      <a:pt x="439602" y="431228"/>
                      <a:pt x="441727" y="433144"/>
                      <a:pt x="443352" y="436394"/>
                    </a:cubicBezTo>
                    <a:cubicBezTo>
                      <a:pt x="444810" y="439352"/>
                      <a:pt x="443852" y="442602"/>
                      <a:pt x="443060" y="445185"/>
                    </a:cubicBezTo>
                    <a:cubicBezTo>
                      <a:pt x="442769" y="446102"/>
                      <a:pt x="442394" y="447393"/>
                      <a:pt x="442394" y="447976"/>
                    </a:cubicBezTo>
                    <a:cubicBezTo>
                      <a:pt x="442477" y="447935"/>
                      <a:pt x="442769" y="447976"/>
                      <a:pt x="443393" y="447976"/>
                    </a:cubicBezTo>
                    <a:cubicBezTo>
                      <a:pt x="443727" y="447976"/>
                      <a:pt x="444144" y="447976"/>
                      <a:pt x="444644" y="447935"/>
                    </a:cubicBezTo>
                    <a:cubicBezTo>
                      <a:pt x="447268" y="447726"/>
                      <a:pt x="447685" y="446643"/>
                      <a:pt x="448435" y="443519"/>
                    </a:cubicBezTo>
                    <a:cubicBezTo>
                      <a:pt x="448893" y="441602"/>
                      <a:pt x="449435" y="439435"/>
                      <a:pt x="451060" y="437644"/>
                    </a:cubicBezTo>
                    <a:cubicBezTo>
                      <a:pt x="456934" y="431311"/>
                      <a:pt x="459976" y="431769"/>
                      <a:pt x="464225" y="435019"/>
                    </a:cubicBezTo>
                    <a:cubicBezTo>
                      <a:pt x="466142" y="436477"/>
                      <a:pt x="468308" y="438144"/>
                      <a:pt x="472683" y="438185"/>
                    </a:cubicBezTo>
                    <a:cubicBezTo>
                      <a:pt x="475558" y="438311"/>
                      <a:pt x="478307" y="436352"/>
                      <a:pt x="481182" y="434394"/>
                    </a:cubicBezTo>
                    <a:cubicBezTo>
                      <a:pt x="485557" y="431436"/>
                      <a:pt x="490557" y="428061"/>
                      <a:pt x="497098" y="430519"/>
                    </a:cubicBezTo>
                    <a:cubicBezTo>
                      <a:pt x="501681" y="432269"/>
                      <a:pt x="504264" y="435561"/>
                      <a:pt x="506097" y="437977"/>
                    </a:cubicBezTo>
                    <a:cubicBezTo>
                      <a:pt x="507055" y="439227"/>
                      <a:pt x="508139" y="440644"/>
                      <a:pt x="508805" y="440685"/>
                    </a:cubicBezTo>
                    <a:cubicBezTo>
                      <a:pt x="509180" y="440602"/>
                      <a:pt x="510763" y="440394"/>
                      <a:pt x="514846" y="435727"/>
                    </a:cubicBezTo>
                    <a:lnTo>
                      <a:pt x="516430" y="433936"/>
                    </a:lnTo>
                    <a:cubicBezTo>
                      <a:pt x="524387" y="424811"/>
                      <a:pt x="525471" y="423812"/>
                      <a:pt x="537886" y="419062"/>
                    </a:cubicBezTo>
                    <a:lnTo>
                      <a:pt x="541053" y="417812"/>
                    </a:lnTo>
                    <a:cubicBezTo>
                      <a:pt x="543594" y="416770"/>
                      <a:pt x="546094" y="415812"/>
                      <a:pt x="548427" y="415187"/>
                    </a:cubicBezTo>
                    <a:cubicBezTo>
                      <a:pt x="548344" y="414854"/>
                      <a:pt x="548261" y="414562"/>
                      <a:pt x="548177" y="414187"/>
                    </a:cubicBezTo>
                    <a:cubicBezTo>
                      <a:pt x="546636" y="408355"/>
                      <a:pt x="546094" y="405688"/>
                      <a:pt x="546594" y="404105"/>
                    </a:cubicBezTo>
                    <a:cubicBezTo>
                      <a:pt x="547177" y="402188"/>
                      <a:pt x="549344" y="400897"/>
                      <a:pt x="551594" y="399772"/>
                    </a:cubicBezTo>
                    <a:cubicBezTo>
                      <a:pt x="551760" y="398939"/>
                      <a:pt x="552010" y="398147"/>
                      <a:pt x="552219" y="397397"/>
                    </a:cubicBezTo>
                    <a:cubicBezTo>
                      <a:pt x="552552" y="396314"/>
                      <a:pt x="552802" y="395397"/>
                      <a:pt x="552885" y="394355"/>
                    </a:cubicBezTo>
                    <a:cubicBezTo>
                      <a:pt x="551927" y="393481"/>
                      <a:pt x="550552" y="391981"/>
                      <a:pt x="551177" y="389147"/>
                    </a:cubicBezTo>
                    <a:cubicBezTo>
                      <a:pt x="551510" y="387606"/>
                      <a:pt x="552844" y="386606"/>
                      <a:pt x="553969" y="385731"/>
                    </a:cubicBezTo>
                    <a:cubicBezTo>
                      <a:pt x="554343" y="385440"/>
                      <a:pt x="554927" y="384981"/>
                      <a:pt x="555093" y="384815"/>
                    </a:cubicBezTo>
                    <a:cubicBezTo>
                      <a:pt x="558093" y="379440"/>
                      <a:pt x="557510" y="375940"/>
                      <a:pt x="555010" y="370066"/>
                    </a:cubicBezTo>
                    <a:cubicBezTo>
                      <a:pt x="552010" y="362983"/>
                      <a:pt x="551719" y="356025"/>
                      <a:pt x="554218" y="348817"/>
                    </a:cubicBezTo>
                    <a:cubicBezTo>
                      <a:pt x="554635" y="347609"/>
                      <a:pt x="555052" y="346609"/>
                      <a:pt x="555468" y="345692"/>
                    </a:cubicBezTo>
                    <a:cubicBezTo>
                      <a:pt x="556260" y="343859"/>
                      <a:pt x="556802" y="342609"/>
                      <a:pt x="556760" y="340610"/>
                    </a:cubicBezTo>
                    <a:cubicBezTo>
                      <a:pt x="556760" y="340026"/>
                      <a:pt x="556427" y="339318"/>
                      <a:pt x="556052" y="338485"/>
                    </a:cubicBezTo>
                    <a:cubicBezTo>
                      <a:pt x="555427" y="337151"/>
                      <a:pt x="554677" y="335485"/>
                      <a:pt x="554885" y="333402"/>
                    </a:cubicBezTo>
                    <a:cubicBezTo>
                      <a:pt x="555052" y="331444"/>
                      <a:pt x="556260" y="330110"/>
                      <a:pt x="557218" y="329027"/>
                    </a:cubicBezTo>
                    <a:cubicBezTo>
                      <a:pt x="558135" y="327985"/>
                      <a:pt x="558510" y="327486"/>
                      <a:pt x="558468" y="326861"/>
                    </a:cubicBezTo>
                    <a:cubicBezTo>
                      <a:pt x="558260" y="324069"/>
                      <a:pt x="557885" y="323944"/>
                      <a:pt x="556760" y="323611"/>
                    </a:cubicBezTo>
                    <a:cubicBezTo>
                      <a:pt x="555177" y="323153"/>
                      <a:pt x="552844" y="322403"/>
                      <a:pt x="550969" y="318736"/>
                    </a:cubicBezTo>
                    <a:cubicBezTo>
                      <a:pt x="548094" y="312987"/>
                      <a:pt x="549427" y="310612"/>
                      <a:pt x="552802" y="308445"/>
                    </a:cubicBezTo>
                    <a:cubicBezTo>
                      <a:pt x="554093" y="307612"/>
                      <a:pt x="555135" y="306945"/>
                      <a:pt x="555677" y="305071"/>
                    </a:cubicBezTo>
                    <a:cubicBezTo>
                      <a:pt x="557427" y="298946"/>
                      <a:pt x="555802" y="294655"/>
                      <a:pt x="552135" y="288863"/>
                    </a:cubicBezTo>
                    <a:cubicBezTo>
                      <a:pt x="549011" y="283905"/>
                      <a:pt x="548261" y="282739"/>
                      <a:pt x="549844" y="280114"/>
                    </a:cubicBezTo>
                    <a:cubicBezTo>
                      <a:pt x="550177" y="279531"/>
                      <a:pt x="550635" y="278781"/>
                      <a:pt x="551010" y="277073"/>
                    </a:cubicBezTo>
                    <a:cubicBezTo>
                      <a:pt x="551677" y="274198"/>
                      <a:pt x="551052" y="272073"/>
                      <a:pt x="550302" y="269365"/>
                    </a:cubicBezTo>
                    <a:cubicBezTo>
                      <a:pt x="549802" y="267532"/>
                      <a:pt x="549219" y="265407"/>
                      <a:pt x="549052" y="262907"/>
                    </a:cubicBezTo>
                    <a:cubicBezTo>
                      <a:pt x="548885" y="260532"/>
                      <a:pt x="550136" y="258366"/>
                      <a:pt x="551219" y="256408"/>
                    </a:cubicBezTo>
                    <a:cubicBezTo>
                      <a:pt x="551802" y="255324"/>
                      <a:pt x="552802" y="253574"/>
                      <a:pt x="552635" y="252991"/>
                    </a:cubicBezTo>
                    <a:cubicBezTo>
                      <a:pt x="552594" y="252866"/>
                      <a:pt x="552344" y="252658"/>
                      <a:pt x="551844" y="252366"/>
                    </a:cubicBezTo>
                    <a:cubicBezTo>
                      <a:pt x="551635" y="252449"/>
                      <a:pt x="551385" y="252533"/>
                      <a:pt x="551177" y="252616"/>
                    </a:cubicBezTo>
                    <a:cubicBezTo>
                      <a:pt x="544344" y="254533"/>
                      <a:pt x="541969" y="252699"/>
                      <a:pt x="539345" y="249950"/>
                    </a:cubicBezTo>
                    <a:cubicBezTo>
                      <a:pt x="538345" y="248866"/>
                      <a:pt x="537386" y="247867"/>
                      <a:pt x="535636" y="247033"/>
                    </a:cubicBezTo>
                    <a:cubicBezTo>
                      <a:pt x="531470" y="245034"/>
                      <a:pt x="522971" y="247825"/>
                      <a:pt x="519679" y="251325"/>
                    </a:cubicBezTo>
                    <a:cubicBezTo>
                      <a:pt x="518763" y="252325"/>
                      <a:pt x="518138" y="253075"/>
                      <a:pt x="517596" y="253741"/>
                    </a:cubicBezTo>
                    <a:cubicBezTo>
                      <a:pt x="516513" y="255116"/>
                      <a:pt x="515555" y="256324"/>
                      <a:pt x="513097" y="257907"/>
                    </a:cubicBezTo>
                    <a:cubicBezTo>
                      <a:pt x="512263" y="258449"/>
                      <a:pt x="511555" y="258866"/>
                      <a:pt x="510888" y="259241"/>
                    </a:cubicBezTo>
                    <a:cubicBezTo>
                      <a:pt x="508763" y="260491"/>
                      <a:pt x="507764" y="261074"/>
                      <a:pt x="505764" y="264074"/>
                    </a:cubicBezTo>
                    <a:cubicBezTo>
                      <a:pt x="501806" y="269948"/>
                      <a:pt x="497348" y="275448"/>
                      <a:pt x="490140" y="275448"/>
                    </a:cubicBezTo>
                    <a:cubicBezTo>
                      <a:pt x="488182" y="275448"/>
                      <a:pt x="486057" y="275031"/>
                      <a:pt x="483640" y="274156"/>
                    </a:cubicBezTo>
                    <a:cubicBezTo>
                      <a:pt x="478474" y="272198"/>
                      <a:pt x="475558" y="269698"/>
                      <a:pt x="474850" y="266573"/>
                    </a:cubicBezTo>
                    <a:cubicBezTo>
                      <a:pt x="474141" y="263532"/>
                      <a:pt x="475474" y="260282"/>
                      <a:pt x="478932" y="256574"/>
                    </a:cubicBezTo>
                    <a:lnTo>
                      <a:pt x="479974" y="255449"/>
                    </a:lnTo>
                    <a:cubicBezTo>
                      <a:pt x="484974" y="250116"/>
                      <a:pt x="486348" y="248700"/>
                      <a:pt x="484015" y="241409"/>
                    </a:cubicBezTo>
                    <a:cubicBezTo>
                      <a:pt x="483807" y="240784"/>
                      <a:pt x="483474" y="240117"/>
                      <a:pt x="483141" y="239409"/>
                    </a:cubicBezTo>
                    <a:cubicBezTo>
                      <a:pt x="482141" y="237284"/>
                      <a:pt x="480891" y="234618"/>
                      <a:pt x="481724" y="231909"/>
                    </a:cubicBezTo>
                    <a:cubicBezTo>
                      <a:pt x="482557" y="229285"/>
                      <a:pt x="484474" y="227951"/>
                      <a:pt x="485890" y="226993"/>
                    </a:cubicBezTo>
                    <a:cubicBezTo>
                      <a:pt x="486307" y="226701"/>
                      <a:pt x="486932" y="226243"/>
                      <a:pt x="487099" y="226035"/>
                    </a:cubicBezTo>
                    <a:cubicBezTo>
                      <a:pt x="487057" y="226035"/>
                      <a:pt x="486974" y="225702"/>
                      <a:pt x="486557" y="225035"/>
                    </a:cubicBezTo>
                    <a:cubicBezTo>
                      <a:pt x="486098" y="224327"/>
                      <a:pt x="485432" y="224160"/>
                      <a:pt x="483432" y="224077"/>
                    </a:cubicBezTo>
                    <a:cubicBezTo>
                      <a:pt x="481557" y="223994"/>
                      <a:pt x="479016" y="223868"/>
                      <a:pt x="477433" y="221660"/>
                    </a:cubicBezTo>
                    <a:cubicBezTo>
                      <a:pt x="475266" y="218702"/>
                      <a:pt x="476099" y="214244"/>
                      <a:pt x="479891" y="207995"/>
                    </a:cubicBezTo>
                    <a:cubicBezTo>
                      <a:pt x="480474" y="207036"/>
                      <a:pt x="481057" y="205786"/>
                      <a:pt x="481682" y="204578"/>
                    </a:cubicBezTo>
                    <a:cubicBezTo>
                      <a:pt x="482557" y="202745"/>
                      <a:pt x="483391" y="201037"/>
                      <a:pt x="484265" y="199870"/>
                    </a:cubicBezTo>
                    <a:cubicBezTo>
                      <a:pt x="485182" y="198662"/>
                      <a:pt x="486682" y="197537"/>
                      <a:pt x="488140" y="196454"/>
                    </a:cubicBezTo>
                    <a:cubicBezTo>
                      <a:pt x="488932" y="195871"/>
                      <a:pt x="490182" y="194954"/>
                      <a:pt x="490432" y="194579"/>
                    </a:cubicBezTo>
                    <a:cubicBezTo>
                      <a:pt x="491556" y="192621"/>
                      <a:pt x="490473" y="189038"/>
                      <a:pt x="488765" y="186996"/>
                    </a:cubicBezTo>
                    <a:cubicBezTo>
                      <a:pt x="487432" y="185413"/>
                      <a:pt x="487057" y="185413"/>
                      <a:pt x="486015" y="185330"/>
                    </a:cubicBezTo>
                    <a:cubicBezTo>
                      <a:pt x="484974" y="185288"/>
                      <a:pt x="483599" y="185205"/>
                      <a:pt x="481682" y="184246"/>
                    </a:cubicBezTo>
                    <a:cubicBezTo>
                      <a:pt x="480099" y="183455"/>
                      <a:pt x="478891" y="182205"/>
                      <a:pt x="477683" y="180997"/>
                    </a:cubicBezTo>
                    <a:cubicBezTo>
                      <a:pt x="475349" y="178580"/>
                      <a:pt x="474641" y="178205"/>
                      <a:pt x="473516" y="178747"/>
                    </a:cubicBezTo>
                    <a:cubicBezTo>
                      <a:pt x="471725" y="179580"/>
                      <a:pt x="470558" y="181830"/>
                      <a:pt x="469308" y="184205"/>
                    </a:cubicBezTo>
                    <a:cubicBezTo>
                      <a:pt x="467642" y="187371"/>
                      <a:pt x="465767" y="190996"/>
                      <a:pt x="461725" y="192412"/>
                    </a:cubicBezTo>
                    <a:cubicBezTo>
                      <a:pt x="458726" y="193496"/>
                      <a:pt x="455351" y="192579"/>
                      <a:pt x="452393" y="191746"/>
                    </a:cubicBezTo>
                    <a:cubicBezTo>
                      <a:pt x="450893" y="191329"/>
                      <a:pt x="449476" y="190954"/>
                      <a:pt x="448310" y="190871"/>
                    </a:cubicBezTo>
                    <a:cubicBezTo>
                      <a:pt x="446268" y="190788"/>
                      <a:pt x="444227" y="190954"/>
                      <a:pt x="442060" y="191163"/>
                    </a:cubicBezTo>
                    <a:cubicBezTo>
                      <a:pt x="438227" y="191537"/>
                      <a:pt x="434269" y="191954"/>
                      <a:pt x="430186" y="190538"/>
                    </a:cubicBezTo>
                    <a:cubicBezTo>
                      <a:pt x="428353" y="189913"/>
                      <a:pt x="426853" y="188996"/>
                      <a:pt x="425562" y="188163"/>
                    </a:cubicBezTo>
                    <a:cubicBezTo>
                      <a:pt x="424062" y="187205"/>
                      <a:pt x="422728" y="186413"/>
                      <a:pt x="421187" y="186121"/>
                    </a:cubicBezTo>
                    <a:cubicBezTo>
                      <a:pt x="419062" y="185746"/>
                      <a:pt x="416104" y="186080"/>
                      <a:pt x="413271" y="186371"/>
                    </a:cubicBezTo>
                    <a:cubicBezTo>
                      <a:pt x="411229" y="186579"/>
                      <a:pt x="409271" y="186746"/>
                      <a:pt x="407521" y="186788"/>
                    </a:cubicBezTo>
                    <a:cubicBezTo>
                      <a:pt x="396605" y="186788"/>
                      <a:pt x="392356" y="185788"/>
                      <a:pt x="387981" y="175164"/>
                    </a:cubicBezTo>
                    <a:cubicBezTo>
                      <a:pt x="387439" y="173872"/>
                      <a:pt x="386898" y="172497"/>
                      <a:pt x="386398" y="171081"/>
                    </a:cubicBezTo>
                    <a:cubicBezTo>
                      <a:pt x="384023" y="164914"/>
                      <a:pt x="381607" y="158540"/>
                      <a:pt x="377190" y="154832"/>
                    </a:cubicBezTo>
                    <a:cubicBezTo>
                      <a:pt x="372399" y="150791"/>
                      <a:pt x="363566" y="150457"/>
                      <a:pt x="356442" y="150249"/>
                    </a:cubicBezTo>
                    <a:cubicBezTo>
                      <a:pt x="355234" y="150207"/>
                      <a:pt x="354067" y="150166"/>
                      <a:pt x="352942" y="150124"/>
                    </a:cubicBezTo>
                    <a:cubicBezTo>
                      <a:pt x="350651" y="149999"/>
                      <a:pt x="347234" y="150416"/>
                      <a:pt x="343651" y="150832"/>
                    </a:cubicBezTo>
                    <a:cubicBezTo>
                      <a:pt x="336027" y="151707"/>
                      <a:pt x="327361" y="152707"/>
                      <a:pt x="322486" y="149832"/>
                    </a:cubicBezTo>
                    <a:cubicBezTo>
                      <a:pt x="319153" y="147874"/>
                      <a:pt x="318403" y="144124"/>
                      <a:pt x="317778" y="140791"/>
                    </a:cubicBezTo>
                    <a:cubicBezTo>
                      <a:pt x="317570" y="139625"/>
                      <a:pt x="317320" y="138500"/>
                      <a:pt x="316986" y="137500"/>
                    </a:cubicBezTo>
                    <a:cubicBezTo>
                      <a:pt x="316237" y="135292"/>
                      <a:pt x="315403" y="133209"/>
                      <a:pt x="314612" y="131125"/>
                    </a:cubicBezTo>
                    <a:cubicBezTo>
                      <a:pt x="313237" y="127667"/>
                      <a:pt x="311862" y="124084"/>
                      <a:pt x="310820" y="120168"/>
                    </a:cubicBezTo>
                    <a:cubicBezTo>
                      <a:pt x="309945" y="116918"/>
                      <a:pt x="309529" y="113168"/>
                      <a:pt x="309029" y="109169"/>
                    </a:cubicBezTo>
                    <a:cubicBezTo>
                      <a:pt x="308279" y="102836"/>
                      <a:pt x="307487" y="96295"/>
                      <a:pt x="305029" y="92337"/>
                    </a:cubicBezTo>
                    <a:cubicBezTo>
                      <a:pt x="303654" y="90129"/>
                      <a:pt x="301696" y="89337"/>
                      <a:pt x="299238" y="88337"/>
                    </a:cubicBezTo>
                    <a:cubicBezTo>
                      <a:pt x="298030" y="87879"/>
                      <a:pt x="296821" y="87379"/>
                      <a:pt x="295613" y="86712"/>
                    </a:cubicBezTo>
                    <a:cubicBezTo>
                      <a:pt x="291530" y="84462"/>
                      <a:pt x="287780" y="81546"/>
                      <a:pt x="284156" y="78713"/>
                    </a:cubicBezTo>
                    <a:cubicBezTo>
                      <a:pt x="282697" y="77546"/>
                      <a:pt x="281239" y="76421"/>
                      <a:pt x="279739" y="75338"/>
                    </a:cubicBezTo>
                    <a:cubicBezTo>
                      <a:pt x="276989" y="73296"/>
                      <a:pt x="274198" y="71297"/>
                      <a:pt x="271448" y="69255"/>
                    </a:cubicBezTo>
                    <a:cubicBezTo>
                      <a:pt x="263116" y="63214"/>
                      <a:pt x="254533" y="56964"/>
                      <a:pt x="246492" y="50131"/>
                    </a:cubicBezTo>
                    <a:cubicBezTo>
                      <a:pt x="242326" y="46590"/>
                      <a:pt x="236784" y="44590"/>
                      <a:pt x="230910" y="42507"/>
                    </a:cubicBezTo>
                    <a:cubicBezTo>
                      <a:pt x="227410" y="41257"/>
                      <a:pt x="223785" y="39966"/>
                      <a:pt x="220452" y="38299"/>
                    </a:cubicBezTo>
                    <a:cubicBezTo>
                      <a:pt x="212994" y="34591"/>
                      <a:pt x="205703" y="32050"/>
                      <a:pt x="197954" y="29425"/>
                    </a:cubicBezTo>
                    <a:cubicBezTo>
                      <a:pt x="195621" y="28633"/>
                      <a:pt x="193246" y="27800"/>
                      <a:pt x="190829" y="26925"/>
                    </a:cubicBezTo>
                    <a:cubicBezTo>
                      <a:pt x="185163" y="24883"/>
                      <a:pt x="179080" y="23175"/>
                      <a:pt x="173206" y="21550"/>
                    </a:cubicBezTo>
                    <a:cubicBezTo>
                      <a:pt x="165539" y="19384"/>
                      <a:pt x="157582" y="17176"/>
                      <a:pt x="150291" y="14176"/>
                    </a:cubicBezTo>
                    <a:cubicBezTo>
                      <a:pt x="145666" y="12260"/>
                      <a:pt x="141625" y="9718"/>
                      <a:pt x="137708" y="7302"/>
                    </a:cubicBezTo>
                    <a:cubicBezTo>
                      <a:pt x="134792" y="5468"/>
                      <a:pt x="132000" y="3760"/>
                      <a:pt x="129084" y="2344"/>
                    </a:cubicBezTo>
                    <a:cubicBezTo>
                      <a:pt x="128459" y="11676"/>
                      <a:pt x="127001" y="21467"/>
                      <a:pt x="125918" y="28675"/>
                    </a:cubicBezTo>
                    <a:cubicBezTo>
                      <a:pt x="123501" y="44590"/>
                      <a:pt x="121668" y="52548"/>
                      <a:pt x="105878" y="58964"/>
                    </a:cubicBezTo>
                    <a:cubicBezTo>
                      <a:pt x="104044" y="59714"/>
                      <a:pt x="101794" y="60214"/>
                      <a:pt x="99378" y="60756"/>
                    </a:cubicBezTo>
                    <a:cubicBezTo>
                      <a:pt x="95128" y="61714"/>
                      <a:pt x="90254" y="62797"/>
                      <a:pt x="88587" y="65214"/>
                    </a:cubicBezTo>
                    <a:cubicBezTo>
                      <a:pt x="87170" y="67172"/>
                      <a:pt x="86546" y="68338"/>
                      <a:pt x="86254" y="68963"/>
                    </a:cubicBezTo>
                    <a:cubicBezTo>
                      <a:pt x="86504" y="69005"/>
                      <a:pt x="86754" y="69088"/>
                      <a:pt x="86962" y="69130"/>
                    </a:cubicBezTo>
                    <a:cubicBezTo>
                      <a:pt x="89212" y="69589"/>
                      <a:pt x="92587" y="70297"/>
                      <a:pt x="94878" y="73755"/>
                    </a:cubicBezTo>
                    <a:cubicBezTo>
                      <a:pt x="94753" y="73546"/>
                      <a:pt x="95545" y="73755"/>
                      <a:pt x="96045" y="73880"/>
                    </a:cubicBezTo>
                    <a:cubicBezTo>
                      <a:pt x="97836" y="74380"/>
                      <a:pt x="100253" y="75046"/>
                      <a:pt x="101461" y="77046"/>
                    </a:cubicBezTo>
                    <a:cubicBezTo>
                      <a:pt x="103253" y="80046"/>
                      <a:pt x="101628" y="82588"/>
                      <a:pt x="100794" y="83962"/>
                    </a:cubicBezTo>
                    <a:cubicBezTo>
                      <a:pt x="100586" y="84296"/>
                      <a:pt x="100253" y="84796"/>
                      <a:pt x="100211" y="85004"/>
                    </a:cubicBezTo>
                    <a:cubicBezTo>
                      <a:pt x="100295" y="85004"/>
                      <a:pt x="105419" y="98211"/>
                      <a:pt x="105752" y="99503"/>
                    </a:cubicBezTo>
                    <a:cubicBezTo>
                      <a:pt x="107461" y="106294"/>
                      <a:pt x="107877" y="109669"/>
                      <a:pt x="105878" y="111835"/>
                    </a:cubicBezTo>
                    <a:cubicBezTo>
                      <a:pt x="103836" y="114043"/>
                      <a:pt x="100628" y="113460"/>
                      <a:pt x="95295" y="112502"/>
                    </a:cubicBezTo>
                    <a:cubicBezTo>
                      <a:pt x="93003" y="112085"/>
                      <a:pt x="90254" y="111585"/>
                      <a:pt x="86962" y="111169"/>
                    </a:cubicBezTo>
                    <a:cubicBezTo>
                      <a:pt x="68464" y="108877"/>
                      <a:pt x="46882" y="109169"/>
                      <a:pt x="41757" y="116751"/>
                    </a:cubicBezTo>
                    <a:cubicBezTo>
                      <a:pt x="39882" y="119543"/>
                      <a:pt x="40382" y="123501"/>
                      <a:pt x="43257" y="128584"/>
                    </a:cubicBezTo>
                    <a:lnTo>
                      <a:pt x="44590" y="130917"/>
                    </a:lnTo>
                    <a:lnTo>
                      <a:pt x="42132" y="132000"/>
                    </a:lnTo>
                    <a:cubicBezTo>
                      <a:pt x="37466" y="134000"/>
                      <a:pt x="32800" y="132917"/>
                      <a:pt x="28675" y="132000"/>
                    </a:cubicBezTo>
                    <a:cubicBezTo>
                      <a:pt x="24217" y="130959"/>
                      <a:pt x="21426" y="130417"/>
                      <a:pt x="19301" y="132334"/>
                    </a:cubicBezTo>
                    <a:cubicBezTo>
                      <a:pt x="16134" y="135167"/>
                      <a:pt x="18634" y="143250"/>
                      <a:pt x="20092" y="148082"/>
                    </a:cubicBezTo>
                    <a:cubicBezTo>
                      <a:pt x="20467" y="149291"/>
                      <a:pt x="20800" y="150416"/>
                      <a:pt x="21009" y="151291"/>
                    </a:cubicBezTo>
                    <a:cubicBezTo>
                      <a:pt x="21092" y="151707"/>
                      <a:pt x="21634" y="151915"/>
                      <a:pt x="23092" y="152332"/>
                    </a:cubicBezTo>
                    <a:cubicBezTo>
                      <a:pt x="24592" y="152790"/>
                      <a:pt x="26675" y="153374"/>
                      <a:pt x="27717" y="155374"/>
                    </a:cubicBezTo>
                    <a:cubicBezTo>
                      <a:pt x="28467" y="156790"/>
                      <a:pt x="28425" y="158582"/>
                      <a:pt x="27675" y="160748"/>
                    </a:cubicBezTo>
                    <a:cubicBezTo>
                      <a:pt x="26092" y="165206"/>
                      <a:pt x="22051" y="165539"/>
                      <a:pt x="19384" y="165789"/>
                    </a:cubicBezTo>
                    <a:cubicBezTo>
                      <a:pt x="18259" y="165873"/>
                      <a:pt x="16843" y="165998"/>
                      <a:pt x="16468" y="166415"/>
                    </a:cubicBezTo>
                    <a:cubicBezTo>
                      <a:pt x="10843" y="172664"/>
                      <a:pt x="9301" y="177247"/>
                      <a:pt x="10135" y="185371"/>
                    </a:cubicBezTo>
                    <a:cubicBezTo>
                      <a:pt x="10260" y="186621"/>
                      <a:pt x="10926" y="187704"/>
                      <a:pt x="11718" y="188954"/>
                    </a:cubicBezTo>
                    <a:cubicBezTo>
                      <a:pt x="12759" y="190579"/>
                      <a:pt x="14051" y="192621"/>
                      <a:pt x="14134" y="195412"/>
                    </a:cubicBezTo>
                    <a:cubicBezTo>
                      <a:pt x="14218" y="198745"/>
                      <a:pt x="13051" y="201662"/>
                      <a:pt x="11926" y="204453"/>
                    </a:cubicBezTo>
                    <a:cubicBezTo>
                      <a:pt x="11135" y="206411"/>
                      <a:pt x="10385" y="208245"/>
                      <a:pt x="10135" y="210078"/>
                    </a:cubicBezTo>
                    <a:cubicBezTo>
                      <a:pt x="10010" y="210953"/>
                      <a:pt x="9635" y="213536"/>
                      <a:pt x="9802" y="214036"/>
                    </a:cubicBezTo>
                    <a:cubicBezTo>
                      <a:pt x="9885" y="214161"/>
                      <a:pt x="10010" y="214286"/>
                      <a:pt x="10135" y="214452"/>
                    </a:cubicBezTo>
                    <a:cubicBezTo>
                      <a:pt x="10718" y="215161"/>
                      <a:pt x="11551" y="216202"/>
                      <a:pt x="12593" y="218369"/>
                    </a:cubicBezTo>
                    <a:cubicBezTo>
                      <a:pt x="12801" y="218452"/>
                      <a:pt x="13051" y="218577"/>
                      <a:pt x="13301" y="218660"/>
                    </a:cubicBezTo>
                    <a:cubicBezTo>
                      <a:pt x="14801" y="219286"/>
                      <a:pt x="16634" y="220077"/>
                      <a:pt x="17551" y="221702"/>
                    </a:cubicBezTo>
                    <a:cubicBezTo>
                      <a:pt x="19092" y="224368"/>
                      <a:pt x="17676" y="226785"/>
                      <a:pt x="16926" y="228076"/>
                    </a:cubicBezTo>
                    <a:cubicBezTo>
                      <a:pt x="16843" y="228201"/>
                      <a:pt x="16759" y="228326"/>
                      <a:pt x="16718" y="228451"/>
                    </a:cubicBezTo>
                    <a:cubicBezTo>
                      <a:pt x="17384" y="229576"/>
                      <a:pt x="18259" y="230784"/>
                      <a:pt x="19217" y="232035"/>
                    </a:cubicBezTo>
                    <a:cubicBezTo>
                      <a:pt x="21009" y="234451"/>
                      <a:pt x="22884" y="236909"/>
                      <a:pt x="23717" y="239784"/>
                    </a:cubicBezTo>
                    <a:cubicBezTo>
                      <a:pt x="27383" y="251950"/>
                      <a:pt x="21259" y="254699"/>
                      <a:pt x="16384" y="256908"/>
                    </a:cubicBezTo>
                    <a:cubicBezTo>
                      <a:pt x="13676" y="258116"/>
                      <a:pt x="11135" y="259282"/>
                      <a:pt x="9468" y="261824"/>
                    </a:cubicBezTo>
                    <a:cubicBezTo>
                      <a:pt x="7593" y="264657"/>
                      <a:pt x="7302" y="269448"/>
                      <a:pt x="7052" y="274115"/>
                    </a:cubicBezTo>
                    <a:cubicBezTo>
                      <a:pt x="6885" y="276865"/>
                      <a:pt x="6718" y="279489"/>
                      <a:pt x="6260" y="281781"/>
                    </a:cubicBezTo>
                    <a:cubicBezTo>
                      <a:pt x="5218" y="286739"/>
                      <a:pt x="3760" y="292113"/>
                      <a:pt x="2344" y="297363"/>
                    </a:cubicBezTo>
                    <a:cubicBezTo>
                      <a:pt x="5260" y="296696"/>
                      <a:pt x="8177" y="296071"/>
                      <a:pt x="11093" y="295905"/>
                    </a:cubicBezTo>
                    <a:cubicBezTo>
                      <a:pt x="18509" y="295530"/>
                      <a:pt x="25425" y="294655"/>
                      <a:pt x="30716" y="288905"/>
                    </a:cubicBezTo>
                    <a:cubicBezTo>
                      <a:pt x="40549" y="278239"/>
                      <a:pt x="35550" y="288947"/>
                      <a:pt x="45424" y="293363"/>
                    </a:cubicBezTo>
                    <a:cubicBezTo>
                      <a:pt x="56006" y="298155"/>
                      <a:pt x="57756" y="288905"/>
                      <a:pt x="64255" y="285364"/>
                    </a:cubicBezTo>
                    <a:cubicBezTo>
                      <a:pt x="67297" y="283697"/>
                      <a:pt x="75088" y="283239"/>
                      <a:pt x="75588" y="287697"/>
                    </a:cubicBezTo>
                    <a:cubicBezTo>
                      <a:pt x="75796" y="289488"/>
                      <a:pt x="69547" y="295196"/>
                      <a:pt x="68214" y="297363"/>
                    </a:cubicBezTo>
                    <a:cubicBezTo>
                      <a:pt x="63881" y="304571"/>
                      <a:pt x="60256" y="317028"/>
                      <a:pt x="48965" y="313612"/>
                    </a:cubicBezTo>
                    <a:cubicBezTo>
                      <a:pt x="45507" y="312570"/>
                      <a:pt x="43174" y="306945"/>
                      <a:pt x="39299" y="307445"/>
                    </a:cubicBezTo>
                    <a:cubicBezTo>
                      <a:pt x="33383" y="308237"/>
                      <a:pt x="33175" y="319528"/>
                      <a:pt x="34133" y="323611"/>
                    </a:cubicBezTo>
                    <a:cubicBezTo>
                      <a:pt x="41091" y="353359"/>
                      <a:pt x="68130" y="374399"/>
                      <a:pt x="82754" y="400230"/>
                    </a:cubicBezTo>
                    <a:cubicBezTo>
                      <a:pt x="85879" y="405771"/>
                      <a:pt x="88545" y="411396"/>
                      <a:pt x="90754" y="417229"/>
                    </a:cubicBezTo>
                    <a:cubicBezTo>
                      <a:pt x="95045" y="415021"/>
                      <a:pt x="99295" y="411688"/>
                      <a:pt x="101420" y="407854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9" name="Полилиния: фигура 98">
                <a:extLst>
                  <a:ext uri="{FF2B5EF4-FFF2-40B4-BE49-F238E27FC236}">
                    <a16:creationId xmlns:a16="http://schemas.microsoft.com/office/drawing/2014/main" id="{BBB02DC2-4454-4E1C-97E7-4B24E9986C77}"/>
                  </a:ext>
                </a:extLst>
              </p:cNvPr>
              <p:cNvSpPr/>
              <p:nvPr/>
            </p:nvSpPr>
            <p:spPr>
              <a:xfrm>
                <a:off x="4465342" y="4888933"/>
                <a:ext cx="558291" cy="433300"/>
              </a:xfrm>
              <a:custGeom>
                <a:avLst/>
                <a:gdLst>
                  <a:gd name="connsiteX0" fmla="*/ 314653 w 558290"/>
                  <a:gd name="connsiteY0" fmla="*/ 432594 h 433300"/>
                  <a:gd name="connsiteX1" fmla="*/ 322361 w 558290"/>
                  <a:gd name="connsiteY1" fmla="*/ 431678 h 433300"/>
                  <a:gd name="connsiteX2" fmla="*/ 347317 w 558290"/>
                  <a:gd name="connsiteY2" fmla="*/ 424262 h 433300"/>
                  <a:gd name="connsiteX3" fmla="*/ 349275 w 558290"/>
                  <a:gd name="connsiteY3" fmla="*/ 414887 h 433300"/>
                  <a:gd name="connsiteX4" fmla="*/ 330610 w 558290"/>
                  <a:gd name="connsiteY4" fmla="*/ 401388 h 433300"/>
                  <a:gd name="connsiteX5" fmla="*/ 315611 w 558290"/>
                  <a:gd name="connsiteY5" fmla="*/ 390889 h 433300"/>
                  <a:gd name="connsiteX6" fmla="*/ 316111 w 558290"/>
                  <a:gd name="connsiteY6" fmla="*/ 385473 h 433300"/>
                  <a:gd name="connsiteX7" fmla="*/ 326277 w 558290"/>
                  <a:gd name="connsiteY7" fmla="*/ 381057 h 433300"/>
                  <a:gd name="connsiteX8" fmla="*/ 335360 w 558290"/>
                  <a:gd name="connsiteY8" fmla="*/ 377807 h 433300"/>
                  <a:gd name="connsiteX9" fmla="*/ 336568 w 558290"/>
                  <a:gd name="connsiteY9" fmla="*/ 374682 h 433300"/>
                  <a:gd name="connsiteX10" fmla="*/ 343693 w 558290"/>
                  <a:gd name="connsiteY10" fmla="*/ 366724 h 433300"/>
                  <a:gd name="connsiteX11" fmla="*/ 349984 w 558290"/>
                  <a:gd name="connsiteY11" fmla="*/ 368474 h 433300"/>
                  <a:gd name="connsiteX12" fmla="*/ 353733 w 558290"/>
                  <a:gd name="connsiteY12" fmla="*/ 369974 h 433300"/>
                  <a:gd name="connsiteX13" fmla="*/ 364566 w 558290"/>
                  <a:gd name="connsiteY13" fmla="*/ 366183 h 433300"/>
                  <a:gd name="connsiteX14" fmla="*/ 374024 w 558290"/>
                  <a:gd name="connsiteY14" fmla="*/ 361516 h 433300"/>
                  <a:gd name="connsiteX15" fmla="*/ 379857 w 558290"/>
                  <a:gd name="connsiteY15" fmla="*/ 361892 h 433300"/>
                  <a:gd name="connsiteX16" fmla="*/ 385189 w 558290"/>
                  <a:gd name="connsiteY16" fmla="*/ 362100 h 433300"/>
                  <a:gd name="connsiteX17" fmla="*/ 387648 w 558290"/>
                  <a:gd name="connsiteY17" fmla="*/ 359683 h 433300"/>
                  <a:gd name="connsiteX18" fmla="*/ 392856 w 558290"/>
                  <a:gd name="connsiteY18" fmla="*/ 355267 h 433300"/>
                  <a:gd name="connsiteX19" fmla="*/ 404605 w 558290"/>
                  <a:gd name="connsiteY19" fmla="*/ 357975 h 433300"/>
                  <a:gd name="connsiteX20" fmla="*/ 411854 w 558290"/>
                  <a:gd name="connsiteY20" fmla="*/ 359100 h 433300"/>
                  <a:gd name="connsiteX21" fmla="*/ 414854 w 558290"/>
                  <a:gd name="connsiteY21" fmla="*/ 356184 h 433300"/>
                  <a:gd name="connsiteX22" fmla="*/ 421520 w 558290"/>
                  <a:gd name="connsiteY22" fmla="*/ 351850 h 433300"/>
                  <a:gd name="connsiteX23" fmla="*/ 424978 w 558290"/>
                  <a:gd name="connsiteY23" fmla="*/ 350851 h 433300"/>
                  <a:gd name="connsiteX24" fmla="*/ 432228 w 558290"/>
                  <a:gd name="connsiteY24" fmla="*/ 347476 h 433300"/>
                  <a:gd name="connsiteX25" fmla="*/ 436019 w 558290"/>
                  <a:gd name="connsiteY25" fmla="*/ 345101 h 433300"/>
                  <a:gd name="connsiteX26" fmla="*/ 442560 w 558290"/>
                  <a:gd name="connsiteY26" fmla="*/ 340518 h 433300"/>
                  <a:gd name="connsiteX27" fmla="*/ 443602 w 558290"/>
                  <a:gd name="connsiteY27" fmla="*/ 337018 h 433300"/>
                  <a:gd name="connsiteX28" fmla="*/ 444852 w 558290"/>
                  <a:gd name="connsiteY28" fmla="*/ 332477 h 433300"/>
                  <a:gd name="connsiteX29" fmla="*/ 449268 w 558290"/>
                  <a:gd name="connsiteY29" fmla="*/ 330394 h 433300"/>
                  <a:gd name="connsiteX30" fmla="*/ 449435 w 558290"/>
                  <a:gd name="connsiteY30" fmla="*/ 330394 h 433300"/>
                  <a:gd name="connsiteX31" fmla="*/ 449768 w 558290"/>
                  <a:gd name="connsiteY31" fmla="*/ 328936 h 433300"/>
                  <a:gd name="connsiteX32" fmla="*/ 450559 w 558290"/>
                  <a:gd name="connsiteY32" fmla="*/ 326102 h 433300"/>
                  <a:gd name="connsiteX33" fmla="*/ 451934 w 558290"/>
                  <a:gd name="connsiteY33" fmla="*/ 321061 h 433300"/>
                  <a:gd name="connsiteX34" fmla="*/ 456184 w 558290"/>
                  <a:gd name="connsiteY34" fmla="*/ 311395 h 433300"/>
                  <a:gd name="connsiteX35" fmla="*/ 482557 w 558290"/>
                  <a:gd name="connsiteY35" fmla="*/ 314978 h 433300"/>
                  <a:gd name="connsiteX36" fmla="*/ 485223 w 558290"/>
                  <a:gd name="connsiteY36" fmla="*/ 317936 h 433300"/>
                  <a:gd name="connsiteX37" fmla="*/ 491473 w 558290"/>
                  <a:gd name="connsiteY37" fmla="*/ 322311 h 433300"/>
                  <a:gd name="connsiteX38" fmla="*/ 494473 w 558290"/>
                  <a:gd name="connsiteY38" fmla="*/ 320728 h 433300"/>
                  <a:gd name="connsiteX39" fmla="*/ 497348 w 558290"/>
                  <a:gd name="connsiteY39" fmla="*/ 315062 h 433300"/>
                  <a:gd name="connsiteX40" fmla="*/ 509888 w 558290"/>
                  <a:gd name="connsiteY40" fmla="*/ 313895 h 433300"/>
                  <a:gd name="connsiteX41" fmla="*/ 518971 w 558290"/>
                  <a:gd name="connsiteY41" fmla="*/ 313062 h 433300"/>
                  <a:gd name="connsiteX42" fmla="*/ 517263 w 558290"/>
                  <a:gd name="connsiteY42" fmla="*/ 299688 h 433300"/>
                  <a:gd name="connsiteX43" fmla="*/ 511972 w 558290"/>
                  <a:gd name="connsiteY43" fmla="*/ 289313 h 433300"/>
                  <a:gd name="connsiteX44" fmla="*/ 529803 w 558290"/>
                  <a:gd name="connsiteY44" fmla="*/ 262357 h 433300"/>
                  <a:gd name="connsiteX45" fmla="*/ 552052 w 558290"/>
                  <a:gd name="connsiteY45" fmla="*/ 262982 h 433300"/>
                  <a:gd name="connsiteX46" fmla="*/ 547136 w 558290"/>
                  <a:gd name="connsiteY46" fmla="*/ 255150 h 433300"/>
                  <a:gd name="connsiteX47" fmla="*/ 540719 w 558290"/>
                  <a:gd name="connsiteY47" fmla="*/ 240984 h 433300"/>
                  <a:gd name="connsiteX48" fmla="*/ 549260 w 558290"/>
                  <a:gd name="connsiteY48" fmla="*/ 227985 h 433300"/>
                  <a:gd name="connsiteX49" fmla="*/ 553510 w 558290"/>
                  <a:gd name="connsiteY49" fmla="*/ 223652 h 433300"/>
                  <a:gd name="connsiteX50" fmla="*/ 551593 w 558290"/>
                  <a:gd name="connsiteY50" fmla="*/ 219527 h 433300"/>
                  <a:gd name="connsiteX51" fmla="*/ 546385 w 558290"/>
                  <a:gd name="connsiteY51" fmla="*/ 216277 h 433300"/>
                  <a:gd name="connsiteX52" fmla="*/ 531428 w 558290"/>
                  <a:gd name="connsiteY52" fmla="*/ 202695 h 433300"/>
                  <a:gd name="connsiteX53" fmla="*/ 533470 w 558290"/>
                  <a:gd name="connsiteY53" fmla="*/ 196029 h 433300"/>
                  <a:gd name="connsiteX54" fmla="*/ 542094 w 558290"/>
                  <a:gd name="connsiteY54" fmla="*/ 193987 h 433300"/>
                  <a:gd name="connsiteX55" fmla="*/ 547969 w 558290"/>
                  <a:gd name="connsiteY55" fmla="*/ 193487 h 433300"/>
                  <a:gd name="connsiteX56" fmla="*/ 557260 w 558290"/>
                  <a:gd name="connsiteY56" fmla="*/ 182113 h 433300"/>
                  <a:gd name="connsiteX57" fmla="*/ 557760 w 558290"/>
                  <a:gd name="connsiteY57" fmla="*/ 177614 h 433300"/>
                  <a:gd name="connsiteX58" fmla="*/ 551552 w 558290"/>
                  <a:gd name="connsiteY58" fmla="*/ 176114 h 433300"/>
                  <a:gd name="connsiteX59" fmla="*/ 539094 w 558290"/>
                  <a:gd name="connsiteY59" fmla="*/ 173197 h 433300"/>
                  <a:gd name="connsiteX60" fmla="*/ 523262 w 558290"/>
                  <a:gd name="connsiteY60" fmla="*/ 146949 h 433300"/>
                  <a:gd name="connsiteX61" fmla="*/ 522512 w 558290"/>
                  <a:gd name="connsiteY61" fmla="*/ 143408 h 433300"/>
                  <a:gd name="connsiteX62" fmla="*/ 512722 w 558290"/>
                  <a:gd name="connsiteY62" fmla="*/ 114702 h 433300"/>
                  <a:gd name="connsiteX63" fmla="*/ 506430 w 558290"/>
                  <a:gd name="connsiteY63" fmla="*/ 109410 h 433300"/>
                  <a:gd name="connsiteX64" fmla="*/ 499056 w 558290"/>
                  <a:gd name="connsiteY64" fmla="*/ 103286 h 433300"/>
                  <a:gd name="connsiteX65" fmla="*/ 495764 w 558290"/>
                  <a:gd name="connsiteY65" fmla="*/ 96203 h 433300"/>
                  <a:gd name="connsiteX66" fmla="*/ 492556 w 558290"/>
                  <a:gd name="connsiteY66" fmla="*/ 89829 h 433300"/>
                  <a:gd name="connsiteX67" fmla="*/ 486557 w 558290"/>
                  <a:gd name="connsiteY67" fmla="*/ 87745 h 433300"/>
                  <a:gd name="connsiteX68" fmla="*/ 479349 w 558290"/>
                  <a:gd name="connsiteY68" fmla="*/ 85454 h 433300"/>
                  <a:gd name="connsiteX69" fmla="*/ 473599 w 558290"/>
                  <a:gd name="connsiteY69" fmla="*/ 71330 h 433300"/>
                  <a:gd name="connsiteX70" fmla="*/ 471891 w 558290"/>
                  <a:gd name="connsiteY70" fmla="*/ 63956 h 433300"/>
                  <a:gd name="connsiteX71" fmla="*/ 453101 w 558290"/>
                  <a:gd name="connsiteY71" fmla="*/ 58206 h 433300"/>
                  <a:gd name="connsiteX72" fmla="*/ 449851 w 558290"/>
                  <a:gd name="connsiteY72" fmla="*/ 59498 h 433300"/>
                  <a:gd name="connsiteX73" fmla="*/ 430311 w 558290"/>
                  <a:gd name="connsiteY73" fmla="*/ 73038 h 433300"/>
                  <a:gd name="connsiteX74" fmla="*/ 428728 w 558290"/>
                  <a:gd name="connsiteY74" fmla="*/ 74830 h 433300"/>
                  <a:gd name="connsiteX75" fmla="*/ 418895 w 558290"/>
                  <a:gd name="connsiteY75" fmla="*/ 81454 h 433300"/>
                  <a:gd name="connsiteX76" fmla="*/ 412521 w 558290"/>
                  <a:gd name="connsiteY76" fmla="*/ 76871 h 433300"/>
                  <a:gd name="connsiteX77" fmla="*/ 405646 w 558290"/>
                  <a:gd name="connsiteY77" fmla="*/ 70997 h 433300"/>
                  <a:gd name="connsiteX78" fmla="*/ 394147 w 558290"/>
                  <a:gd name="connsiteY78" fmla="*/ 74330 h 433300"/>
                  <a:gd name="connsiteX79" fmla="*/ 382856 w 558290"/>
                  <a:gd name="connsiteY79" fmla="*/ 78954 h 433300"/>
                  <a:gd name="connsiteX80" fmla="*/ 371482 w 558290"/>
                  <a:gd name="connsiteY80" fmla="*/ 74746 h 433300"/>
                  <a:gd name="connsiteX81" fmla="*/ 364816 w 558290"/>
                  <a:gd name="connsiteY81" fmla="*/ 76830 h 433300"/>
                  <a:gd name="connsiteX82" fmla="*/ 363358 w 558290"/>
                  <a:gd name="connsiteY82" fmla="*/ 80538 h 433300"/>
                  <a:gd name="connsiteX83" fmla="*/ 355275 w 558290"/>
                  <a:gd name="connsiteY83" fmla="*/ 88620 h 433300"/>
                  <a:gd name="connsiteX84" fmla="*/ 348775 w 558290"/>
                  <a:gd name="connsiteY84" fmla="*/ 86829 h 433300"/>
                  <a:gd name="connsiteX85" fmla="*/ 348651 w 558290"/>
                  <a:gd name="connsiteY85" fmla="*/ 79663 h 433300"/>
                  <a:gd name="connsiteX86" fmla="*/ 349234 w 558290"/>
                  <a:gd name="connsiteY86" fmla="*/ 74413 h 433300"/>
                  <a:gd name="connsiteX87" fmla="*/ 346276 w 558290"/>
                  <a:gd name="connsiteY87" fmla="*/ 71289 h 433300"/>
                  <a:gd name="connsiteX88" fmla="*/ 336818 w 558290"/>
                  <a:gd name="connsiteY88" fmla="*/ 76621 h 433300"/>
                  <a:gd name="connsiteX89" fmla="*/ 331610 w 558290"/>
                  <a:gd name="connsiteY89" fmla="*/ 80496 h 433300"/>
                  <a:gd name="connsiteX90" fmla="*/ 325486 w 558290"/>
                  <a:gd name="connsiteY90" fmla="*/ 82287 h 433300"/>
                  <a:gd name="connsiteX91" fmla="*/ 319528 w 558290"/>
                  <a:gd name="connsiteY91" fmla="*/ 84079 h 433300"/>
                  <a:gd name="connsiteX92" fmla="*/ 308195 w 558290"/>
                  <a:gd name="connsiteY92" fmla="*/ 92870 h 433300"/>
                  <a:gd name="connsiteX93" fmla="*/ 301987 w 558290"/>
                  <a:gd name="connsiteY93" fmla="*/ 104244 h 433300"/>
                  <a:gd name="connsiteX94" fmla="*/ 292905 w 558290"/>
                  <a:gd name="connsiteY94" fmla="*/ 118243 h 433300"/>
                  <a:gd name="connsiteX95" fmla="*/ 285780 w 558290"/>
                  <a:gd name="connsiteY95" fmla="*/ 118868 h 433300"/>
                  <a:gd name="connsiteX96" fmla="*/ 268240 w 558290"/>
                  <a:gd name="connsiteY96" fmla="*/ 101536 h 433300"/>
                  <a:gd name="connsiteX97" fmla="*/ 266823 w 558290"/>
                  <a:gd name="connsiteY97" fmla="*/ 96120 h 433300"/>
                  <a:gd name="connsiteX98" fmla="*/ 264449 w 558290"/>
                  <a:gd name="connsiteY98" fmla="*/ 92120 h 433300"/>
                  <a:gd name="connsiteX99" fmla="*/ 260074 w 558290"/>
                  <a:gd name="connsiteY99" fmla="*/ 90079 h 433300"/>
                  <a:gd name="connsiteX100" fmla="*/ 253824 w 558290"/>
                  <a:gd name="connsiteY100" fmla="*/ 86871 h 433300"/>
                  <a:gd name="connsiteX101" fmla="*/ 247450 w 558290"/>
                  <a:gd name="connsiteY101" fmla="*/ 71080 h 433300"/>
                  <a:gd name="connsiteX102" fmla="*/ 254949 w 558290"/>
                  <a:gd name="connsiteY102" fmla="*/ 65581 h 433300"/>
                  <a:gd name="connsiteX103" fmla="*/ 256241 w 558290"/>
                  <a:gd name="connsiteY103" fmla="*/ 65539 h 433300"/>
                  <a:gd name="connsiteX104" fmla="*/ 256949 w 558290"/>
                  <a:gd name="connsiteY104" fmla="*/ 62456 h 433300"/>
                  <a:gd name="connsiteX105" fmla="*/ 251575 w 558290"/>
                  <a:gd name="connsiteY105" fmla="*/ 57914 h 433300"/>
                  <a:gd name="connsiteX106" fmla="*/ 247617 w 558290"/>
                  <a:gd name="connsiteY106" fmla="*/ 56665 h 433300"/>
                  <a:gd name="connsiteX107" fmla="*/ 241200 w 558290"/>
                  <a:gd name="connsiteY107" fmla="*/ 51623 h 433300"/>
                  <a:gd name="connsiteX108" fmla="*/ 239617 w 558290"/>
                  <a:gd name="connsiteY108" fmla="*/ 46624 h 433300"/>
                  <a:gd name="connsiteX109" fmla="*/ 237159 w 558290"/>
                  <a:gd name="connsiteY109" fmla="*/ 42082 h 433300"/>
                  <a:gd name="connsiteX110" fmla="*/ 231034 w 558290"/>
                  <a:gd name="connsiteY110" fmla="*/ 39041 h 433300"/>
                  <a:gd name="connsiteX111" fmla="*/ 225493 w 558290"/>
                  <a:gd name="connsiteY111" fmla="*/ 36624 h 433300"/>
                  <a:gd name="connsiteX112" fmla="*/ 216702 w 558290"/>
                  <a:gd name="connsiteY112" fmla="*/ 15168 h 433300"/>
                  <a:gd name="connsiteX113" fmla="*/ 216786 w 558290"/>
                  <a:gd name="connsiteY113" fmla="*/ 9626 h 433300"/>
                  <a:gd name="connsiteX114" fmla="*/ 216869 w 558290"/>
                  <a:gd name="connsiteY114" fmla="*/ 6835 h 433300"/>
                  <a:gd name="connsiteX115" fmla="*/ 215119 w 558290"/>
                  <a:gd name="connsiteY115" fmla="*/ 2627 h 433300"/>
                  <a:gd name="connsiteX116" fmla="*/ 211036 w 558290"/>
                  <a:gd name="connsiteY116" fmla="*/ 5502 h 433300"/>
                  <a:gd name="connsiteX117" fmla="*/ 209244 w 558290"/>
                  <a:gd name="connsiteY117" fmla="*/ 8710 h 433300"/>
                  <a:gd name="connsiteX118" fmla="*/ 207828 w 558290"/>
                  <a:gd name="connsiteY118" fmla="*/ 10668 h 433300"/>
                  <a:gd name="connsiteX119" fmla="*/ 196954 w 558290"/>
                  <a:gd name="connsiteY119" fmla="*/ 17709 h 433300"/>
                  <a:gd name="connsiteX120" fmla="*/ 191996 w 558290"/>
                  <a:gd name="connsiteY120" fmla="*/ 17209 h 433300"/>
                  <a:gd name="connsiteX121" fmla="*/ 188204 w 558290"/>
                  <a:gd name="connsiteY121" fmla="*/ 18084 h 433300"/>
                  <a:gd name="connsiteX122" fmla="*/ 185663 w 558290"/>
                  <a:gd name="connsiteY122" fmla="*/ 20834 h 433300"/>
                  <a:gd name="connsiteX123" fmla="*/ 178497 w 558290"/>
                  <a:gd name="connsiteY123" fmla="*/ 25375 h 433300"/>
                  <a:gd name="connsiteX124" fmla="*/ 162998 w 558290"/>
                  <a:gd name="connsiteY124" fmla="*/ 23126 h 433300"/>
                  <a:gd name="connsiteX125" fmla="*/ 150999 w 558290"/>
                  <a:gd name="connsiteY125" fmla="*/ 21709 h 433300"/>
                  <a:gd name="connsiteX126" fmla="*/ 146333 w 558290"/>
                  <a:gd name="connsiteY126" fmla="*/ 27792 h 433300"/>
                  <a:gd name="connsiteX127" fmla="*/ 141625 w 558290"/>
                  <a:gd name="connsiteY127" fmla="*/ 34458 h 433300"/>
                  <a:gd name="connsiteX128" fmla="*/ 131250 w 558290"/>
                  <a:gd name="connsiteY128" fmla="*/ 37999 h 433300"/>
                  <a:gd name="connsiteX129" fmla="*/ 126751 w 558290"/>
                  <a:gd name="connsiteY129" fmla="*/ 38166 h 433300"/>
                  <a:gd name="connsiteX130" fmla="*/ 119918 w 558290"/>
                  <a:gd name="connsiteY130" fmla="*/ 41666 h 433300"/>
                  <a:gd name="connsiteX131" fmla="*/ 104586 w 558290"/>
                  <a:gd name="connsiteY131" fmla="*/ 44540 h 433300"/>
                  <a:gd name="connsiteX132" fmla="*/ 100669 w 558290"/>
                  <a:gd name="connsiteY132" fmla="*/ 42999 h 433300"/>
                  <a:gd name="connsiteX133" fmla="*/ 93712 w 558290"/>
                  <a:gd name="connsiteY133" fmla="*/ 41166 h 433300"/>
                  <a:gd name="connsiteX134" fmla="*/ 88879 w 558290"/>
                  <a:gd name="connsiteY134" fmla="*/ 41791 h 433300"/>
                  <a:gd name="connsiteX135" fmla="*/ 80213 w 558290"/>
                  <a:gd name="connsiteY135" fmla="*/ 42207 h 433300"/>
                  <a:gd name="connsiteX136" fmla="*/ 73838 w 558290"/>
                  <a:gd name="connsiteY136" fmla="*/ 39374 h 433300"/>
                  <a:gd name="connsiteX137" fmla="*/ 67589 w 558290"/>
                  <a:gd name="connsiteY137" fmla="*/ 36999 h 433300"/>
                  <a:gd name="connsiteX138" fmla="*/ 59964 w 558290"/>
                  <a:gd name="connsiteY138" fmla="*/ 42874 h 433300"/>
                  <a:gd name="connsiteX139" fmla="*/ 56298 w 558290"/>
                  <a:gd name="connsiteY139" fmla="*/ 48124 h 433300"/>
                  <a:gd name="connsiteX140" fmla="*/ 41174 w 558290"/>
                  <a:gd name="connsiteY140" fmla="*/ 52582 h 433300"/>
                  <a:gd name="connsiteX141" fmla="*/ 30216 w 558290"/>
                  <a:gd name="connsiteY141" fmla="*/ 46249 h 433300"/>
                  <a:gd name="connsiteX142" fmla="*/ 28675 w 558290"/>
                  <a:gd name="connsiteY142" fmla="*/ 39499 h 433300"/>
                  <a:gd name="connsiteX143" fmla="*/ 25842 w 558290"/>
                  <a:gd name="connsiteY143" fmla="*/ 35375 h 433300"/>
                  <a:gd name="connsiteX144" fmla="*/ 21134 w 558290"/>
                  <a:gd name="connsiteY144" fmla="*/ 34791 h 433300"/>
                  <a:gd name="connsiteX145" fmla="*/ 18009 w 558290"/>
                  <a:gd name="connsiteY145" fmla="*/ 40791 h 433300"/>
                  <a:gd name="connsiteX146" fmla="*/ 15884 w 558290"/>
                  <a:gd name="connsiteY146" fmla="*/ 46249 h 433300"/>
                  <a:gd name="connsiteX147" fmla="*/ 2344 w 558290"/>
                  <a:gd name="connsiteY147" fmla="*/ 57414 h 433300"/>
                  <a:gd name="connsiteX148" fmla="*/ 5343 w 558290"/>
                  <a:gd name="connsiteY148" fmla="*/ 68122 h 433300"/>
                  <a:gd name="connsiteX149" fmla="*/ 38799 w 558290"/>
                  <a:gd name="connsiteY149" fmla="*/ 220569 h 433300"/>
                  <a:gd name="connsiteX150" fmla="*/ 52215 w 558290"/>
                  <a:gd name="connsiteY150" fmla="*/ 304479 h 433300"/>
                  <a:gd name="connsiteX151" fmla="*/ 56673 w 558290"/>
                  <a:gd name="connsiteY151" fmla="*/ 333519 h 433300"/>
                  <a:gd name="connsiteX152" fmla="*/ 76838 w 558290"/>
                  <a:gd name="connsiteY152" fmla="*/ 339018 h 433300"/>
                  <a:gd name="connsiteX153" fmla="*/ 98961 w 558290"/>
                  <a:gd name="connsiteY153" fmla="*/ 331894 h 433300"/>
                  <a:gd name="connsiteX154" fmla="*/ 105419 w 558290"/>
                  <a:gd name="connsiteY154" fmla="*/ 316978 h 433300"/>
                  <a:gd name="connsiteX155" fmla="*/ 115085 w 558290"/>
                  <a:gd name="connsiteY155" fmla="*/ 310604 h 433300"/>
                  <a:gd name="connsiteX156" fmla="*/ 140833 w 558290"/>
                  <a:gd name="connsiteY156" fmla="*/ 333519 h 433300"/>
                  <a:gd name="connsiteX157" fmla="*/ 129750 w 558290"/>
                  <a:gd name="connsiteY157" fmla="*/ 352476 h 433300"/>
                  <a:gd name="connsiteX158" fmla="*/ 154665 w 558290"/>
                  <a:gd name="connsiteY158" fmla="*/ 358517 h 433300"/>
                  <a:gd name="connsiteX159" fmla="*/ 148208 w 558290"/>
                  <a:gd name="connsiteY159" fmla="*/ 376682 h 433300"/>
                  <a:gd name="connsiteX160" fmla="*/ 160707 w 558290"/>
                  <a:gd name="connsiteY160" fmla="*/ 380723 h 433300"/>
                  <a:gd name="connsiteX161" fmla="*/ 177747 w 558290"/>
                  <a:gd name="connsiteY161" fmla="*/ 385556 h 433300"/>
                  <a:gd name="connsiteX162" fmla="*/ 190121 w 558290"/>
                  <a:gd name="connsiteY162" fmla="*/ 392806 h 433300"/>
                  <a:gd name="connsiteX163" fmla="*/ 205453 w 558290"/>
                  <a:gd name="connsiteY163" fmla="*/ 391514 h 433300"/>
                  <a:gd name="connsiteX164" fmla="*/ 229243 w 558290"/>
                  <a:gd name="connsiteY164" fmla="*/ 393639 h 433300"/>
                  <a:gd name="connsiteX165" fmla="*/ 240159 w 558290"/>
                  <a:gd name="connsiteY165" fmla="*/ 385223 h 433300"/>
                  <a:gd name="connsiteX166" fmla="*/ 250241 w 558290"/>
                  <a:gd name="connsiteY166" fmla="*/ 389473 h 433300"/>
                  <a:gd name="connsiteX167" fmla="*/ 258782 w 558290"/>
                  <a:gd name="connsiteY167" fmla="*/ 383598 h 433300"/>
                  <a:gd name="connsiteX168" fmla="*/ 272781 w 558290"/>
                  <a:gd name="connsiteY168" fmla="*/ 381973 h 433300"/>
                  <a:gd name="connsiteX169" fmla="*/ 299446 w 558290"/>
                  <a:gd name="connsiteY169" fmla="*/ 401514 h 433300"/>
                  <a:gd name="connsiteX170" fmla="*/ 310695 w 558290"/>
                  <a:gd name="connsiteY170" fmla="*/ 428720 h 433300"/>
                  <a:gd name="connsiteX171" fmla="*/ 314653 w 558290"/>
                  <a:gd name="connsiteY171" fmla="*/ 432594 h 433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558290" h="433300">
                    <a:moveTo>
                      <a:pt x="314653" y="432594"/>
                    </a:moveTo>
                    <a:cubicBezTo>
                      <a:pt x="316861" y="432261"/>
                      <a:pt x="319403" y="431970"/>
                      <a:pt x="322361" y="431678"/>
                    </a:cubicBezTo>
                    <a:cubicBezTo>
                      <a:pt x="331568" y="430761"/>
                      <a:pt x="344151" y="429511"/>
                      <a:pt x="347317" y="424262"/>
                    </a:cubicBezTo>
                    <a:cubicBezTo>
                      <a:pt x="349484" y="420679"/>
                      <a:pt x="350150" y="417596"/>
                      <a:pt x="349275" y="414887"/>
                    </a:cubicBezTo>
                    <a:cubicBezTo>
                      <a:pt x="347401" y="408930"/>
                      <a:pt x="338485" y="404930"/>
                      <a:pt x="330610" y="401388"/>
                    </a:cubicBezTo>
                    <a:cubicBezTo>
                      <a:pt x="323403" y="398139"/>
                      <a:pt x="317153" y="395347"/>
                      <a:pt x="315611" y="390889"/>
                    </a:cubicBezTo>
                    <a:cubicBezTo>
                      <a:pt x="314986" y="389098"/>
                      <a:pt x="315153" y="387306"/>
                      <a:pt x="316111" y="385473"/>
                    </a:cubicBezTo>
                    <a:cubicBezTo>
                      <a:pt x="318236" y="381348"/>
                      <a:pt x="322528" y="381182"/>
                      <a:pt x="326277" y="381057"/>
                    </a:cubicBezTo>
                    <a:cubicBezTo>
                      <a:pt x="329860" y="380932"/>
                      <a:pt x="333193" y="380807"/>
                      <a:pt x="335360" y="377807"/>
                    </a:cubicBezTo>
                    <a:cubicBezTo>
                      <a:pt x="335902" y="377099"/>
                      <a:pt x="336235" y="375932"/>
                      <a:pt x="336568" y="374682"/>
                    </a:cubicBezTo>
                    <a:cubicBezTo>
                      <a:pt x="337360" y="371891"/>
                      <a:pt x="338526" y="367683"/>
                      <a:pt x="343693" y="366724"/>
                    </a:cubicBezTo>
                    <a:cubicBezTo>
                      <a:pt x="345609" y="366350"/>
                      <a:pt x="347734" y="367391"/>
                      <a:pt x="349984" y="368474"/>
                    </a:cubicBezTo>
                    <a:cubicBezTo>
                      <a:pt x="351317" y="369099"/>
                      <a:pt x="352817" y="369849"/>
                      <a:pt x="353733" y="369974"/>
                    </a:cubicBezTo>
                    <a:cubicBezTo>
                      <a:pt x="358525" y="370557"/>
                      <a:pt x="361358" y="368516"/>
                      <a:pt x="364566" y="366183"/>
                    </a:cubicBezTo>
                    <a:cubicBezTo>
                      <a:pt x="367108" y="364350"/>
                      <a:pt x="370024" y="362225"/>
                      <a:pt x="374024" y="361516"/>
                    </a:cubicBezTo>
                    <a:cubicBezTo>
                      <a:pt x="375857" y="361183"/>
                      <a:pt x="377898" y="361558"/>
                      <a:pt x="379857" y="361892"/>
                    </a:cubicBezTo>
                    <a:cubicBezTo>
                      <a:pt x="381898" y="362266"/>
                      <a:pt x="383981" y="362600"/>
                      <a:pt x="385189" y="362100"/>
                    </a:cubicBezTo>
                    <a:cubicBezTo>
                      <a:pt x="386023" y="361766"/>
                      <a:pt x="386773" y="360808"/>
                      <a:pt x="387648" y="359683"/>
                    </a:cubicBezTo>
                    <a:cubicBezTo>
                      <a:pt x="388856" y="358142"/>
                      <a:pt x="390356" y="356225"/>
                      <a:pt x="392856" y="355267"/>
                    </a:cubicBezTo>
                    <a:cubicBezTo>
                      <a:pt x="398063" y="353309"/>
                      <a:pt x="401855" y="356017"/>
                      <a:pt x="404605" y="357975"/>
                    </a:cubicBezTo>
                    <a:cubicBezTo>
                      <a:pt x="407729" y="360225"/>
                      <a:pt x="409146" y="361058"/>
                      <a:pt x="411854" y="359100"/>
                    </a:cubicBezTo>
                    <a:cubicBezTo>
                      <a:pt x="413479" y="357933"/>
                      <a:pt x="414187" y="357058"/>
                      <a:pt x="414854" y="356184"/>
                    </a:cubicBezTo>
                    <a:cubicBezTo>
                      <a:pt x="416270" y="354392"/>
                      <a:pt x="417479" y="353142"/>
                      <a:pt x="421520" y="351850"/>
                    </a:cubicBezTo>
                    <a:cubicBezTo>
                      <a:pt x="422895" y="351434"/>
                      <a:pt x="423978" y="351142"/>
                      <a:pt x="424978" y="350851"/>
                    </a:cubicBezTo>
                    <a:cubicBezTo>
                      <a:pt x="427728" y="350101"/>
                      <a:pt x="429061" y="349767"/>
                      <a:pt x="432228" y="347476"/>
                    </a:cubicBezTo>
                    <a:cubicBezTo>
                      <a:pt x="433186" y="346768"/>
                      <a:pt x="434561" y="345934"/>
                      <a:pt x="436019" y="345101"/>
                    </a:cubicBezTo>
                    <a:cubicBezTo>
                      <a:pt x="438435" y="343643"/>
                      <a:pt x="441477" y="341851"/>
                      <a:pt x="442560" y="340518"/>
                    </a:cubicBezTo>
                    <a:cubicBezTo>
                      <a:pt x="443143" y="339810"/>
                      <a:pt x="443393" y="338435"/>
                      <a:pt x="443602" y="337018"/>
                    </a:cubicBezTo>
                    <a:cubicBezTo>
                      <a:pt x="443852" y="335560"/>
                      <a:pt x="444102" y="333935"/>
                      <a:pt x="444852" y="332477"/>
                    </a:cubicBezTo>
                    <a:cubicBezTo>
                      <a:pt x="446018" y="330227"/>
                      <a:pt x="448310" y="330310"/>
                      <a:pt x="449268" y="330394"/>
                    </a:cubicBezTo>
                    <a:cubicBezTo>
                      <a:pt x="449310" y="330394"/>
                      <a:pt x="449393" y="330394"/>
                      <a:pt x="449435" y="330394"/>
                    </a:cubicBezTo>
                    <a:cubicBezTo>
                      <a:pt x="449601" y="329977"/>
                      <a:pt x="449685" y="329477"/>
                      <a:pt x="449768" y="328936"/>
                    </a:cubicBezTo>
                    <a:cubicBezTo>
                      <a:pt x="449935" y="328102"/>
                      <a:pt x="450101" y="327144"/>
                      <a:pt x="450559" y="326102"/>
                    </a:cubicBezTo>
                    <a:cubicBezTo>
                      <a:pt x="451268" y="324519"/>
                      <a:pt x="451601" y="322853"/>
                      <a:pt x="451934" y="321061"/>
                    </a:cubicBezTo>
                    <a:cubicBezTo>
                      <a:pt x="452559" y="317936"/>
                      <a:pt x="453268" y="314395"/>
                      <a:pt x="456184" y="311395"/>
                    </a:cubicBezTo>
                    <a:cubicBezTo>
                      <a:pt x="463350" y="304021"/>
                      <a:pt x="472224" y="305229"/>
                      <a:pt x="482557" y="314978"/>
                    </a:cubicBezTo>
                    <a:cubicBezTo>
                      <a:pt x="483515" y="315895"/>
                      <a:pt x="484390" y="316895"/>
                      <a:pt x="485223" y="317936"/>
                    </a:cubicBezTo>
                    <a:cubicBezTo>
                      <a:pt x="487432" y="320603"/>
                      <a:pt x="488932" y="322269"/>
                      <a:pt x="491473" y="322311"/>
                    </a:cubicBezTo>
                    <a:cubicBezTo>
                      <a:pt x="494098" y="322353"/>
                      <a:pt x="494098" y="322311"/>
                      <a:pt x="494473" y="320728"/>
                    </a:cubicBezTo>
                    <a:cubicBezTo>
                      <a:pt x="494806" y="319311"/>
                      <a:pt x="495306" y="317145"/>
                      <a:pt x="497348" y="315062"/>
                    </a:cubicBezTo>
                    <a:cubicBezTo>
                      <a:pt x="501639" y="310645"/>
                      <a:pt x="506389" y="312520"/>
                      <a:pt x="509888" y="313895"/>
                    </a:cubicBezTo>
                    <a:cubicBezTo>
                      <a:pt x="513971" y="315478"/>
                      <a:pt x="516221" y="316187"/>
                      <a:pt x="518971" y="313062"/>
                    </a:cubicBezTo>
                    <a:cubicBezTo>
                      <a:pt x="523471" y="308021"/>
                      <a:pt x="521471" y="304979"/>
                      <a:pt x="517263" y="299688"/>
                    </a:cubicBezTo>
                    <a:cubicBezTo>
                      <a:pt x="514805" y="296563"/>
                      <a:pt x="512263" y="293355"/>
                      <a:pt x="511972" y="289313"/>
                    </a:cubicBezTo>
                    <a:cubicBezTo>
                      <a:pt x="511388" y="281064"/>
                      <a:pt x="525971" y="265440"/>
                      <a:pt x="529803" y="262357"/>
                    </a:cubicBezTo>
                    <a:cubicBezTo>
                      <a:pt x="536761" y="256774"/>
                      <a:pt x="544594" y="257066"/>
                      <a:pt x="552052" y="262982"/>
                    </a:cubicBezTo>
                    <a:cubicBezTo>
                      <a:pt x="550719" y="260274"/>
                      <a:pt x="548927" y="257691"/>
                      <a:pt x="547136" y="255150"/>
                    </a:cubicBezTo>
                    <a:cubicBezTo>
                      <a:pt x="543802" y="250442"/>
                      <a:pt x="540678" y="245984"/>
                      <a:pt x="540719" y="240984"/>
                    </a:cubicBezTo>
                    <a:cubicBezTo>
                      <a:pt x="540761" y="234151"/>
                      <a:pt x="545677" y="230610"/>
                      <a:pt x="549260" y="227985"/>
                    </a:cubicBezTo>
                    <a:cubicBezTo>
                      <a:pt x="551343" y="226485"/>
                      <a:pt x="553302" y="225027"/>
                      <a:pt x="553510" y="223652"/>
                    </a:cubicBezTo>
                    <a:cubicBezTo>
                      <a:pt x="553677" y="222402"/>
                      <a:pt x="552552" y="220694"/>
                      <a:pt x="551593" y="219527"/>
                    </a:cubicBezTo>
                    <a:cubicBezTo>
                      <a:pt x="551093" y="218902"/>
                      <a:pt x="548385" y="217402"/>
                      <a:pt x="546385" y="216277"/>
                    </a:cubicBezTo>
                    <a:cubicBezTo>
                      <a:pt x="540178" y="212819"/>
                      <a:pt x="532470" y="208486"/>
                      <a:pt x="531428" y="202695"/>
                    </a:cubicBezTo>
                    <a:cubicBezTo>
                      <a:pt x="531137" y="201070"/>
                      <a:pt x="531262" y="198612"/>
                      <a:pt x="533470" y="196029"/>
                    </a:cubicBezTo>
                    <a:cubicBezTo>
                      <a:pt x="535678" y="193446"/>
                      <a:pt x="539094" y="193737"/>
                      <a:pt x="542094" y="193987"/>
                    </a:cubicBezTo>
                    <a:cubicBezTo>
                      <a:pt x="544261" y="194154"/>
                      <a:pt x="546552" y="194362"/>
                      <a:pt x="547969" y="193487"/>
                    </a:cubicBezTo>
                    <a:cubicBezTo>
                      <a:pt x="550010" y="192238"/>
                      <a:pt x="556510" y="183738"/>
                      <a:pt x="557260" y="182113"/>
                    </a:cubicBezTo>
                    <a:cubicBezTo>
                      <a:pt x="558301" y="178989"/>
                      <a:pt x="557926" y="177905"/>
                      <a:pt x="557760" y="177614"/>
                    </a:cubicBezTo>
                    <a:cubicBezTo>
                      <a:pt x="557135" y="176655"/>
                      <a:pt x="554302" y="176405"/>
                      <a:pt x="551552" y="176114"/>
                    </a:cubicBezTo>
                    <a:cubicBezTo>
                      <a:pt x="547927" y="175780"/>
                      <a:pt x="543386" y="175322"/>
                      <a:pt x="539094" y="173197"/>
                    </a:cubicBezTo>
                    <a:cubicBezTo>
                      <a:pt x="527387" y="167365"/>
                      <a:pt x="525262" y="156990"/>
                      <a:pt x="523262" y="146949"/>
                    </a:cubicBezTo>
                    <a:lnTo>
                      <a:pt x="522512" y="143408"/>
                    </a:lnTo>
                    <a:cubicBezTo>
                      <a:pt x="521471" y="138575"/>
                      <a:pt x="517679" y="122201"/>
                      <a:pt x="512722" y="114702"/>
                    </a:cubicBezTo>
                    <a:cubicBezTo>
                      <a:pt x="511305" y="112577"/>
                      <a:pt x="508930" y="111035"/>
                      <a:pt x="506430" y="109410"/>
                    </a:cubicBezTo>
                    <a:cubicBezTo>
                      <a:pt x="503805" y="107702"/>
                      <a:pt x="501056" y="105953"/>
                      <a:pt x="499056" y="103286"/>
                    </a:cubicBezTo>
                    <a:cubicBezTo>
                      <a:pt x="497431" y="101161"/>
                      <a:pt x="496556" y="98620"/>
                      <a:pt x="495764" y="96203"/>
                    </a:cubicBezTo>
                    <a:cubicBezTo>
                      <a:pt x="494889" y="93704"/>
                      <a:pt x="494098" y="91287"/>
                      <a:pt x="492556" y="89829"/>
                    </a:cubicBezTo>
                    <a:cubicBezTo>
                      <a:pt x="490640" y="87996"/>
                      <a:pt x="488848" y="87871"/>
                      <a:pt x="486557" y="87745"/>
                    </a:cubicBezTo>
                    <a:cubicBezTo>
                      <a:pt x="484307" y="87621"/>
                      <a:pt x="481766" y="87495"/>
                      <a:pt x="479349" y="85454"/>
                    </a:cubicBezTo>
                    <a:cubicBezTo>
                      <a:pt x="475183" y="81954"/>
                      <a:pt x="474349" y="76330"/>
                      <a:pt x="473599" y="71330"/>
                    </a:cubicBezTo>
                    <a:cubicBezTo>
                      <a:pt x="473183" y="68539"/>
                      <a:pt x="472808" y="65955"/>
                      <a:pt x="471891" y="63956"/>
                    </a:cubicBezTo>
                    <a:cubicBezTo>
                      <a:pt x="466892" y="52665"/>
                      <a:pt x="463142" y="54206"/>
                      <a:pt x="453101" y="58206"/>
                    </a:cubicBezTo>
                    <a:lnTo>
                      <a:pt x="449851" y="59498"/>
                    </a:lnTo>
                    <a:cubicBezTo>
                      <a:pt x="438227" y="63956"/>
                      <a:pt x="437769" y="64497"/>
                      <a:pt x="430311" y="73038"/>
                    </a:cubicBezTo>
                    <a:lnTo>
                      <a:pt x="428728" y="74830"/>
                    </a:lnTo>
                    <a:cubicBezTo>
                      <a:pt x="424520" y="79621"/>
                      <a:pt x="421645" y="81579"/>
                      <a:pt x="418895" y="81454"/>
                    </a:cubicBezTo>
                    <a:cubicBezTo>
                      <a:pt x="415979" y="81371"/>
                      <a:pt x="414229" y="79080"/>
                      <a:pt x="412521" y="76871"/>
                    </a:cubicBezTo>
                    <a:cubicBezTo>
                      <a:pt x="410854" y="74705"/>
                      <a:pt x="408938" y="72247"/>
                      <a:pt x="405646" y="70997"/>
                    </a:cubicBezTo>
                    <a:cubicBezTo>
                      <a:pt x="401438" y="69414"/>
                      <a:pt x="398063" y="71705"/>
                      <a:pt x="394147" y="74330"/>
                    </a:cubicBezTo>
                    <a:cubicBezTo>
                      <a:pt x="390772" y="76621"/>
                      <a:pt x="387064" y="79121"/>
                      <a:pt x="382856" y="78954"/>
                    </a:cubicBezTo>
                    <a:cubicBezTo>
                      <a:pt x="376857" y="78913"/>
                      <a:pt x="373607" y="76413"/>
                      <a:pt x="371482" y="74746"/>
                    </a:cubicBezTo>
                    <a:cubicBezTo>
                      <a:pt x="369149" y="72955"/>
                      <a:pt x="368732" y="72622"/>
                      <a:pt x="364816" y="76830"/>
                    </a:cubicBezTo>
                    <a:cubicBezTo>
                      <a:pt x="364066" y="77663"/>
                      <a:pt x="363691" y="79080"/>
                      <a:pt x="363358" y="80538"/>
                    </a:cubicBezTo>
                    <a:cubicBezTo>
                      <a:pt x="362608" y="83538"/>
                      <a:pt x="361525" y="88079"/>
                      <a:pt x="355275" y="88620"/>
                    </a:cubicBezTo>
                    <a:cubicBezTo>
                      <a:pt x="353234" y="88787"/>
                      <a:pt x="350359" y="88787"/>
                      <a:pt x="348775" y="86829"/>
                    </a:cubicBezTo>
                    <a:cubicBezTo>
                      <a:pt x="347109" y="84787"/>
                      <a:pt x="347942" y="82079"/>
                      <a:pt x="348651" y="79663"/>
                    </a:cubicBezTo>
                    <a:cubicBezTo>
                      <a:pt x="349234" y="77788"/>
                      <a:pt x="349859" y="75663"/>
                      <a:pt x="349234" y="74413"/>
                    </a:cubicBezTo>
                    <a:cubicBezTo>
                      <a:pt x="348317" y="72580"/>
                      <a:pt x="347317" y="71538"/>
                      <a:pt x="346276" y="71289"/>
                    </a:cubicBezTo>
                    <a:cubicBezTo>
                      <a:pt x="343776" y="70747"/>
                      <a:pt x="339901" y="73996"/>
                      <a:pt x="336818" y="76621"/>
                    </a:cubicBezTo>
                    <a:cubicBezTo>
                      <a:pt x="334985" y="78163"/>
                      <a:pt x="333235" y="79621"/>
                      <a:pt x="331610" y="80496"/>
                    </a:cubicBezTo>
                    <a:cubicBezTo>
                      <a:pt x="329735" y="81496"/>
                      <a:pt x="327569" y="81913"/>
                      <a:pt x="325486" y="82287"/>
                    </a:cubicBezTo>
                    <a:cubicBezTo>
                      <a:pt x="323403" y="82704"/>
                      <a:pt x="321236" y="83121"/>
                      <a:pt x="319528" y="84079"/>
                    </a:cubicBezTo>
                    <a:cubicBezTo>
                      <a:pt x="315362" y="86454"/>
                      <a:pt x="311445" y="89829"/>
                      <a:pt x="308195" y="92870"/>
                    </a:cubicBezTo>
                    <a:cubicBezTo>
                      <a:pt x="305654" y="95245"/>
                      <a:pt x="303779" y="99828"/>
                      <a:pt x="301987" y="104244"/>
                    </a:cubicBezTo>
                    <a:cubicBezTo>
                      <a:pt x="299654" y="109910"/>
                      <a:pt x="297279" y="115827"/>
                      <a:pt x="292905" y="118243"/>
                    </a:cubicBezTo>
                    <a:cubicBezTo>
                      <a:pt x="290780" y="119410"/>
                      <a:pt x="288363" y="119618"/>
                      <a:pt x="285780" y="118868"/>
                    </a:cubicBezTo>
                    <a:cubicBezTo>
                      <a:pt x="278156" y="116577"/>
                      <a:pt x="270656" y="106203"/>
                      <a:pt x="268240" y="101536"/>
                    </a:cubicBezTo>
                    <a:cubicBezTo>
                      <a:pt x="267032" y="99203"/>
                      <a:pt x="266907" y="97411"/>
                      <a:pt x="266823" y="96120"/>
                    </a:cubicBezTo>
                    <a:cubicBezTo>
                      <a:pt x="266740" y="94578"/>
                      <a:pt x="266699" y="93912"/>
                      <a:pt x="264449" y="92120"/>
                    </a:cubicBezTo>
                    <a:cubicBezTo>
                      <a:pt x="263199" y="91120"/>
                      <a:pt x="261741" y="90620"/>
                      <a:pt x="260074" y="90079"/>
                    </a:cubicBezTo>
                    <a:cubicBezTo>
                      <a:pt x="258116" y="89412"/>
                      <a:pt x="255866" y="88662"/>
                      <a:pt x="253824" y="86871"/>
                    </a:cubicBezTo>
                    <a:cubicBezTo>
                      <a:pt x="251158" y="84496"/>
                      <a:pt x="245950" y="76038"/>
                      <a:pt x="247450" y="71080"/>
                    </a:cubicBezTo>
                    <a:cubicBezTo>
                      <a:pt x="249158" y="65372"/>
                      <a:pt x="252908" y="65497"/>
                      <a:pt x="254949" y="65581"/>
                    </a:cubicBezTo>
                    <a:cubicBezTo>
                      <a:pt x="255366" y="65581"/>
                      <a:pt x="256074" y="65622"/>
                      <a:pt x="256241" y="65539"/>
                    </a:cubicBezTo>
                    <a:cubicBezTo>
                      <a:pt x="257366" y="63747"/>
                      <a:pt x="257074" y="62789"/>
                      <a:pt x="256949" y="62456"/>
                    </a:cubicBezTo>
                    <a:cubicBezTo>
                      <a:pt x="256491" y="60956"/>
                      <a:pt x="254616" y="59331"/>
                      <a:pt x="251575" y="57914"/>
                    </a:cubicBezTo>
                    <a:cubicBezTo>
                      <a:pt x="249866" y="57081"/>
                      <a:pt x="248658" y="56873"/>
                      <a:pt x="247617" y="56665"/>
                    </a:cubicBezTo>
                    <a:cubicBezTo>
                      <a:pt x="245033" y="56165"/>
                      <a:pt x="243325" y="55581"/>
                      <a:pt x="241200" y="51623"/>
                    </a:cubicBezTo>
                    <a:cubicBezTo>
                      <a:pt x="240076" y="49540"/>
                      <a:pt x="239826" y="47915"/>
                      <a:pt x="239617" y="46624"/>
                    </a:cubicBezTo>
                    <a:cubicBezTo>
                      <a:pt x="239326" y="44957"/>
                      <a:pt x="239159" y="43957"/>
                      <a:pt x="237159" y="42082"/>
                    </a:cubicBezTo>
                    <a:cubicBezTo>
                      <a:pt x="235576" y="40583"/>
                      <a:pt x="233368" y="39832"/>
                      <a:pt x="231034" y="39041"/>
                    </a:cubicBezTo>
                    <a:cubicBezTo>
                      <a:pt x="229160" y="38374"/>
                      <a:pt x="227243" y="37708"/>
                      <a:pt x="225493" y="36624"/>
                    </a:cubicBezTo>
                    <a:cubicBezTo>
                      <a:pt x="216244" y="30833"/>
                      <a:pt x="216452" y="23209"/>
                      <a:pt x="216702" y="15168"/>
                    </a:cubicBezTo>
                    <a:cubicBezTo>
                      <a:pt x="216744" y="13376"/>
                      <a:pt x="216827" y="11543"/>
                      <a:pt x="216786" y="9626"/>
                    </a:cubicBezTo>
                    <a:cubicBezTo>
                      <a:pt x="216744" y="8668"/>
                      <a:pt x="216827" y="7752"/>
                      <a:pt x="216869" y="6835"/>
                    </a:cubicBezTo>
                    <a:cubicBezTo>
                      <a:pt x="217077" y="3627"/>
                      <a:pt x="216994" y="3210"/>
                      <a:pt x="215119" y="2627"/>
                    </a:cubicBezTo>
                    <a:cubicBezTo>
                      <a:pt x="212869" y="1919"/>
                      <a:pt x="212453" y="2419"/>
                      <a:pt x="211036" y="5502"/>
                    </a:cubicBezTo>
                    <a:cubicBezTo>
                      <a:pt x="210536" y="6585"/>
                      <a:pt x="209994" y="7710"/>
                      <a:pt x="209244" y="8710"/>
                    </a:cubicBezTo>
                    <a:cubicBezTo>
                      <a:pt x="208703" y="9418"/>
                      <a:pt x="208245" y="10043"/>
                      <a:pt x="207828" y="10668"/>
                    </a:cubicBezTo>
                    <a:cubicBezTo>
                      <a:pt x="205453" y="14084"/>
                      <a:pt x="203537" y="16751"/>
                      <a:pt x="196954" y="17709"/>
                    </a:cubicBezTo>
                    <a:cubicBezTo>
                      <a:pt x="194621" y="18042"/>
                      <a:pt x="193121" y="17584"/>
                      <a:pt x="191996" y="17209"/>
                    </a:cubicBezTo>
                    <a:cubicBezTo>
                      <a:pt x="190746" y="16793"/>
                      <a:pt x="190246" y="16667"/>
                      <a:pt x="188204" y="18084"/>
                    </a:cubicBezTo>
                    <a:cubicBezTo>
                      <a:pt x="186621" y="19209"/>
                      <a:pt x="186163" y="20001"/>
                      <a:pt x="185663" y="20834"/>
                    </a:cubicBezTo>
                    <a:cubicBezTo>
                      <a:pt x="184538" y="22792"/>
                      <a:pt x="183372" y="24292"/>
                      <a:pt x="178497" y="25375"/>
                    </a:cubicBezTo>
                    <a:cubicBezTo>
                      <a:pt x="173122" y="26542"/>
                      <a:pt x="167748" y="24750"/>
                      <a:pt x="162998" y="23126"/>
                    </a:cubicBezTo>
                    <a:cubicBezTo>
                      <a:pt x="158207" y="21501"/>
                      <a:pt x="154082" y="20084"/>
                      <a:pt x="150999" y="21709"/>
                    </a:cubicBezTo>
                    <a:cubicBezTo>
                      <a:pt x="149124" y="22709"/>
                      <a:pt x="147791" y="25167"/>
                      <a:pt x="146333" y="27792"/>
                    </a:cubicBezTo>
                    <a:cubicBezTo>
                      <a:pt x="144999" y="30208"/>
                      <a:pt x="143666" y="32708"/>
                      <a:pt x="141625" y="34458"/>
                    </a:cubicBezTo>
                    <a:cubicBezTo>
                      <a:pt x="137208" y="38291"/>
                      <a:pt x="134292" y="38124"/>
                      <a:pt x="131250" y="37999"/>
                    </a:cubicBezTo>
                    <a:cubicBezTo>
                      <a:pt x="129917" y="37916"/>
                      <a:pt x="128501" y="37874"/>
                      <a:pt x="126751" y="38166"/>
                    </a:cubicBezTo>
                    <a:cubicBezTo>
                      <a:pt x="123834" y="38666"/>
                      <a:pt x="121959" y="40124"/>
                      <a:pt x="119918" y="41666"/>
                    </a:cubicBezTo>
                    <a:cubicBezTo>
                      <a:pt x="116501" y="44332"/>
                      <a:pt x="112585" y="47332"/>
                      <a:pt x="104586" y="44540"/>
                    </a:cubicBezTo>
                    <a:cubicBezTo>
                      <a:pt x="103086" y="43999"/>
                      <a:pt x="101836" y="43499"/>
                      <a:pt x="100669" y="42999"/>
                    </a:cubicBezTo>
                    <a:cubicBezTo>
                      <a:pt x="98294" y="41999"/>
                      <a:pt x="96586" y="41249"/>
                      <a:pt x="93712" y="41166"/>
                    </a:cubicBezTo>
                    <a:cubicBezTo>
                      <a:pt x="92253" y="41082"/>
                      <a:pt x="90587" y="41416"/>
                      <a:pt x="88879" y="41791"/>
                    </a:cubicBezTo>
                    <a:cubicBezTo>
                      <a:pt x="86254" y="42291"/>
                      <a:pt x="83254" y="42874"/>
                      <a:pt x="80213" y="42207"/>
                    </a:cubicBezTo>
                    <a:cubicBezTo>
                      <a:pt x="77796" y="41666"/>
                      <a:pt x="75796" y="40499"/>
                      <a:pt x="73838" y="39374"/>
                    </a:cubicBezTo>
                    <a:cubicBezTo>
                      <a:pt x="71630" y="38083"/>
                      <a:pt x="69588" y="36916"/>
                      <a:pt x="67589" y="36999"/>
                    </a:cubicBezTo>
                    <a:cubicBezTo>
                      <a:pt x="63214" y="37124"/>
                      <a:pt x="61922" y="39416"/>
                      <a:pt x="59964" y="42874"/>
                    </a:cubicBezTo>
                    <a:cubicBezTo>
                      <a:pt x="59006" y="44540"/>
                      <a:pt x="57923" y="46499"/>
                      <a:pt x="56298" y="48124"/>
                    </a:cubicBezTo>
                    <a:cubicBezTo>
                      <a:pt x="52965" y="51540"/>
                      <a:pt x="47048" y="53290"/>
                      <a:pt x="41174" y="52582"/>
                    </a:cubicBezTo>
                    <a:cubicBezTo>
                      <a:pt x="36174" y="51957"/>
                      <a:pt x="32175" y="49665"/>
                      <a:pt x="30216" y="46249"/>
                    </a:cubicBezTo>
                    <a:cubicBezTo>
                      <a:pt x="28716" y="43624"/>
                      <a:pt x="28716" y="41249"/>
                      <a:pt x="28675" y="39499"/>
                    </a:cubicBezTo>
                    <a:cubicBezTo>
                      <a:pt x="28675" y="37208"/>
                      <a:pt x="28675" y="36499"/>
                      <a:pt x="25842" y="35375"/>
                    </a:cubicBezTo>
                    <a:cubicBezTo>
                      <a:pt x="24383" y="34791"/>
                      <a:pt x="22384" y="34208"/>
                      <a:pt x="21134" y="34791"/>
                    </a:cubicBezTo>
                    <a:cubicBezTo>
                      <a:pt x="19634" y="35499"/>
                      <a:pt x="18801" y="38166"/>
                      <a:pt x="18009" y="40791"/>
                    </a:cubicBezTo>
                    <a:cubicBezTo>
                      <a:pt x="17426" y="42624"/>
                      <a:pt x="16842" y="44582"/>
                      <a:pt x="15884" y="46249"/>
                    </a:cubicBezTo>
                    <a:cubicBezTo>
                      <a:pt x="13176" y="51082"/>
                      <a:pt x="7968" y="55165"/>
                      <a:pt x="2344" y="57414"/>
                    </a:cubicBezTo>
                    <a:cubicBezTo>
                      <a:pt x="3510" y="60914"/>
                      <a:pt x="4552" y="64456"/>
                      <a:pt x="5343" y="68122"/>
                    </a:cubicBezTo>
                    <a:cubicBezTo>
                      <a:pt x="16467" y="118993"/>
                      <a:pt x="28050" y="169448"/>
                      <a:pt x="38799" y="220569"/>
                    </a:cubicBezTo>
                    <a:cubicBezTo>
                      <a:pt x="44632" y="248150"/>
                      <a:pt x="48173" y="276523"/>
                      <a:pt x="52215" y="304479"/>
                    </a:cubicBezTo>
                    <a:cubicBezTo>
                      <a:pt x="53548" y="313687"/>
                      <a:pt x="53881" y="324727"/>
                      <a:pt x="56673" y="333519"/>
                    </a:cubicBezTo>
                    <a:cubicBezTo>
                      <a:pt x="60922" y="346976"/>
                      <a:pt x="67172" y="340518"/>
                      <a:pt x="76838" y="339018"/>
                    </a:cubicBezTo>
                    <a:cubicBezTo>
                      <a:pt x="84712" y="337810"/>
                      <a:pt x="95170" y="343101"/>
                      <a:pt x="98961" y="331894"/>
                    </a:cubicBezTo>
                    <a:cubicBezTo>
                      <a:pt x="102128" y="322519"/>
                      <a:pt x="92920" y="320311"/>
                      <a:pt x="105419" y="316978"/>
                    </a:cubicBezTo>
                    <a:cubicBezTo>
                      <a:pt x="109835" y="315812"/>
                      <a:pt x="113918" y="317520"/>
                      <a:pt x="115085" y="310604"/>
                    </a:cubicBezTo>
                    <a:cubicBezTo>
                      <a:pt x="119793" y="310895"/>
                      <a:pt x="140958" y="328811"/>
                      <a:pt x="140833" y="333519"/>
                    </a:cubicBezTo>
                    <a:cubicBezTo>
                      <a:pt x="140708" y="339435"/>
                      <a:pt x="124542" y="344851"/>
                      <a:pt x="129750" y="352476"/>
                    </a:cubicBezTo>
                    <a:cubicBezTo>
                      <a:pt x="135000" y="360183"/>
                      <a:pt x="151457" y="346601"/>
                      <a:pt x="154665" y="358517"/>
                    </a:cubicBezTo>
                    <a:cubicBezTo>
                      <a:pt x="156623" y="365808"/>
                      <a:pt x="146957" y="370724"/>
                      <a:pt x="148208" y="376682"/>
                    </a:cubicBezTo>
                    <a:cubicBezTo>
                      <a:pt x="149624" y="383390"/>
                      <a:pt x="155915" y="380557"/>
                      <a:pt x="160707" y="380723"/>
                    </a:cubicBezTo>
                    <a:cubicBezTo>
                      <a:pt x="167123" y="380932"/>
                      <a:pt x="172039" y="383056"/>
                      <a:pt x="177747" y="385556"/>
                    </a:cubicBezTo>
                    <a:cubicBezTo>
                      <a:pt x="182080" y="387473"/>
                      <a:pt x="186288" y="391014"/>
                      <a:pt x="190121" y="392806"/>
                    </a:cubicBezTo>
                    <a:cubicBezTo>
                      <a:pt x="196454" y="395722"/>
                      <a:pt x="198454" y="393306"/>
                      <a:pt x="205453" y="391514"/>
                    </a:cubicBezTo>
                    <a:cubicBezTo>
                      <a:pt x="215036" y="389056"/>
                      <a:pt x="220035" y="398764"/>
                      <a:pt x="229243" y="393639"/>
                    </a:cubicBezTo>
                    <a:cubicBezTo>
                      <a:pt x="233368" y="391348"/>
                      <a:pt x="235159" y="384890"/>
                      <a:pt x="240159" y="385223"/>
                    </a:cubicBezTo>
                    <a:cubicBezTo>
                      <a:pt x="245367" y="385598"/>
                      <a:pt x="244367" y="390806"/>
                      <a:pt x="250241" y="389473"/>
                    </a:cubicBezTo>
                    <a:cubicBezTo>
                      <a:pt x="253783" y="388639"/>
                      <a:pt x="255533" y="384973"/>
                      <a:pt x="258782" y="383598"/>
                    </a:cubicBezTo>
                    <a:cubicBezTo>
                      <a:pt x="262282" y="382140"/>
                      <a:pt x="269032" y="381598"/>
                      <a:pt x="272781" y="381973"/>
                    </a:cubicBezTo>
                    <a:cubicBezTo>
                      <a:pt x="284030" y="383140"/>
                      <a:pt x="292821" y="393222"/>
                      <a:pt x="299446" y="401514"/>
                    </a:cubicBezTo>
                    <a:cubicBezTo>
                      <a:pt x="305904" y="409555"/>
                      <a:pt x="303654" y="421220"/>
                      <a:pt x="310695" y="428720"/>
                    </a:cubicBezTo>
                    <a:cubicBezTo>
                      <a:pt x="312153" y="430386"/>
                      <a:pt x="313445" y="431553"/>
                      <a:pt x="314653" y="432594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0" name="Полилиния: фигура 99">
                <a:extLst>
                  <a:ext uri="{FF2B5EF4-FFF2-40B4-BE49-F238E27FC236}">
                    <a16:creationId xmlns:a16="http://schemas.microsoft.com/office/drawing/2014/main" id="{B9385984-E9E0-486E-B0DA-E705BF708DB4}"/>
                  </a:ext>
                </a:extLst>
              </p:cNvPr>
              <p:cNvSpPr/>
              <p:nvPr/>
            </p:nvSpPr>
            <p:spPr>
              <a:xfrm>
                <a:off x="3353426" y="4181914"/>
                <a:ext cx="374972" cy="420801"/>
              </a:xfrm>
              <a:custGeom>
                <a:avLst/>
                <a:gdLst>
                  <a:gd name="connsiteX0" fmla="*/ 330486 w 374971"/>
                  <a:gd name="connsiteY0" fmla="*/ 317051 h 420801"/>
                  <a:gd name="connsiteX1" fmla="*/ 329653 w 374971"/>
                  <a:gd name="connsiteY1" fmla="*/ 307594 h 420801"/>
                  <a:gd name="connsiteX2" fmla="*/ 328528 w 374971"/>
                  <a:gd name="connsiteY2" fmla="*/ 303719 h 420801"/>
                  <a:gd name="connsiteX3" fmla="*/ 328111 w 374971"/>
                  <a:gd name="connsiteY3" fmla="*/ 296386 h 420801"/>
                  <a:gd name="connsiteX4" fmla="*/ 332236 w 374971"/>
                  <a:gd name="connsiteY4" fmla="*/ 293761 h 420801"/>
                  <a:gd name="connsiteX5" fmla="*/ 344485 w 374971"/>
                  <a:gd name="connsiteY5" fmla="*/ 283221 h 420801"/>
                  <a:gd name="connsiteX6" fmla="*/ 354276 w 374971"/>
                  <a:gd name="connsiteY6" fmla="*/ 275346 h 420801"/>
                  <a:gd name="connsiteX7" fmla="*/ 349818 w 374971"/>
                  <a:gd name="connsiteY7" fmla="*/ 266764 h 420801"/>
                  <a:gd name="connsiteX8" fmla="*/ 338110 w 374971"/>
                  <a:gd name="connsiteY8" fmla="*/ 263347 h 420801"/>
                  <a:gd name="connsiteX9" fmla="*/ 326653 w 374971"/>
                  <a:gd name="connsiteY9" fmla="*/ 261181 h 420801"/>
                  <a:gd name="connsiteX10" fmla="*/ 319903 w 374971"/>
                  <a:gd name="connsiteY10" fmla="*/ 251681 h 420801"/>
                  <a:gd name="connsiteX11" fmla="*/ 314695 w 374971"/>
                  <a:gd name="connsiteY11" fmla="*/ 247473 h 420801"/>
                  <a:gd name="connsiteX12" fmla="*/ 308904 w 374971"/>
                  <a:gd name="connsiteY12" fmla="*/ 247182 h 420801"/>
                  <a:gd name="connsiteX13" fmla="*/ 291822 w 374971"/>
                  <a:gd name="connsiteY13" fmla="*/ 242265 h 420801"/>
                  <a:gd name="connsiteX14" fmla="*/ 291905 w 374971"/>
                  <a:gd name="connsiteY14" fmla="*/ 230433 h 420801"/>
                  <a:gd name="connsiteX15" fmla="*/ 297988 w 374971"/>
                  <a:gd name="connsiteY15" fmla="*/ 224767 h 420801"/>
                  <a:gd name="connsiteX16" fmla="*/ 302530 w 374971"/>
                  <a:gd name="connsiteY16" fmla="*/ 221017 h 420801"/>
                  <a:gd name="connsiteX17" fmla="*/ 302696 w 374971"/>
                  <a:gd name="connsiteY17" fmla="*/ 215017 h 420801"/>
                  <a:gd name="connsiteX18" fmla="*/ 303488 w 374971"/>
                  <a:gd name="connsiteY18" fmla="*/ 206435 h 420801"/>
                  <a:gd name="connsiteX19" fmla="*/ 309487 w 374971"/>
                  <a:gd name="connsiteY19" fmla="*/ 201310 h 420801"/>
                  <a:gd name="connsiteX20" fmla="*/ 316987 w 374971"/>
                  <a:gd name="connsiteY20" fmla="*/ 204393 h 420801"/>
                  <a:gd name="connsiteX21" fmla="*/ 323278 w 374971"/>
                  <a:gd name="connsiteY21" fmla="*/ 206435 h 420801"/>
                  <a:gd name="connsiteX22" fmla="*/ 325653 w 374971"/>
                  <a:gd name="connsiteY22" fmla="*/ 204352 h 420801"/>
                  <a:gd name="connsiteX23" fmla="*/ 323986 w 374971"/>
                  <a:gd name="connsiteY23" fmla="*/ 201519 h 420801"/>
                  <a:gd name="connsiteX24" fmla="*/ 321612 w 374971"/>
                  <a:gd name="connsiteY24" fmla="*/ 194811 h 420801"/>
                  <a:gd name="connsiteX25" fmla="*/ 326820 w 374971"/>
                  <a:gd name="connsiteY25" fmla="*/ 187645 h 420801"/>
                  <a:gd name="connsiteX26" fmla="*/ 330819 w 374971"/>
                  <a:gd name="connsiteY26" fmla="*/ 185478 h 420801"/>
                  <a:gd name="connsiteX27" fmla="*/ 335111 w 374971"/>
                  <a:gd name="connsiteY27" fmla="*/ 184686 h 420801"/>
                  <a:gd name="connsiteX28" fmla="*/ 336735 w 374971"/>
                  <a:gd name="connsiteY28" fmla="*/ 184645 h 420801"/>
                  <a:gd name="connsiteX29" fmla="*/ 336860 w 374971"/>
                  <a:gd name="connsiteY29" fmla="*/ 183312 h 420801"/>
                  <a:gd name="connsiteX30" fmla="*/ 339277 w 374971"/>
                  <a:gd name="connsiteY30" fmla="*/ 179187 h 420801"/>
                  <a:gd name="connsiteX31" fmla="*/ 346610 w 374971"/>
                  <a:gd name="connsiteY31" fmla="*/ 177687 h 420801"/>
                  <a:gd name="connsiteX32" fmla="*/ 351484 w 374971"/>
                  <a:gd name="connsiteY32" fmla="*/ 177229 h 420801"/>
                  <a:gd name="connsiteX33" fmla="*/ 367275 w 374971"/>
                  <a:gd name="connsiteY33" fmla="*/ 162313 h 420801"/>
                  <a:gd name="connsiteX34" fmla="*/ 369108 w 374971"/>
                  <a:gd name="connsiteY34" fmla="*/ 157688 h 420801"/>
                  <a:gd name="connsiteX35" fmla="*/ 368233 w 374971"/>
                  <a:gd name="connsiteY35" fmla="*/ 144564 h 420801"/>
                  <a:gd name="connsiteX36" fmla="*/ 365317 w 374971"/>
                  <a:gd name="connsiteY36" fmla="*/ 132899 h 420801"/>
                  <a:gd name="connsiteX37" fmla="*/ 369358 w 374971"/>
                  <a:gd name="connsiteY37" fmla="*/ 126107 h 420801"/>
                  <a:gd name="connsiteX38" fmla="*/ 372566 w 374971"/>
                  <a:gd name="connsiteY38" fmla="*/ 121275 h 420801"/>
                  <a:gd name="connsiteX39" fmla="*/ 371483 w 374971"/>
                  <a:gd name="connsiteY39" fmla="*/ 112942 h 420801"/>
                  <a:gd name="connsiteX40" fmla="*/ 370108 w 374971"/>
                  <a:gd name="connsiteY40" fmla="*/ 103859 h 420801"/>
                  <a:gd name="connsiteX41" fmla="*/ 365941 w 374971"/>
                  <a:gd name="connsiteY41" fmla="*/ 102109 h 420801"/>
                  <a:gd name="connsiteX42" fmla="*/ 357484 w 374971"/>
                  <a:gd name="connsiteY42" fmla="*/ 85111 h 420801"/>
                  <a:gd name="connsiteX43" fmla="*/ 353234 w 374971"/>
                  <a:gd name="connsiteY43" fmla="*/ 73528 h 420801"/>
                  <a:gd name="connsiteX44" fmla="*/ 350943 w 374971"/>
                  <a:gd name="connsiteY44" fmla="*/ 70195 h 420801"/>
                  <a:gd name="connsiteX45" fmla="*/ 343318 w 374971"/>
                  <a:gd name="connsiteY45" fmla="*/ 62071 h 420801"/>
                  <a:gd name="connsiteX46" fmla="*/ 338110 w 374971"/>
                  <a:gd name="connsiteY46" fmla="*/ 62487 h 420801"/>
                  <a:gd name="connsiteX47" fmla="*/ 333652 w 374971"/>
                  <a:gd name="connsiteY47" fmla="*/ 67487 h 420801"/>
                  <a:gd name="connsiteX48" fmla="*/ 313154 w 374971"/>
                  <a:gd name="connsiteY48" fmla="*/ 63862 h 420801"/>
                  <a:gd name="connsiteX49" fmla="*/ 307446 w 374971"/>
                  <a:gd name="connsiteY49" fmla="*/ 57654 h 420801"/>
                  <a:gd name="connsiteX50" fmla="*/ 283031 w 374971"/>
                  <a:gd name="connsiteY50" fmla="*/ 41614 h 420801"/>
                  <a:gd name="connsiteX51" fmla="*/ 276698 w 374971"/>
                  <a:gd name="connsiteY51" fmla="*/ 38906 h 420801"/>
                  <a:gd name="connsiteX52" fmla="*/ 259116 w 374971"/>
                  <a:gd name="connsiteY52" fmla="*/ 26698 h 420801"/>
                  <a:gd name="connsiteX53" fmla="*/ 261074 w 374971"/>
                  <a:gd name="connsiteY53" fmla="*/ 20241 h 420801"/>
                  <a:gd name="connsiteX54" fmla="*/ 241909 w 374971"/>
                  <a:gd name="connsiteY54" fmla="*/ 2367 h 420801"/>
                  <a:gd name="connsiteX55" fmla="*/ 233243 w 374971"/>
                  <a:gd name="connsiteY55" fmla="*/ 11908 h 420801"/>
                  <a:gd name="connsiteX56" fmla="*/ 235701 w 374971"/>
                  <a:gd name="connsiteY56" fmla="*/ 18657 h 420801"/>
                  <a:gd name="connsiteX57" fmla="*/ 236201 w 374971"/>
                  <a:gd name="connsiteY57" fmla="*/ 21907 h 420801"/>
                  <a:gd name="connsiteX58" fmla="*/ 235618 w 374971"/>
                  <a:gd name="connsiteY58" fmla="*/ 25490 h 420801"/>
                  <a:gd name="connsiteX59" fmla="*/ 234701 w 374971"/>
                  <a:gd name="connsiteY59" fmla="*/ 26365 h 420801"/>
                  <a:gd name="connsiteX60" fmla="*/ 233118 w 374971"/>
                  <a:gd name="connsiteY60" fmla="*/ 26115 h 420801"/>
                  <a:gd name="connsiteX61" fmla="*/ 230327 w 374971"/>
                  <a:gd name="connsiteY61" fmla="*/ 27907 h 420801"/>
                  <a:gd name="connsiteX62" fmla="*/ 226410 w 374971"/>
                  <a:gd name="connsiteY62" fmla="*/ 31656 h 420801"/>
                  <a:gd name="connsiteX63" fmla="*/ 213078 w 374971"/>
                  <a:gd name="connsiteY63" fmla="*/ 46489 h 420801"/>
                  <a:gd name="connsiteX64" fmla="*/ 214286 w 374971"/>
                  <a:gd name="connsiteY64" fmla="*/ 47197 h 420801"/>
                  <a:gd name="connsiteX65" fmla="*/ 217161 w 374971"/>
                  <a:gd name="connsiteY65" fmla="*/ 51363 h 420801"/>
                  <a:gd name="connsiteX66" fmla="*/ 215411 w 374971"/>
                  <a:gd name="connsiteY66" fmla="*/ 57988 h 420801"/>
                  <a:gd name="connsiteX67" fmla="*/ 211412 w 374971"/>
                  <a:gd name="connsiteY67" fmla="*/ 62862 h 420801"/>
                  <a:gd name="connsiteX68" fmla="*/ 210703 w 374971"/>
                  <a:gd name="connsiteY68" fmla="*/ 63196 h 420801"/>
                  <a:gd name="connsiteX69" fmla="*/ 211453 w 374971"/>
                  <a:gd name="connsiteY69" fmla="*/ 65862 h 420801"/>
                  <a:gd name="connsiteX70" fmla="*/ 214995 w 374971"/>
                  <a:gd name="connsiteY70" fmla="*/ 68528 h 420801"/>
                  <a:gd name="connsiteX71" fmla="*/ 221952 w 374971"/>
                  <a:gd name="connsiteY71" fmla="*/ 78278 h 420801"/>
                  <a:gd name="connsiteX72" fmla="*/ 204287 w 374971"/>
                  <a:gd name="connsiteY72" fmla="*/ 89610 h 420801"/>
                  <a:gd name="connsiteX73" fmla="*/ 196204 w 374971"/>
                  <a:gd name="connsiteY73" fmla="*/ 86944 h 420801"/>
                  <a:gd name="connsiteX74" fmla="*/ 188621 w 374971"/>
                  <a:gd name="connsiteY74" fmla="*/ 85111 h 420801"/>
                  <a:gd name="connsiteX75" fmla="*/ 185247 w 374971"/>
                  <a:gd name="connsiteY75" fmla="*/ 88235 h 420801"/>
                  <a:gd name="connsiteX76" fmla="*/ 174123 w 374971"/>
                  <a:gd name="connsiteY76" fmla="*/ 93110 h 420801"/>
                  <a:gd name="connsiteX77" fmla="*/ 167165 w 374971"/>
                  <a:gd name="connsiteY77" fmla="*/ 87236 h 420801"/>
                  <a:gd name="connsiteX78" fmla="*/ 162165 w 374971"/>
                  <a:gd name="connsiteY78" fmla="*/ 82819 h 420801"/>
                  <a:gd name="connsiteX79" fmla="*/ 149166 w 374971"/>
                  <a:gd name="connsiteY79" fmla="*/ 86694 h 420801"/>
                  <a:gd name="connsiteX80" fmla="*/ 146375 w 374971"/>
                  <a:gd name="connsiteY80" fmla="*/ 107484 h 420801"/>
                  <a:gd name="connsiteX81" fmla="*/ 128668 w 374971"/>
                  <a:gd name="connsiteY81" fmla="*/ 104651 h 420801"/>
                  <a:gd name="connsiteX82" fmla="*/ 122043 w 374971"/>
                  <a:gd name="connsiteY82" fmla="*/ 95193 h 420801"/>
                  <a:gd name="connsiteX83" fmla="*/ 126835 w 374971"/>
                  <a:gd name="connsiteY83" fmla="*/ 83819 h 420801"/>
                  <a:gd name="connsiteX84" fmla="*/ 130209 w 374971"/>
                  <a:gd name="connsiteY84" fmla="*/ 74820 h 420801"/>
                  <a:gd name="connsiteX85" fmla="*/ 129168 w 374971"/>
                  <a:gd name="connsiteY85" fmla="*/ 73695 h 420801"/>
                  <a:gd name="connsiteX86" fmla="*/ 118544 w 374971"/>
                  <a:gd name="connsiteY86" fmla="*/ 78153 h 420801"/>
                  <a:gd name="connsiteX87" fmla="*/ 103211 w 374971"/>
                  <a:gd name="connsiteY87" fmla="*/ 82652 h 420801"/>
                  <a:gd name="connsiteX88" fmla="*/ 99170 w 374971"/>
                  <a:gd name="connsiteY88" fmla="*/ 74611 h 420801"/>
                  <a:gd name="connsiteX89" fmla="*/ 113294 w 374971"/>
                  <a:gd name="connsiteY89" fmla="*/ 59404 h 420801"/>
                  <a:gd name="connsiteX90" fmla="*/ 121710 w 374971"/>
                  <a:gd name="connsiteY90" fmla="*/ 53988 h 420801"/>
                  <a:gd name="connsiteX91" fmla="*/ 120293 w 374971"/>
                  <a:gd name="connsiteY91" fmla="*/ 49613 h 420801"/>
                  <a:gd name="connsiteX92" fmla="*/ 99045 w 374971"/>
                  <a:gd name="connsiteY92" fmla="*/ 32823 h 420801"/>
                  <a:gd name="connsiteX93" fmla="*/ 82588 w 374971"/>
                  <a:gd name="connsiteY93" fmla="*/ 32864 h 420801"/>
                  <a:gd name="connsiteX94" fmla="*/ 66131 w 374971"/>
                  <a:gd name="connsiteY94" fmla="*/ 43030 h 420801"/>
                  <a:gd name="connsiteX95" fmla="*/ 66006 w 374971"/>
                  <a:gd name="connsiteY95" fmla="*/ 49530 h 420801"/>
                  <a:gd name="connsiteX96" fmla="*/ 65173 w 374971"/>
                  <a:gd name="connsiteY96" fmla="*/ 59904 h 420801"/>
                  <a:gd name="connsiteX97" fmla="*/ 58548 w 374971"/>
                  <a:gd name="connsiteY97" fmla="*/ 64779 h 420801"/>
                  <a:gd name="connsiteX98" fmla="*/ 56215 w 374971"/>
                  <a:gd name="connsiteY98" fmla="*/ 69112 h 420801"/>
                  <a:gd name="connsiteX99" fmla="*/ 60506 w 374971"/>
                  <a:gd name="connsiteY99" fmla="*/ 79486 h 420801"/>
                  <a:gd name="connsiteX100" fmla="*/ 64089 w 374971"/>
                  <a:gd name="connsiteY100" fmla="*/ 86235 h 420801"/>
                  <a:gd name="connsiteX101" fmla="*/ 68381 w 374971"/>
                  <a:gd name="connsiteY101" fmla="*/ 107276 h 420801"/>
                  <a:gd name="connsiteX102" fmla="*/ 66214 w 374971"/>
                  <a:gd name="connsiteY102" fmla="*/ 114608 h 420801"/>
                  <a:gd name="connsiteX103" fmla="*/ 65381 w 374971"/>
                  <a:gd name="connsiteY103" fmla="*/ 124608 h 420801"/>
                  <a:gd name="connsiteX104" fmla="*/ 80380 w 374971"/>
                  <a:gd name="connsiteY104" fmla="*/ 126857 h 420801"/>
                  <a:gd name="connsiteX105" fmla="*/ 98253 w 374971"/>
                  <a:gd name="connsiteY105" fmla="*/ 127566 h 420801"/>
                  <a:gd name="connsiteX106" fmla="*/ 101628 w 374971"/>
                  <a:gd name="connsiteY106" fmla="*/ 136940 h 420801"/>
                  <a:gd name="connsiteX107" fmla="*/ 102795 w 374971"/>
                  <a:gd name="connsiteY107" fmla="*/ 142065 h 420801"/>
                  <a:gd name="connsiteX108" fmla="*/ 109544 w 374971"/>
                  <a:gd name="connsiteY108" fmla="*/ 143564 h 420801"/>
                  <a:gd name="connsiteX109" fmla="*/ 114836 w 374971"/>
                  <a:gd name="connsiteY109" fmla="*/ 142648 h 420801"/>
                  <a:gd name="connsiteX110" fmla="*/ 130626 w 374971"/>
                  <a:gd name="connsiteY110" fmla="*/ 146398 h 420801"/>
                  <a:gd name="connsiteX111" fmla="*/ 143958 w 374971"/>
                  <a:gd name="connsiteY111" fmla="*/ 149897 h 420801"/>
                  <a:gd name="connsiteX112" fmla="*/ 161415 w 374971"/>
                  <a:gd name="connsiteY112" fmla="*/ 143690 h 420801"/>
                  <a:gd name="connsiteX113" fmla="*/ 174831 w 374971"/>
                  <a:gd name="connsiteY113" fmla="*/ 137523 h 420801"/>
                  <a:gd name="connsiteX114" fmla="*/ 190830 w 374971"/>
                  <a:gd name="connsiteY114" fmla="*/ 143606 h 420801"/>
                  <a:gd name="connsiteX115" fmla="*/ 195371 w 374971"/>
                  <a:gd name="connsiteY115" fmla="*/ 159188 h 420801"/>
                  <a:gd name="connsiteX116" fmla="*/ 179747 w 374971"/>
                  <a:gd name="connsiteY116" fmla="*/ 169604 h 420801"/>
                  <a:gd name="connsiteX117" fmla="*/ 172039 w 374971"/>
                  <a:gd name="connsiteY117" fmla="*/ 171979 h 420801"/>
                  <a:gd name="connsiteX118" fmla="*/ 160124 w 374971"/>
                  <a:gd name="connsiteY118" fmla="*/ 191478 h 420801"/>
                  <a:gd name="connsiteX119" fmla="*/ 158957 w 374971"/>
                  <a:gd name="connsiteY119" fmla="*/ 195602 h 420801"/>
                  <a:gd name="connsiteX120" fmla="*/ 149000 w 374971"/>
                  <a:gd name="connsiteY120" fmla="*/ 212059 h 420801"/>
                  <a:gd name="connsiteX121" fmla="*/ 136959 w 374971"/>
                  <a:gd name="connsiteY121" fmla="*/ 205518 h 420801"/>
                  <a:gd name="connsiteX122" fmla="*/ 124835 w 374971"/>
                  <a:gd name="connsiteY122" fmla="*/ 196394 h 420801"/>
                  <a:gd name="connsiteX123" fmla="*/ 112877 w 374971"/>
                  <a:gd name="connsiteY123" fmla="*/ 199560 h 420801"/>
                  <a:gd name="connsiteX124" fmla="*/ 98253 w 374971"/>
                  <a:gd name="connsiteY124" fmla="*/ 204602 h 420801"/>
                  <a:gd name="connsiteX125" fmla="*/ 91337 w 374971"/>
                  <a:gd name="connsiteY125" fmla="*/ 201560 h 420801"/>
                  <a:gd name="connsiteX126" fmla="*/ 86088 w 374971"/>
                  <a:gd name="connsiteY126" fmla="*/ 200685 h 420801"/>
                  <a:gd name="connsiteX127" fmla="*/ 58881 w 374971"/>
                  <a:gd name="connsiteY127" fmla="*/ 237807 h 420801"/>
                  <a:gd name="connsiteX128" fmla="*/ 51549 w 374971"/>
                  <a:gd name="connsiteY128" fmla="*/ 251723 h 420801"/>
                  <a:gd name="connsiteX129" fmla="*/ 48466 w 374971"/>
                  <a:gd name="connsiteY129" fmla="*/ 263639 h 420801"/>
                  <a:gd name="connsiteX130" fmla="*/ 42508 w 374971"/>
                  <a:gd name="connsiteY130" fmla="*/ 278971 h 420801"/>
                  <a:gd name="connsiteX131" fmla="*/ 35300 w 374971"/>
                  <a:gd name="connsiteY131" fmla="*/ 280638 h 420801"/>
                  <a:gd name="connsiteX132" fmla="*/ 29092 w 374971"/>
                  <a:gd name="connsiteY132" fmla="*/ 281721 h 420801"/>
                  <a:gd name="connsiteX133" fmla="*/ 20634 w 374971"/>
                  <a:gd name="connsiteY133" fmla="*/ 292762 h 420801"/>
                  <a:gd name="connsiteX134" fmla="*/ 16093 w 374971"/>
                  <a:gd name="connsiteY134" fmla="*/ 300886 h 420801"/>
                  <a:gd name="connsiteX135" fmla="*/ 8927 w 374971"/>
                  <a:gd name="connsiteY135" fmla="*/ 313593 h 420801"/>
                  <a:gd name="connsiteX136" fmla="*/ 7385 w 374971"/>
                  <a:gd name="connsiteY136" fmla="*/ 316135 h 420801"/>
                  <a:gd name="connsiteX137" fmla="*/ 2344 w 374971"/>
                  <a:gd name="connsiteY137" fmla="*/ 329092 h 420801"/>
                  <a:gd name="connsiteX138" fmla="*/ 4927 w 374971"/>
                  <a:gd name="connsiteY138" fmla="*/ 332759 h 420801"/>
                  <a:gd name="connsiteX139" fmla="*/ 10135 w 374971"/>
                  <a:gd name="connsiteY139" fmla="*/ 337675 h 420801"/>
                  <a:gd name="connsiteX140" fmla="*/ 10843 w 374971"/>
                  <a:gd name="connsiteY140" fmla="*/ 345049 h 420801"/>
                  <a:gd name="connsiteX141" fmla="*/ 12093 w 374971"/>
                  <a:gd name="connsiteY141" fmla="*/ 350216 h 420801"/>
                  <a:gd name="connsiteX142" fmla="*/ 18093 w 374971"/>
                  <a:gd name="connsiteY142" fmla="*/ 345549 h 420801"/>
                  <a:gd name="connsiteX143" fmla="*/ 24717 w 374971"/>
                  <a:gd name="connsiteY143" fmla="*/ 339383 h 420801"/>
                  <a:gd name="connsiteX144" fmla="*/ 41008 w 374971"/>
                  <a:gd name="connsiteY144" fmla="*/ 347049 h 420801"/>
                  <a:gd name="connsiteX145" fmla="*/ 51382 w 374971"/>
                  <a:gd name="connsiteY145" fmla="*/ 354007 h 420801"/>
                  <a:gd name="connsiteX146" fmla="*/ 55923 w 374971"/>
                  <a:gd name="connsiteY146" fmla="*/ 354465 h 420801"/>
                  <a:gd name="connsiteX147" fmla="*/ 64589 w 374971"/>
                  <a:gd name="connsiteY147" fmla="*/ 358132 h 420801"/>
                  <a:gd name="connsiteX148" fmla="*/ 71755 w 374971"/>
                  <a:gd name="connsiteY148" fmla="*/ 374089 h 420801"/>
                  <a:gd name="connsiteX149" fmla="*/ 53882 w 374971"/>
                  <a:gd name="connsiteY149" fmla="*/ 387713 h 420801"/>
                  <a:gd name="connsiteX150" fmla="*/ 45841 w 374971"/>
                  <a:gd name="connsiteY150" fmla="*/ 389379 h 420801"/>
                  <a:gd name="connsiteX151" fmla="*/ 40549 w 374971"/>
                  <a:gd name="connsiteY151" fmla="*/ 395920 h 420801"/>
                  <a:gd name="connsiteX152" fmla="*/ 45799 w 374971"/>
                  <a:gd name="connsiteY152" fmla="*/ 413044 h 420801"/>
                  <a:gd name="connsiteX153" fmla="*/ 52965 w 374971"/>
                  <a:gd name="connsiteY153" fmla="*/ 415669 h 420801"/>
                  <a:gd name="connsiteX154" fmla="*/ 63839 w 374971"/>
                  <a:gd name="connsiteY154" fmla="*/ 410628 h 420801"/>
                  <a:gd name="connsiteX155" fmla="*/ 81963 w 374971"/>
                  <a:gd name="connsiteY155" fmla="*/ 421877 h 420801"/>
                  <a:gd name="connsiteX156" fmla="*/ 92962 w 374971"/>
                  <a:gd name="connsiteY156" fmla="*/ 416919 h 420801"/>
                  <a:gd name="connsiteX157" fmla="*/ 116169 w 374971"/>
                  <a:gd name="connsiteY157" fmla="*/ 409419 h 420801"/>
                  <a:gd name="connsiteX158" fmla="*/ 114211 w 374971"/>
                  <a:gd name="connsiteY158" fmla="*/ 404878 h 420801"/>
                  <a:gd name="connsiteX159" fmla="*/ 116169 w 374971"/>
                  <a:gd name="connsiteY159" fmla="*/ 400003 h 420801"/>
                  <a:gd name="connsiteX160" fmla="*/ 114377 w 374971"/>
                  <a:gd name="connsiteY160" fmla="*/ 392254 h 420801"/>
                  <a:gd name="connsiteX161" fmla="*/ 112252 w 374971"/>
                  <a:gd name="connsiteY161" fmla="*/ 388754 h 420801"/>
                  <a:gd name="connsiteX162" fmla="*/ 116710 w 374971"/>
                  <a:gd name="connsiteY162" fmla="*/ 384296 h 420801"/>
                  <a:gd name="connsiteX163" fmla="*/ 113044 w 374971"/>
                  <a:gd name="connsiteY163" fmla="*/ 368673 h 420801"/>
                  <a:gd name="connsiteX164" fmla="*/ 124751 w 374971"/>
                  <a:gd name="connsiteY164" fmla="*/ 368173 h 420801"/>
                  <a:gd name="connsiteX165" fmla="*/ 134334 w 374971"/>
                  <a:gd name="connsiteY165" fmla="*/ 362131 h 420801"/>
                  <a:gd name="connsiteX166" fmla="*/ 145042 w 374971"/>
                  <a:gd name="connsiteY166" fmla="*/ 360923 h 420801"/>
                  <a:gd name="connsiteX167" fmla="*/ 152999 w 374971"/>
                  <a:gd name="connsiteY167" fmla="*/ 354882 h 420801"/>
                  <a:gd name="connsiteX168" fmla="*/ 166790 w 374971"/>
                  <a:gd name="connsiteY168" fmla="*/ 367298 h 420801"/>
                  <a:gd name="connsiteX169" fmla="*/ 176789 w 374971"/>
                  <a:gd name="connsiteY169" fmla="*/ 372214 h 420801"/>
                  <a:gd name="connsiteX170" fmla="*/ 182914 w 374971"/>
                  <a:gd name="connsiteY170" fmla="*/ 379463 h 420801"/>
                  <a:gd name="connsiteX171" fmla="*/ 188163 w 374971"/>
                  <a:gd name="connsiteY171" fmla="*/ 380588 h 420801"/>
                  <a:gd name="connsiteX172" fmla="*/ 192538 w 374971"/>
                  <a:gd name="connsiteY172" fmla="*/ 385130 h 420801"/>
                  <a:gd name="connsiteX173" fmla="*/ 202204 w 374971"/>
                  <a:gd name="connsiteY173" fmla="*/ 388879 h 420801"/>
                  <a:gd name="connsiteX174" fmla="*/ 204329 w 374971"/>
                  <a:gd name="connsiteY174" fmla="*/ 369839 h 420801"/>
                  <a:gd name="connsiteX175" fmla="*/ 197871 w 374971"/>
                  <a:gd name="connsiteY175" fmla="*/ 361673 h 420801"/>
                  <a:gd name="connsiteX176" fmla="*/ 196079 w 374971"/>
                  <a:gd name="connsiteY176" fmla="*/ 353799 h 420801"/>
                  <a:gd name="connsiteX177" fmla="*/ 186413 w 374971"/>
                  <a:gd name="connsiteY177" fmla="*/ 350174 h 420801"/>
                  <a:gd name="connsiteX178" fmla="*/ 181580 w 374971"/>
                  <a:gd name="connsiteY178" fmla="*/ 341258 h 420801"/>
                  <a:gd name="connsiteX179" fmla="*/ 175289 w 374971"/>
                  <a:gd name="connsiteY179" fmla="*/ 325759 h 420801"/>
                  <a:gd name="connsiteX180" fmla="*/ 186497 w 374971"/>
                  <a:gd name="connsiteY180" fmla="*/ 318968 h 420801"/>
                  <a:gd name="connsiteX181" fmla="*/ 190830 w 374971"/>
                  <a:gd name="connsiteY181" fmla="*/ 323884 h 420801"/>
                  <a:gd name="connsiteX182" fmla="*/ 205870 w 374971"/>
                  <a:gd name="connsiteY182" fmla="*/ 316927 h 420801"/>
                  <a:gd name="connsiteX183" fmla="*/ 186955 w 374971"/>
                  <a:gd name="connsiteY183" fmla="*/ 311302 h 420801"/>
                  <a:gd name="connsiteX184" fmla="*/ 183664 w 374971"/>
                  <a:gd name="connsiteY184" fmla="*/ 302844 h 420801"/>
                  <a:gd name="connsiteX185" fmla="*/ 176372 w 374971"/>
                  <a:gd name="connsiteY185" fmla="*/ 294386 h 420801"/>
                  <a:gd name="connsiteX186" fmla="*/ 186080 w 374971"/>
                  <a:gd name="connsiteY186" fmla="*/ 294386 h 420801"/>
                  <a:gd name="connsiteX187" fmla="*/ 196538 w 374971"/>
                  <a:gd name="connsiteY187" fmla="*/ 289845 h 420801"/>
                  <a:gd name="connsiteX188" fmla="*/ 200079 w 374971"/>
                  <a:gd name="connsiteY188" fmla="*/ 282679 h 420801"/>
                  <a:gd name="connsiteX189" fmla="*/ 197746 w 374971"/>
                  <a:gd name="connsiteY189" fmla="*/ 272597 h 420801"/>
                  <a:gd name="connsiteX190" fmla="*/ 205912 w 374971"/>
                  <a:gd name="connsiteY190" fmla="*/ 274513 h 420801"/>
                  <a:gd name="connsiteX191" fmla="*/ 214703 w 374971"/>
                  <a:gd name="connsiteY191" fmla="*/ 269263 h 420801"/>
                  <a:gd name="connsiteX192" fmla="*/ 224786 w 374971"/>
                  <a:gd name="connsiteY192" fmla="*/ 283887 h 420801"/>
                  <a:gd name="connsiteX193" fmla="*/ 236910 w 374971"/>
                  <a:gd name="connsiteY193" fmla="*/ 287804 h 420801"/>
                  <a:gd name="connsiteX194" fmla="*/ 245784 w 374971"/>
                  <a:gd name="connsiteY194" fmla="*/ 300303 h 420801"/>
                  <a:gd name="connsiteX195" fmla="*/ 260366 w 374971"/>
                  <a:gd name="connsiteY195" fmla="*/ 294762 h 420801"/>
                  <a:gd name="connsiteX196" fmla="*/ 279698 w 374971"/>
                  <a:gd name="connsiteY196" fmla="*/ 308552 h 420801"/>
                  <a:gd name="connsiteX197" fmla="*/ 303071 w 374971"/>
                  <a:gd name="connsiteY197" fmla="*/ 311969 h 420801"/>
                  <a:gd name="connsiteX198" fmla="*/ 322112 w 374971"/>
                  <a:gd name="connsiteY198" fmla="*/ 321884 h 420801"/>
                  <a:gd name="connsiteX199" fmla="*/ 330486 w 374971"/>
                  <a:gd name="connsiteY199" fmla="*/ 317051 h 420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374971" h="420801">
                    <a:moveTo>
                      <a:pt x="330486" y="317051"/>
                    </a:moveTo>
                    <a:cubicBezTo>
                      <a:pt x="330486" y="314468"/>
                      <a:pt x="330194" y="311677"/>
                      <a:pt x="329653" y="307594"/>
                    </a:cubicBezTo>
                    <a:cubicBezTo>
                      <a:pt x="329486" y="306344"/>
                      <a:pt x="328986" y="305011"/>
                      <a:pt x="328528" y="303719"/>
                    </a:cubicBezTo>
                    <a:cubicBezTo>
                      <a:pt x="327611" y="301219"/>
                      <a:pt x="326694" y="298678"/>
                      <a:pt x="328111" y="296386"/>
                    </a:cubicBezTo>
                    <a:cubicBezTo>
                      <a:pt x="329069" y="294845"/>
                      <a:pt x="330694" y="294136"/>
                      <a:pt x="332236" y="293761"/>
                    </a:cubicBezTo>
                    <a:cubicBezTo>
                      <a:pt x="333611" y="288804"/>
                      <a:pt x="339110" y="285970"/>
                      <a:pt x="344485" y="283221"/>
                    </a:cubicBezTo>
                    <a:cubicBezTo>
                      <a:pt x="349026" y="280888"/>
                      <a:pt x="353734" y="278471"/>
                      <a:pt x="354276" y="275346"/>
                    </a:cubicBezTo>
                    <a:cubicBezTo>
                      <a:pt x="354651" y="273180"/>
                      <a:pt x="353151" y="270305"/>
                      <a:pt x="349818" y="266764"/>
                    </a:cubicBezTo>
                    <a:cubicBezTo>
                      <a:pt x="346651" y="263389"/>
                      <a:pt x="342693" y="263389"/>
                      <a:pt x="338110" y="263347"/>
                    </a:cubicBezTo>
                    <a:cubicBezTo>
                      <a:pt x="334277" y="263305"/>
                      <a:pt x="330319" y="263305"/>
                      <a:pt x="326653" y="261181"/>
                    </a:cubicBezTo>
                    <a:cubicBezTo>
                      <a:pt x="320945" y="257889"/>
                      <a:pt x="320362" y="254306"/>
                      <a:pt x="319903" y="251681"/>
                    </a:cubicBezTo>
                    <a:cubicBezTo>
                      <a:pt x="319528" y="249390"/>
                      <a:pt x="319362" y="248432"/>
                      <a:pt x="314695" y="247473"/>
                    </a:cubicBezTo>
                    <a:cubicBezTo>
                      <a:pt x="313362" y="247223"/>
                      <a:pt x="311196" y="247182"/>
                      <a:pt x="308904" y="247182"/>
                    </a:cubicBezTo>
                    <a:cubicBezTo>
                      <a:pt x="302738" y="247140"/>
                      <a:pt x="295113" y="247140"/>
                      <a:pt x="291822" y="242265"/>
                    </a:cubicBezTo>
                    <a:cubicBezTo>
                      <a:pt x="289864" y="239391"/>
                      <a:pt x="289864" y="235516"/>
                      <a:pt x="291905" y="230433"/>
                    </a:cubicBezTo>
                    <a:cubicBezTo>
                      <a:pt x="293072" y="227517"/>
                      <a:pt x="295697" y="226058"/>
                      <a:pt x="297988" y="224767"/>
                    </a:cubicBezTo>
                    <a:cubicBezTo>
                      <a:pt x="299905" y="223684"/>
                      <a:pt x="301738" y="222683"/>
                      <a:pt x="302530" y="221017"/>
                    </a:cubicBezTo>
                    <a:cubicBezTo>
                      <a:pt x="303405" y="219226"/>
                      <a:pt x="303071" y="217309"/>
                      <a:pt x="302696" y="215017"/>
                    </a:cubicBezTo>
                    <a:cubicBezTo>
                      <a:pt x="302280" y="212351"/>
                      <a:pt x="301780" y="209310"/>
                      <a:pt x="303488" y="206435"/>
                    </a:cubicBezTo>
                    <a:cubicBezTo>
                      <a:pt x="305363" y="203352"/>
                      <a:pt x="307238" y="201727"/>
                      <a:pt x="309487" y="201310"/>
                    </a:cubicBezTo>
                    <a:cubicBezTo>
                      <a:pt x="312487" y="200769"/>
                      <a:pt x="314862" y="202685"/>
                      <a:pt x="316987" y="204393"/>
                    </a:cubicBezTo>
                    <a:cubicBezTo>
                      <a:pt x="319903" y="206727"/>
                      <a:pt x="321278" y="207560"/>
                      <a:pt x="323278" y="206435"/>
                    </a:cubicBezTo>
                    <a:cubicBezTo>
                      <a:pt x="325361" y="205226"/>
                      <a:pt x="325611" y="204477"/>
                      <a:pt x="325653" y="204352"/>
                    </a:cubicBezTo>
                    <a:cubicBezTo>
                      <a:pt x="325778" y="203768"/>
                      <a:pt x="324736" y="202477"/>
                      <a:pt x="323986" y="201519"/>
                    </a:cubicBezTo>
                    <a:cubicBezTo>
                      <a:pt x="322570" y="199727"/>
                      <a:pt x="320778" y="197519"/>
                      <a:pt x="321612" y="194811"/>
                    </a:cubicBezTo>
                    <a:cubicBezTo>
                      <a:pt x="323111" y="189894"/>
                      <a:pt x="323903" y="188853"/>
                      <a:pt x="326820" y="187645"/>
                    </a:cubicBezTo>
                    <a:cubicBezTo>
                      <a:pt x="327778" y="187269"/>
                      <a:pt x="328944" y="186770"/>
                      <a:pt x="330819" y="185478"/>
                    </a:cubicBezTo>
                    <a:cubicBezTo>
                      <a:pt x="332111" y="184561"/>
                      <a:pt x="333694" y="184645"/>
                      <a:pt x="335111" y="184686"/>
                    </a:cubicBezTo>
                    <a:cubicBezTo>
                      <a:pt x="335610" y="184728"/>
                      <a:pt x="336485" y="184728"/>
                      <a:pt x="336735" y="184645"/>
                    </a:cubicBezTo>
                    <a:cubicBezTo>
                      <a:pt x="336652" y="184603"/>
                      <a:pt x="336777" y="183770"/>
                      <a:pt x="336860" y="183312"/>
                    </a:cubicBezTo>
                    <a:cubicBezTo>
                      <a:pt x="337110" y="181895"/>
                      <a:pt x="337444" y="179978"/>
                      <a:pt x="339277" y="179187"/>
                    </a:cubicBezTo>
                    <a:cubicBezTo>
                      <a:pt x="342693" y="177687"/>
                      <a:pt x="344693" y="177687"/>
                      <a:pt x="346610" y="177687"/>
                    </a:cubicBezTo>
                    <a:cubicBezTo>
                      <a:pt x="347943" y="177687"/>
                      <a:pt x="349318" y="177687"/>
                      <a:pt x="351484" y="177229"/>
                    </a:cubicBezTo>
                    <a:cubicBezTo>
                      <a:pt x="362483" y="174729"/>
                      <a:pt x="363525" y="172104"/>
                      <a:pt x="367275" y="162313"/>
                    </a:cubicBezTo>
                    <a:cubicBezTo>
                      <a:pt x="367816" y="160897"/>
                      <a:pt x="368400" y="159355"/>
                      <a:pt x="369108" y="157688"/>
                    </a:cubicBezTo>
                    <a:cubicBezTo>
                      <a:pt x="371858" y="150856"/>
                      <a:pt x="370275" y="148106"/>
                      <a:pt x="368233" y="144564"/>
                    </a:cubicBezTo>
                    <a:cubicBezTo>
                      <a:pt x="366566" y="141648"/>
                      <a:pt x="364650" y="138315"/>
                      <a:pt x="365317" y="132899"/>
                    </a:cubicBezTo>
                    <a:cubicBezTo>
                      <a:pt x="365650" y="129982"/>
                      <a:pt x="367650" y="127941"/>
                      <a:pt x="369358" y="126107"/>
                    </a:cubicBezTo>
                    <a:cubicBezTo>
                      <a:pt x="370858" y="124566"/>
                      <a:pt x="372233" y="123066"/>
                      <a:pt x="372566" y="121275"/>
                    </a:cubicBezTo>
                    <a:cubicBezTo>
                      <a:pt x="372941" y="119191"/>
                      <a:pt x="372233" y="116150"/>
                      <a:pt x="371483" y="112942"/>
                    </a:cubicBezTo>
                    <a:cubicBezTo>
                      <a:pt x="370774" y="109942"/>
                      <a:pt x="370108" y="106817"/>
                      <a:pt x="370108" y="103859"/>
                    </a:cubicBezTo>
                    <a:cubicBezTo>
                      <a:pt x="368941" y="103609"/>
                      <a:pt x="367650" y="103109"/>
                      <a:pt x="365941" y="102109"/>
                    </a:cubicBezTo>
                    <a:cubicBezTo>
                      <a:pt x="361192" y="99276"/>
                      <a:pt x="359317" y="92068"/>
                      <a:pt x="357484" y="85111"/>
                    </a:cubicBezTo>
                    <a:cubicBezTo>
                      <a:pt x="356276" y="80611"/>
                      <a:pt x="355067" y="75945"/>
                      <a:pt x="353234" y="73528"/>
                    </a:cubicBezTo>
                    <a:cubicBezTo>
                      <a:pt x="352484" y="72528"/>
                      <a:pt x="351734" y="71362"/>
                      <a:pt x="350943" y="70195"/>
                    </a:cubicBezTo>
                    <a:cubicBezTo>
                      <a:pt x="348776" y="66904"/>
                      <a:pt x="346318" y="63154"/>
                      <a:pt x="343318" y="62071"/>
                    </a:cubicBezTo>
                    <a:cubicBezTo>
                      <a:pt x="339110" y="60571"/>
                      <a:pt x="338902" y="60946"/>
                      <a:pt x="338110" y="62487"/>
                    </a:cubicBezTo>
                    <a:cubicBezTo>
                      <a:pt x="337402" y="63904"/>
                      <a:pt x="336319" y="66029"/>
                      <a:pt x="333652" y="67487"/>
                    </a:cubicBezTo>
                    <a:cubicBezTo>
                      <a:pt x="321445" y="74195"/>
                      <a:pt x="317612" y="69403"/>
                      <a:pt x="313154" y="63862"/>
                    </a:cubicBezTo>
                    <a:cubicBezTo>
                      <a:pt x="311612" y="61946"/>
                      <a:pt x="309821" y="59738"/>
                      <a:pt x="307446" y="57654"/>
                    </a:cubicBezTo>
                    <a:cubicBezTo>
                      <a:pt x="302905" y="53613"/>
                      <a:pt x="294905" y="48363"/>
                      <a:pt x="283031" y="41614"/>
                    </a:cubicBezTo>
                    <a:cubicBezTo>
                      <a:pt x="281656" y="40822"/>
                      <a:pt x="279240" y="39906"/>
                      <a:pt x="276698" y="38906"/>
                    </a:cubicBezTo>
                    <a:cubicBezTo>
                      <a:pt x="268991" y="35948"/>
                      <a:pt x="260283" y="32615"/>
                      <a:pt x="259116" y="26698"/>
                    </a:cubicBezTo>
                    <a:cubicBezTo>
                      <a:pt x="258700" y="24532"/>
                      <a:pt x="259366" y="22365"/>
                      <a:pt x="261074" y="20241"/>
                    </a:cubicBezTo>
                    <a:cubicBezTo>
                      <a:pt x="255450" y="12200"/>
                      <a:pt x="247951" y="1784"/>
                      <a:pt x="241909" y="2367"/>
                    </a:cubicBezTo>
                    <a:cubicBezTo>
                      <a:pt x="238868" y="2658"/>
                      <a:pt x="235951" y="5867"/>
                      <a:pt x="233243" y="11908"/>
                    </a:cubicBezTo>
                    <a:cubicBezTo>
                      <a:pt x="234451" y="13574"/>
                      <a:pt x="235285" y="15783"/>
                      <a:pt x="235701" y="18657"/>
                    </a:cubicBezTo>
                    <a:cubicBezTo>
                      <a:pt x="235910" y="20157"/>
                      <a:pt x="236076" y="21199"/>
                      <a:pt x="236201" y="21907"/>
                    </a:cubicBezTo>
                    <a:cubicBezTo>
                      <a:pt x="236451" y="23365"/>
                      <a:pt x="236660" y="24532"/>
                      <a:pt x="235618" y="25490"/>
                    </a:cubicBezTo>
                    <a:lnTo>
                      <a:pt x="234701" y="26365"/>
                    </a:lnTo>
                    <a:lnTo>
                      <a:pt x="233118" y="26115"/>
                    </a:lnTo>
                    <a:cubicBezTo>
                      <a:pt x="232327" y="25948"/>
                      <a:pt x="230785" y="27448"/>
                      <a:pt x="230327" y="27907"/>
                    </a:cubicBezTo>
                    <a:cubicBezTo>
                      <a:pt x="229369" y="28907"/>
                      <a:pt x="227994" y="30198"/>
                      <a:pt x="226410" y="31656"/>
                    </a:cubicBezTo>
                    <a:cubicBezTo>
                      <a:pt x="222036" y="35781"/>
                      <a:pt x="214911" y="42530"/>
                      <a:pt x="213078" y="46489"/>
                    </a:cubicBezTo>
                    <a:cubicBezTo>
                      <a:pt x="213453" y="46739"/>
                      <a:pt x="213953" y="47030"/>
                      <a:pt x="214286" y="47197"/>
                    </a:cubicBezTo>
                    <a:cubicBezTo>
                      <a:pt x="215703" y="47988"/>
                      <a:pt x="217828" y="49155"/>
                      <a:pt x="217161" y="51363"/>
                    </a:cubicBezTo>
                    <a:cubicBezTo>
                      <a:pt x="215703" y="56363"/>
                      <a:pt x="215453" y="57696"/>
                      <a:pt x="215411" y="57988"/>
                    </a:cubicBezTo>
                    <a:cubicBezTo>
                      <a:pt x="214995" y="61321"/>
                      <a:pt x="212661" y="62321"/>
                      <a:pt x="211412" y="62862"/>
                    </a:cubicBezTo>
                    <a:cubicBezTo>
                      <a:pt x="211203" y="62946"/>
                      <a:pt x="210828" y="63112"/>
                      <a:pt x="210703" y="63196"/>
                    </a:cubicBezTo>
                    <a:cubicBezTo>
                      <a:pt x="210745" y="63237"/>
                      <a:pt x="210703" y="63946"/>
                      <a:pt x="211453" y="65862"/>
                    </a:cubicBezTo>
                    <a:cubicBezTo>
                      <a:pt x="211828" y="66820"/>
                      <a:pt x="213453" y="67695"/>
                      <a:pt x="214995" y="68528"/>
                    </a:cubicBezTo>
                    <a:cubicBezTo>
                      <a:pt x="217953" y="70112"/>
                      <a:pt x="222452" y="72528"/>
                      <a:pt x="221952" y="78278"/>
                    </a:cubicBezTo>
                    <a:cubicBezTo>
                      <a:pt x="221202" y="86611"/>
                      <a:pt x="209870" y="89735"/>
                      <a:pt x="204287" y="89610"/>
                    </a:cubicBezTo>
                    <a:cubicBezTo>
                      <a:pt x="201121" y="89485"/>
                      <a:pt x="198496" y="88110"/>
                      <a:pt x="196204" y="86944"/>
                    </a:cubicBezTo>
                    <a:cubicBezTo>
                      <a:pt x="193496" y="85527"/>
                      <a:pt x="191371" y="84402"/>
                      <a:pt x="188621" y="85111"/>
                    </a:cubicBezTo>
                    <a:cubicBezTo>
                      <a:pt x="187288" y="85444"/>
                      <a:pt x="186330" y="86736"/>
                      <a:pt x="185247" y="88235"/>
                    </a:cubicBezTo>
                    <a:cubicBezTo>
                      <a:pt x="183372" y="90819"/>
                      <a:pt x="180497" y="94735"/>
                      <a:pt x="174123" y="93110"/>
                    </a:cubicBezTo>
                    <a:cubicBezTo>
                      <a:pt x="170331" y="92152"/>
                      <a:pt x="168581" y="89402"/>
                      <a:pt x="167165" y="87236"/>
                    </a:cubicBezTo>
                    <a:cubicBezTo>
                      <a:pt x="165832" y="85152"/>
                      <a:pt x="164748" y="83486"/>
                      <a:pt x="162165" y="82819"/>
                    </a:cubicBezTo>
                    <a:cubicBezTo>
                      <a:pt x="158291" y="81819"/>
                      <a:pt x="152999" y="83902"/>
                      <a:pt x="149166" y="86694"/>
                    </a:cubicBezTo>
                    <a:cubicBezTo>
                      <a:pt x="152291" y="95110"/>
                      <a:pt x="151208" y="103651"/>
                      <a:pt x="146375" y="107484"/>
                    </a:cubicBezTo>
                    <a:cubicBezTo>
                      <a:pt x="143792" y="109525"/>
                      <a:pt x="138084" y="111859"/>
                      <a:pt x="128668" y="104651"/>
                    </a:cubicBezTo>
                    <a:cubicBezTo>
                      <a:pt x="124626" y="101568"/>
                      <a:pt x="122460" y="98443"/>
                      <a:pt x="122043" y="95193"/>
                    </a:cubicBezTo>
                    <a:cubicBezTo>
                      <a:pt x="121460" y="90693"/>
                      <a:pt x="124293" y="87069"/>
                      <a:pt x="126835" y="83819"/>
                    </a:cubicBezTo>
                    <a:cubicBezTo>
                      <a:pt x="129751" y="80069"/>
                      <a:pt x="131459" y="77653"/>
                      <a:pt x="130209" y="74820"/>
                    </a:cubicBezTo>
                    <a:cubicBezTo>
                      <a:pt x="129793" y="73903"/>
                      <a:pt x="129376" y="73736"/>
                      <a:pt x="129168" y="73695"/>
                    </a:cubicBezTo>
                    <a:cubicBezTo>
                      <a:pt x="127126" y="73028"/>
                      <a:pt x="122335" y="75903"/>
                      <a:pt x="118544" y="78153"/>
                    </a:cubicBezTo>
                    <a:cubicBezTo>
                      <a:pt x="112794" y="81569"/>
                      <a:pt x="107378" y="84819"/>
                      <a:pt x="103211" y="82652"/>
                    </a:cubicBezTo>
                    <a:cubicBezTo>
                      <a:pt x="100837" y="81444"/>
                      <a:pt x="99503" y="78778"/>
                      <a:pt x="99170" y="74611"/>
                    </a:cubicBezTo>
                    <a:cubicBezTo>
                      <a:pt x="98462" y="65737"/>
                      <a:pt x="106669" y="62237"/>
                      <a:pt x="113294" y="59404"/>
                    </a:cubicBezTo>
                    <a:cubicBezTo>
                      <a:pt x="117127" y="57779"/>
                      <a:pt x="121127" y="56071"/>
                      <a:pt x="121710" y="53988"/>
                    </a:cubicBezTo>
                    <a:cubicBezTo>
                      <a:pt x="122002" y="52946"/>
                      <a:pt x="121543" y="51447"/>
                      <a:pt x="120293" y="49613"/>
                    </a:cubicBezTo>
                    <a:cubicBezTo>
                      <a:pt x="119585" y="48530"/>
                      <a:pt x="116044" y="44780"/>
                      <a:pt x="99045" y="32823"/>
                    </a:cubicBezTo>
                    <a:cubicBezTo>
                      <a:pt x="92712" y="28365"/>
                      <a:pt x="89129" y="29407"/>
                      <a:pt x="82588" y="32864"/>
                    </a:cubicBezTo>
                    <a:cubicBezTo>
                      <a:pt x="77630" y="35448"/>
                      <a:pt x="67381" y="41447"/>
                      <a:pt x="66131" y="43030"/>
                    </a:cubicBezTo>
                    <a:cubicBezTo>
                      <a:pt x="65339" y="44322"/>
                      <a:pt x="65673" y="46947"/>
                      <a:pt x="66006" y="49530"/>
                    </a:cubicBezTo>
                    <a:cubicBezTo>
                      <a:pt x="66464" y="52905"/>
                      <a:pt x="66964" y="56738"/>
                      <a:pt x="65173" y="59904"/>
                    </a:cubicBezTo>
                    <a:cubicBezTo>
                      <a:pt x="63048" y="63696"/>
                      <a:pt x="60340" y="64362"/>
                      <a:pt x="58548" y="64779"/>
                    </a:cubicBezTo>
                    <a:cubicBezTo>
                      <a:pt x="56965" y="65154"/>
                      <a:pt x="56465" y="65321"/>
                      <a:pt x="56215" y="69112"/>
                    </a:cubicBezTo>
                    <a:cubicBezTo>
                      <a:pt x="56048" y="72195"/>
                      <a:pt x="58298" y="75903"/>
                      <a:pt x="60506" y="79486"/>
                    </a:cubicBezTo>
                    <a:cubicBezTo>
                      <a:pt x="61923" y="81819"/>
                      <a:pt x="63298" y="84027"/>
                      <a:pt x="64089" y="86235"/>
                    </a:cubicBezTo>
                    <a:cubicBezTo>
                      <a:pt x="65923" y="91193"/>
                      <a:pt x="68922" y="100526"/>
                      <a:pt x="68381" y="107276"/>
                    </a:cubicBezTo>
                    <a:cubicBezTo>
                      <a:pt x="68172" y="109901"/>
                      <a:pt x="67173" y="112275"/>
                      <a:pt x="66214" y="114608"/>
                    </a:cubicBezTo>
                    <a:cubicBezTo>
                      <a:pt x="64506" y="118775"/>
                      <a:pt x="63548" y="121483"/>
                      <a:pt x="65381" y="124608"/>
                    </a:cubicBezTo>
                    <a:cubicBezTo>
                      <a:pt x="68506" y="129941"/>
                      <a:pt x="72880" y="128982"/>
                      <a:pt x="80380" y="126857"/>
                    </a:cubicBezTo>
                    <a:cubicBezTo>
                      <a:pt x="86254" y="125191"/>
                      <a:pt x="92879" y="123274"/>
                      <a:pt x="98253" y="127566"/>
                    </a:cubicBezTo>
                    <a:cubicBezTo>
                      <a:pt x="101295" y="129982"/>
                      <a:pt x="101503" y="133857"/>
                      <a:pt x="101628" y="136940"/>
                    </a:cubicBezTo>
                    <a:cubicBezTo>
                      <a:pt x="101753" y="139106"/>
                      <a:pt x="101836" y="141148"/>
                      <a:pt x="102795" y="142065"/>
                    </a:cubicBezTo>
                    <a:cubicBezTo>
                      <a:pt x="105503" y="144648"/>
                      <a:pt x="106753" y="144314"/>
                      <a:pt x="109544" y="143564"/>
                    </a:cubicBezTo>
                    <a:cubicBezTo>
                      <a:pt x="111044" y="143148"/>
                      <a:pt x="112711" y="142690"/>
                      <a:pt x="114836" y="142648"/>
                    </a:cubicBezTo>
                    <a:cubicBezTo>
                      <a:pt x="120960" y="142523"/>
                      <a:pt x="125876" y="144481"/>
                      <a:pt x="130626" y="146398"/>
                    </a:cubicBezTo>
                    <a:cubicBezTo>
                      <a:pt x="134959" y="148148"/>
                      <a:pt x="139042" y="149772"/>
                      <a:pt x="143958" y="149897"/>
                    </a:cubicBezTo>
                    <a:cubicBezTo>
                      <a:pt x="150749" y="150064"/>
                      <a:pt x="155957" y="146981"/>
                      <a:pt x="161415" y="143690"/>
                    </a:cubicBezTo>
                    <a:cubicBezTo>
                      <a:pt x="165540" y="141231"/>
                      <a:pt x="169790" y="138648"/>
                      <a:pt x="174831" y="137523"/>
                    </a:cubicBezTo>
                    <a:cubicBezTo>
                      <a:pt x="179997" y="136357"/>
                      <a:pt x="186288" y="138732"/>
                      <a:pt x="190830" y="143606"/>
                    </a:cubicBezTo>
                    <a:cubicBezTo>
                      <a:pt x="195163" y="148189"/>
                      <a:pt x="196871" y="154022"/>
                      <a:pt x="195371" y="159188"/>
                    </a:cubicBezTo>
                    <a:cubicBezTo>
                      <a:pt x="193205" y="166688"/>
                      <a:pt x="185747" y="168313"/>
                      <a:pt x="179747" y="169604"/>
                    </a:cubicBezTo>
                    <a:cubicBezTo>
                      <a:pt x="176789" y="170229"/>
                      <a:pt x="173998" y="170854"/>
                      <a:pt x="172039" y="171979"/>
                    </a:cubicBezTo>
                    <a:cubicBezTo>
                      <a:pt x="164207" y="176437"/>
                      <a:pt x="162415" y="183062"/>
                      <a:pt x="160124" y="191478"/>
                    </a:cubicBezTo>
                    <a:cubicBezTo>
                      <a:pt x="159749" y="192811"/>
                      <a:pt x="159374" y="194186"/>
                      <a:pt x="158957" y="195602"/>
                    </a:cubicBezTo>
                    <a:cubicBezTo>
                      <a:pt x="155874" y="206227"/>
                      <a:pt x="152958" y="211018"/>
                      <a:pt x="149000" y="212059"/>
                    </a:cubicBezTo>
                    <a:cubicBezTo>
                      <a:pt x="144750" y="213184"/>
                      <a:pt x="141167" y="209643"/>
                      <a:pt x="136959" y="205518"/>
                    </a:cubicBezTo>
                    <a:cubicBezTo>
                      <a:pt x="133501" y="202143"/>
                      <a:pt x="129626" y="198310"/>
                      <a:pt x="124835" y="196394"/>
                    </a:cubicBezTo>
                    <a:cubicBezTo>
                      <a:pt x="119877" y="194394"/>
                      <a:pt x="116794" y="196685"/>
                      <a:pt x="112877" y="199560"/>
                    </a:cubicBezTo>
                    <a:cubicBezTo>
                      <a:pt x="109044" y="202393"/>
                      <a:pt x="104670" y="205560"/>
                      <a:pt x="98253" y="204602"/>
                    </a:cubicBezTo>
                    <a:cubicBezTo>
                      <a:pt x="94837" y="204060"/>
                      <a:pt x="92837" y="202643"/>
                      <a:pt x="91337" y="201560"/>
                    </a:cubicBezTo>
                    <a:cubicBezTo>
                      <a:pt x="89546" y="200269"/>
                      <a:pt x="88796" y="199727"/>
                      <a:pt x="86088" y="200685"/>
                    </a:cubicBezTo>
                    <a:cubicBezTo>
                      <a:pt x="75422" y="204352"/>
                      <a:pt x="65881" y="223684"/>
                      <a:pt x="58881" y="237807"/>
                    </a:cubicBezTo>
                    <a:cubicBezTo>
                      <a:pt x="56132" y="243390"/>
                      <a:pt x="53757" y="248223"/>
                      <a:pt x="51549" y="251723"/>
                    </a:cubicBezTo>
                    <a:cubicBezTo>
                      <a:pt x="49549" y="254890"/>
                      <a:pt x="49007" y="259348"/>
                      <a:pt x="48466" y="263639"/>
                    </a:cubicBezTo>
                    <a:cubicBezTo>
                      <a:pt x="47716" y="269513"/>
                      <a:pt x="46966" y="275554"/>
                      <a:pt x="42508" y="278971"/>
                    </a:cubicBezTo>
                    <a:cubicBezTo>
                      <a:pt x="40633" y="280388"/>
                      <a:pt x="38050" y="280512"/>
                      <a:pt x="35300" y="280638"/>
                    </a:cubicBezTo>
                    <a:cubicBezTo>
                      <a:pt x="33008" y="280721"/>
                      <a:pt x="30592" y="280846"/>
                      <a:pt x="29092" y="281721"/>
                    </a:cubicBezTo>
                    <a:cubicBezTo>
                      <a:pt x="27009" y="282929"/>
                      <a:pt x="23842" y="287054"/>
                      <a:pt x="20634" y="292762"/>
                    </a:cubicBezTo>
                    <a:cubicBezTo>
                      <a:pt x="19093" y="295470"/>
                      <a:pt x="17593" y="298178"/>
                      <a:pt x="16093" y="300886"/>
                    </a:cubicBezTo>
                    <a:cubicBezTo>
                      <a:pt x="13718" y="305136"/>
                      <a:pt x="11385" y="309385"/>
                      <a:pt x="8927" y="313593"/>
                    </a:cubicBezTo>
                    <a:cubicBezTo>
                      <a:pt x="8427" y="314427"/>
                      <a:pt x="7885" y="315302"/>
                      <a:pt x="7385" y="316135"/>
                    </a:cubicBezTo>
                    <a:cubicBezTo>
                      <a:pt x="4761" y="320426"/>
                      <a:pt x="2302" y="324426"/>
                      <a:pt x="2344" y="329092"/>
                    </a:cubicBezTo>
                    <a:cubicBezTo>
                      <a:pt x="2386" y="331384"/>
                      <a:pt x="3052" y="331759"/>
                      <a:pt x="4927" y="332759"/>
                    </a:cubicBezTo>
                    <a:cubicBezTo>
                      <a:pt x="6552" y="333633"/>
                      <a:pt x="8719" y="334800"/>
                      <a:pt x="10135" y="337675"/>
                    </a:cubicBezTo>
                    <a:cubicBezTo>
                      <a:pt x="11260" y="339966"/>
                      <a:pt x="11052" y="342675"/>
                      <a:pt x="10843" y="345049"/>
                    </a:cubicBezTo>
                    <a:cubicBezTo>
                      <a:pt x="10510" y="349174"/>
                      <a:pt x="10802" y="349841"/>
                      <a:pt x="12093" y="350216"/>
                    </a:cubicBezTo>
                    <a:cubicBezTo>
                      <a:pt x="14302" y="350840"/>
                      <a:pt x="15635" y="349299"/>
                      <a:pt x="18093" y="345549"/>
                    </a:cubicBezTo>
                    <a:cubicBezTo>
                      <a:pt x="19884" y="342883"/>
                      <a:pt x="21718" y="340091"/>
                      <a:pt x="24717" y="339383"/>
                    </a:cubicBezTo>
                    <a:cubicBezTo>
                      <a:pt x="30384" y="338008"/>
                      <a:pt x="35800" y="342591"/>
                      <a:pt x="41008" y="347049"/>
                    </a:cubicBezTo>
                    <a:cubicBezTo>
                      <a:pt x="44508" y="350007"/>
                      <a:pt x="48132" y="353090"/>
                      <a:pt x="51382" y="354007"/>
                    </a:cubicBezTo>
                    <a:cubicBezTo>
                      <a:pt x="53548" y="354632"/>
                      <a:pt x="54757" y="354549"/>
                      <a:pt x="55923" y="354465"/>
                    </a:cubicBezTo>
                    <a:cubicBezTo>
                      <a:pt x="58590" y="354299"/>
                      <a:pt x="60548" y="354424"/>
                      <a:pt x="64589" y="358132"/>
                    </a:cubicBezTo>
                    <a:cubicBezTo>
                      <a:pt x="67256" y="360590"/>
                      <a:pt x="72297" y="369547"/>
                      <a:pt x="71755" y="374089"/>
                    </a:cubicBezTo>
                    <a:cubicBezTo>
                      <a:pt x="70422" y="385963"/>
                      <a:pt x="60840" y="386963"/>
                      <a:pt x="53882" y="387713"/>
                    </a:cubicBezTo>
                    <a:cubicBezTo>
                      <a:pt x="50757" y="388046"/>
                      <a:pt x="47799" y="388338"/>
                      <a:pt x="45841" y="389379"/>
                    </a:cubicBezTo>
                    <a:cubicBezTo>
                      <a:pt x="42841" y="390962"/>
                      <a:pt x="41091" y="393129"/>
                      <a:pt x="40549" y="395920"/>
                    </a:cubicBezTo>
                    <a:cubicBezTo>
                      <a:pt x="39675" y="400212"/>
                      <a:pt x="41466" y="405961"/>
                      <a:pt x="45799" y="413044"/>
                    </a:cubicBezTo>
                    <a:cubicBezTo>
                      <a:pt x="48715" y="414669"/>
                      <a:pt x="48174" y="416586"/>
                      <a:pt x="52965" y="415669"/>
                    </a:cubicBezTo>
                    <a:cubicBezTo>
                      <a:pt x="56923" y="414919"/>
                      <a:pt x="58923" y="410836"/>
                      <a:pt x="63839" y="410628"/>
                    </a:cubicBezTo>
                    <a:cubicBezTo>
                      <a:pt x="74089" y="410169"/>
                      <a:pt x="74589" y="421294"/>
                      <a:pt x="81963" y="421877"/>
                    </a:cubicBezTo>
                    <a:cubicBezTo>
                      <a:pt x="85004" y="422127"/>
                      <a:pt x="89837" y="417877"/>
                      <a:pt x="92962" y="416919"/>
                    </a:cubicBezTo>
                    <a:cubicBezTo>
                      <a:pt x="101212" y="414419"/>
                      <a:pt x="115460" y="420877"/>
                      <a:pt x="116169" y="409419"/>
                    </a:cubicBezTo>
                    <a:cubicBezTo>
                      <a:pt x="116252" y="408253"/>
                      <a:pt x="114211" y="406336"/>
                      <a:pt x="114211" y="404878"/>
                    </a:cubicBezTo>
                    <a:cubicBezTo>
                      <a:pt x="114211" y="403295"/>
                      <a:pt x="116169" y="401587"/>
                      <a:pt x="116169" y="400003"/>
                    </a:cubicBezTo>
                    <a:cubicBezTo>
                      <a:pt x="116169" y="396212"/>
                      <a:pt x="114836" y="395296"/>
                      <a:pt x="114377" y="392254"/>
                    </a:cubicBezTo>
                    <a:cubicBezTo>
                      <a:pt x="114127" y="390546"/>
                      <a:pt x="112044" y="390962"/>
                      <a:pt x="112252" y="388754"/>
                    </a:cubicBezTo>
                    <a:cubicBezTo>
                      <a:pt x="112377" y="387088"/>
                      <a:pt x="116669" y="385255"/>
                      <a:pt x="116710" y="384296"/>
                    </a:cubicBezTo>
                    <a:cubicBezTo>
                      <a:pt x="117085" y="379088"/>
                      <a:pt x="103503" y="374880"/>
                      <a:pt x="113044" y="368673"/>
                    </a:cubicBezTo>
                    <a:cubicBezTo>
                      <a:pt x="116627" y="366298"/>
                      <a:pt x="120960" y="368839"/>
                      <a:pt x="124751" y="368173"/>
                    </a:cubicBezTo>
                    <a:cubicBezTo>
                      <a:pt x="129251" y="367381"/>
                      <a:pt x="131293" y="363506"/>
                      <a:pt x="134334" y="362131"/>
                    </a:cubicBezTo>
                    <a:cubicBezTo>
                      <a:pt x="137834" y="360548"/>
                      <a:pt x="141417" y="362215"/>
                      <a:pt x="145042" y="360923"/>
                    </a:cubicBezTo>
                    <a:cubicBezTo>
                      <a:pt x="149000" y="359507"/>
                      <a:pt x="149125" y="355465"/>
                      <a:pt x="152999" y="354882"/>
                    </a:cubicBezTo>
                    <a:cubicBezTo>
                      <a:pt x="159874" y="353799"/>
                      <a:pt x="162915" y="364506"/>
                      <a:pt x="166790" y="367298"/>
                    </a:cubicBezTo>
                    <a:cubicBezTo>
                      <a:pt x="169623" y="369381"/>
                      <a:pt x="173873" y="369297"/>
                      <a:pt x="176789" y="372214"/>
                    </a:cubicBezTo>
                    <a:cubicBezTo>
                      <a:pt x="179622" y="375005"/>
                      <a:pt x="179414" y="377130"/>
                      <a:pt x="182914" y="379463"/>
                    </a:cubicBezTo>
                    <a:cubicBezTo>
                      <a:pt x="184455" y="380505"/>
                      <a:pt x="186663" y="379672"/>
                      <a:pt x="188163" y="380588"/>
                    </a:cubicBezTo>
                    <a:cubicBezTo>
                      <a:pt x="190080" y="381755"/>
                      <a:pt x="190830" y="383796"/>
                      <a:pt x="192538" y="385130"/>
                    </a:cubicBezTo>
                    <a:cubicBezTo>
                      <a:pt x="196038" y="387879"/>
                      <a:pt x="196954" y="390712"/>
                      <a:pt x="202204" y="388879"/>
                    </a:cubicBezTo>
                    <a:cubicBezTo>
                      <a:pt x="211911" y="385421"/>
                      <a:pt x="208662" y="375714"/>
                      <a:pt x="204329" y="369839"/>
                    </a:cubicBezTo>
                    <a:cubicBezTo>
                      <a:pt x="202079" y="366798"/>
                      <a:pt x="199454" y="365090"/>
                      <a:pt x="197871" y="361673"/>
                    </a:cubicBezTo>
                    <a:cubicBezTo>
                      <a:pt x="196454" y="358507"/>
                      <a:pt x="198704" y="356382"/>
                      <a:pt x="196079" y="353799"/>
                    </a:cubicBezTo>
                    <a:cubicBezTo>
                      <a:pt x="193663" y="351465"/>
                      <a:pt x="189372" y="352465"/>
                      <a:pt x="186413" y="350174"/>
                    </a:cubicBezTo>
                    <a:cubicBezTo>
                      <a:pt x="183164" y="347633"/>
                      <a:pt x="183747" y="344049"/>
                      <a:pt x="181580" y="341258"/>
                    </a:cubicBezTo>
                    <a:cubicBezTo>
                      <a:pt x="176581" y="334925"/>
                      <a:pt x="169581" y="335342"/>
                      <a:pt x="175289" y="325759"/>
                    </a:cubicBezTo>
                    <a:cubicBezTo>
                      <a:pt x="177706" y="321718"/>
                      <a:pt x="181289" y="317801"/>
                      <a:pt x="186497" y="318968"/>
                    </a:cubicBezTo>
                    <a:cubicBezTo>
                      <a:pt x="191871" y="320176"/>
                      <a:pt x="187872" y="321884"/>
                      <a:pt x="190830" y="323884"/>
                    </a:cubicBezTo>
                    <a:cubicBezTo>
                      <a:pt x="194621" y="326426"/>
                      <a:pt x="209162" y="326467"/>
                      <a:pt x="205870" y="316927"/>
                    </a:cubicBezTo>
                    <a:cubicBezTo>
                      <a:pt x="203121" y="309052"/>
                      <a:pt x="191455" y="315968"/>
                      <a:pt x="186955" y="311302"/>
                    </a:cubicBezTo>
                    <a:cubicBezTo>
                      <a:pt x="185288" y="309552"/>
                      <a:pt x="185164" y="305094"/>
                      <a:pt x="183664" y="302844"/>
                    </a:cubicBezTo>
                    <a:cubicBezTo>
                      <a:pt x="182122" y="300511"/>
                      <a:pt x="175872" y="297220"/>
                      <a:pt x="176372" y="294386"/>
                    </a:cubicBezTo>
                    <a:cubicBezTo>
                      <a:pt x="177623" y="287012"/>
                      <a:pt x="183580" y="294220"/>
                      <a:pt x="186080" y="294386"/>
                    </a:cubicBezTo>
                    <a:cubicBezTo>
                      <a:pt x="190663" y="294636"/>
                      <a:pt x="193079" y="292762"/>
                      <a:pt x="196538" y="289845"/>
                    </a:cubicBezTo>
                    <a:cubicBezTo>
                      <a:pt x="200787" y="286262"/>
                      <a:pt x="201037" y="288720"/>
                      <a:pt x="200079" y="282679"/>
                    </a:cubicBezTo>
                    <a:cubicBezTo>
                      <a:pt x="199454" y="278638"/>
                      <a:pt x="194830" y="276888"/>
                      <a:pt x="197746" y="272597"/>
                    </a:cubicBezTo>
                    <a:cubicBezTo>
                      <a:pt x="202537" y="265555"/>
                      <a:pt x="203121" y="274346"/>
                      <a:pt x="205912" y="274513"/>
                    </a:cubicBezTo>
                    <a:cubicBezTo>
                      <a:pt x="210912" y="274805"/>
                      <a:pt x="210662" y="270555"/>
                      <a:pt x="214703" y="269263"/>
                    </a:cubicBezTo>
                    <a:cubicBezTo>
                      <a:pt x="227410" y="265180"/>
                      <a:pt x="221786" y="278846"/>
                      <a:pt x="224786" y="283887"/>
                    </a:cubicBezTo>
                    <a:cubicBezTo>
                      <a:pt x="227369" y="288220"/>
                      <a:pt x="232743" y="285679"/>
                      <a:pt x="236910" y="287804"/>
                    </a:cubicBezTo>
                    <a:cubicBezTo>
                      <a:pt x="241909" y="290345"/>
                      <a:pt x="240243" y="298469"/>
                      <a:pt x="245784" y="300303"/>
                    </a:cubicBezTo>
                    <a:cubicBezTo>
                      <a:pt x="251075" y="302053"/>
                      <a:pt x="254658" y="294345"/>
                      <a:pt x="260366" y="294762"/>
                    </a:cubicBezTo>
                    <a:cubicBezTo>
                      <a:pt x="268991" y="295386"/>
                      <a:pt x="272074" y="306052"/>
                      <a:pt x="279698" y="308552"/>
                    </a:cubicBezTo>
                    <a:cubicBezTo>
                      <a:pt x="287656" y="311177"/>
                      <a:pt x="295572" y="307219"/>
                      <a:pt x="303071" y="311969"/>
                    </a:cubicBezTo>
                    <a:cubicBezTo>
                      <a:pt x="309487" y="316010"/>
                      <a:pt x="312654" y="324759"/>
                      <a:pt x="322112" y="321884"/>
                    </a:cubicBezTo>
                    <a:cubicBezTo>
                      <a:pt x="326236" y="320801"/>
                      <a:pt x="326570" y="317260"/>
                      <a:pt x="330486" y="317051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1" name="Полилиния: фигура 100">
                <a:extLst>
                  <a:ext uri="{FF2B5EF4-FFF2-40B4-BE49-F238E27FC236}">
                    <a16:creationId xmlns:a16="http://schemas.microsoft.com/office/drawing/2014/main" id="{F757BF2C-115D-44C6-BF21-9EAA7CD9CE6D}"/>
                  </a:ext>
                </a:extLst>
              </p:cNvPr>
              <p:cNvSpPr/>
              <p:nvPr/>
            </p:nvSpPr>
            <p:spPr>
              <a:xfrm>
                <a:off x="2481888" y="3874878"/>
                <a:ext cx="416635" cy="449966"/>
              </a:xfrm>
              <a:custGeom>
                <a:avLst/>
                <a:gdLst>
                  <a:gd name="connsiteX0" fmla="*/ 412084 w 416635"/>
                  <a:gd name="connsiteY0" fmla="*/ 384980 h 449965"/>
                  <a:gd name="connsiteX1" fmla="*/ 412917 w 416635"/>
                  <a:gd name="connsiteY1" fmla="*/ 382855 h 449965"/>
                  <a:gd name="connsiteX2" fmla="*/ 415459 w 416635"/>
                  <a:gd name="connsiteY2" fmla="*/ 376564 h 449965"/>
                  <a:gd name="connsiteX3" fmla="*/ 413125 w 416635"/>
                  <a:gd name="connsiteY3" fmla="*/ 355482 h 449965"/>
                  <a:gd name="connsiteX4" fmla="*/ 412792 w 416635"/>
                  <a:gd name="connsiteY4" fmla="*/ 354941 h 449965"/>
                  <a:gd name="connsiteX5" fmla="*/ 406584 w 416635"/>
                  <a:gd name="connsiteY5" fmla="*/ 340900 h 449965"/>
                  <a:gd name="connsiteX6" fmla="*/ 401168 w 416635"/>
                  <a:gd name="connsiteY6" fmla="*/ 328276 h 449965"/>
                  <a:gd name="connsiteX7" fmla="*/ 397502 w 416635"/>
                  <a:gd name="connsiteY7" fmla="*/ 318277 h 449965"/>
                  <a:gd name="connsiteX8" fmla="*/ 396127 w 416635"/>
                  <a:gd name="connsiteY8" fmla="*/ 313319 h 449965"/>
                  <a:gd name="connsiteX9" fmla="*/ 396002 w 416635"/>
                  <a:gd name="connsiteY9" fmla="*/ 308694 h 449965"/>
                  <a:gd name="connsiteX10" fmla="*/ 396085 w 416635"/>
                  <a:gd name="connsiteY10" fmla="*/ 306194 h 449965"/>
                  <a:gd name="connsiteX11" fmla="*/ 394293 w 416635"/>
                  <a:gd name="connsiteY11" fmla="*/ 305736 h 449965"/>
                  <a:gd name="connsiteX12" fmla="*/ 389502 w 416635"/>
                  <a:gd name="connsiteY12" fmla="*/ 301695 h 449965"/>
                  <a:gd name="connsiteX13" fmla="*/ 394127 w 416635"/>
                  <a:gd name="connsiteY13" fmla="*/ 293404 h 449965"/>
                  <a:gd name="connsiteX14" fmla="*/ 396210 w 416635"/>
                  <a:gd name="connsiteY14" fmla="*/ 291404 h 449965"/>
                  <a:gd name="connsiteX15" fmla="*/ 396835 w 416635"/>
                  <a:gd name="connsiteY15" fmla="*/ 287946 h 449965"/>
                  <a:gd name="connsiteX16" fmla="*/ 396293 w 416635"/>
                  <a:gd name="connsiteY16" fmla="*/ 287862 h 449965"/>
                  <a:gd name="connsiteX17" fmla="*/ 389835 w 416635"/>
                  <a:gd name="connsiteY17" fmla="*/ 284321 h 449965"/>
                  <a:gd name="connsiteX18" fmla="*/ 386836 w 416635"/>
                  <a:gd name="connsiteY18" fmla="*/ 268822 h 449965"/>
                  <a:gd name="connsiteX19" fmla="*/ 386086 w 416635"/>
                  <a:gd name="connsiteY19" fmla="*/ 260031 h 449965"/>
                  <a:gd name="connsiteX20" fmla="*/ 375545 w 416635"/>
                  <a:gd name="connsiteY20" fmla="*/ 256115 h 449965"/>
                  <a:gd name="connsiteX21" fmla="*/ 361671 w 416635"/>
                  <a:gd name="connsiteY21" fmla="*/ 246449 h 449965"/>
                  <a:gd name="connsiteX22" fmla="*/ 363379 w 416635"/>
                  <a:gd name="connsiteY22" fmla="*/ 237116 h 449965"/>
                  <a:gd name="connsiteX23" fmla="*/ 365087 w 416635"/>
                  <a:gd name="connsiteY23" fmla="*/ 229783 h 449965"/>
                  <a:gd name="connsiteX24" fmla="*/ 362379 w 416635"/>
                  <a:gd name="connsiteY24" fmla="*/ 223034 h 449965"/>
                  <a:gd name="connsiteX25" fmla="*/ 359213 w 416635"/>
                  <a:gd name="connsiteY25" fmla="*/ 215910 h 449965"/>
                  <a:gd name="connsiteX26" fmla="*/ 363837 w 416635"/>
                  <a:gd name="connsiteY26" fmla="*/ 206952 h 449965"/>
                  <a:gd name="connsiteX27" fmla="*/ 363754 w 416635"/>
                  <a:gd name="connsiteY27" fmla="*/ 206327 h 449965"/>
                  <a:gd name="connsiteX28" fmla="*/ 365171 w 416635"/>
                  <a:gd name="connsiteY28" fmla="*/ 205785 h 449965"/>
                  <a:gd name="connsiteX29" fmla="*/ 366837 w 416635"/>
                  <a:gd name="connsiteY29" fmla="*/ 201952 h 449965"/>
                  <a:gd name="connsiteX30" fmla="*/ 351213 w 416635"/>
                  <a:gd name="connsiteY30" fmla="*/ 196994 h 449965"/>
                  <a:gd name="connsiteX31" fmla="*/ 349380 w 416635"/>
                  <a:gd name="connsiteY31" fmla="*/ 198036 h 449965"/>
                  <a:gd name="connsiteX32" fmla="*/ 341048 w 416635"/>
                  <a:gd name="connsiteY32" fmla="*/ 199869 h 449965"/>
                  <a:gd name="connsiteX33" fmla="*/ 338006 w 416635"/>
                  <a:gd name="connsiteY33" fmla="*/ 193661 h 449965"/>
                  <a:gd name="connsiteX34" fmla="*/ 337881 w 416635"/>
                  <a:gd name="connsiteY34" fmla="*/ 191786 h 449965"/>
                  <a:gd name="connsiteX35" fmla="*/ 330673 w 416635"/>
                  <a:gd name="connsiteY35" fmla="*/ 191036 h 449965"/>
                  <a:gd name="connsiteX36" fmla="*/ 323341 w 416635"/>
                  <a:gd name="connsiteY36" fmla="*/ 191245 h 449965"/>
                  <a:gd name="connsiteX37" fmla="*/ 297926 w 416635"/>
                  <a:gd name="connsiteY37" fmla="*/ 175329 h 449965"/>
                  <a:gd name="connsiteX38" fmla="*/ 293218 w 416635"/>
                  <a:gd name="connsiteY38" fmla="*/ 166538 h 449965"/>
                  <a:gd name="connsiteX39" fmla="*/ 291135 w 416635"/>
                  <a:gd name="connsiteY39" fmla="*/ 161580 h 449965"/>
                  <a:gd name="connsiteX40" fmla="*/ 285552 w 416635"/>
                  <a:gd name="connsiteY40" fmla="*/ 156122 h 449965"/>
                  <a:gd name="connsiteX41" fmla="*/ 278344 w 416635"/>
                  <a:gd name="connsiteY41" fmla="*/ 136332 h 449965"/>
                  <a:gd name="connsiteX42" fmla="*/ 268636 w 416635"/>
                  <a:gd name="connsiteY42" fmla="*/ 132041 h 449965"/>
                  <a:gd name="connsiteX43" fmla="*/ 246346 w 416635"/>
                  <a:gd name="connsiteY43" fmla="*/ 127416 h 449965"/>
                  <a:gd name="connsiteX44" fmla="*/ 228639 w 416635"/>
                  <a:gd name="connsiteY44" fmla="*/ 127000 h 449965"/>
                  <a:gd name="connsiteX45" fmla="*/ 225765 w 416635"/>
                  <a:gd name="connsiteY45" fmla="*/ 109251 h 449965"/>
                  <a:gd name="connsiteX46" fmla="*/ 215724 w 416635"/>
                  <a:gd name="connsiteY46" fmla="*/ 107876 h 449965"/>
                  <a:gd name="connsiteX47" fmla="*/ 199225 w 416635"/>
                  <a:gd name="connsiteY47" fmla="*/ 103418 h 449965"/>
                  <a:gd name="connsiteX48" fmla="*/ 195350 w 416635"/>
                  <a:gd name="connsiteY48" fmla="*/ 98752 h 449965"/>
                  <a:gd name="connsiteX49" fmla="*/ 191684 w 416635"/>
                  <a:gd name="connsiteY49" fmla="*/ 95169 h 449965"/>
                  <a:gd name="connsiteX50" fmla="*/ 188017 w 416635"/>
                  <a:gd name="connsiteY50" fmla="*/ 95502 h 449965"/>
                  <a:gd name="connsiteX51" fmla="*/ 178518 w 416635"/>
                  <a:gd name="connsiteY51" fmla="*/ 91002 h 449965"/>
                  <a:gd name="connsiteX52" fmla="*/ 177352 w 416635"/>
                  <a:gd name="connsiteY52" fmla="*/ 75712 h 449965"/>
                  <a:gd name="connsiteX53" fmla="*/ 176435 w 416635"/>
                  <a:gd name="connsiteY53" fmla="*/ 59963 h 449965"/>
                  <a:gd name="connsiteX54" fmla="*/ 173685 w 416635"/>
                  <a:gd name="connsiteY54" fmla="*/ 55130 h 449965"/>
                  <a:gd name="connsiteX55" fmla="*/ 170644 w 416635"/>
                  <a:gd name="connsiteY55" fmla="*/ 57588 h 449965"/>
                  <a:gd name="connsiteX56" fmla="*/ 158895 w 416635"/>
                  <a:gd name="connsiteY56" fmla="*/ 63963 h 449965"/>
                  <a:gd name="connsiteX57" fmla="*/ 135230 w 416635"/>
                  <a:gd name="connsiteY57" fmla="*/ 45256 h 449965"/>
                  <a:gd name="connsiteX58" fmla="*/ 128897 w 416635"/>
                  <a:gd name="connsiteY58" fmla="*/ 31799 h 449965"/>
                  <a:gd name="connsiteX59" fmla="*/ 119523 w 416635"/>
                  <a:gd name="connsiteY59" fmla="*/ 23841 h 449965"/>
                  <a:gd name="connsiteX60" fmla="*/ 108482 w 416635"/>
                  <a:gd name="connsiteY60" fmla="*/ 13842 h 449965"/>
                  <a:gd name="connsiteX61" fmla="*/ 106107 w 416635"/>
                  <a:gd name="connsiteY61" fmla="*/ 8384 h 449965"/>
                  <a:gd name="connsiteX62" fmla="*/ 102566 w 416635"/>
                  <a:gd name="connsiteY62" fmla="*/ 4842 h 449965"/>
                  <a:gd name="connsiteX63" fmla="*/ 101149 w 416635"/>
                  <a:gd name="connsiteY63" fmla="*/ 4217 h 449965"/>
                  <a:gd name="connsiteX64" fmla="*/ 101024 w 416635"/>
                  <a:gd name="connsiteY64" fmla="*/ 4467 h 449965"/>
                  <a:gd name="connsiteX65" fmla="*/ 98983 w 416635"/>
                  <a:gd name="connsiteY65" fmla="*/ 3634 h 449965"/>
                  <a:gd name="connsiteX66" fmla="*/ 90025 w 416635"/>
                  <a:gd name="connsiteY66" fmla="*/ 2467 h 449965"/>
                  <a:gd name="connsiteX67" fmla="*/ 64277 w 416635"/>
                  <a:gd name="connsiteY67" fmla="*/ 7259 h 449965"/>
                  <a:gd name="connsiteX68" fmla="*/ 58777 w 416635"/>
                  <a:gd name="connsiteY68" fmla="*/ 11800 h 449965"/>
                  <a:gd name="connsiteX69" fmla="*/ 48903 w 416635"/>
                  <a:gd name="connsiteY69" fmla="*/ 18508 h 449965"/>
                  <a:gd name="connsiteX70" fmla="*/ 44695 w 416635"/>
                  <a:gd name="connsiteY70" fmla="*/ 20591 h 449965"/>
                  <a:gd name="connsiteX71" fmla="*/ 15406 w 416635"/>
                  <a:gd name="connsiteY71" fmla="*/ 31799 h 449965"/>
                  <a:gd name="connsiteX72" fmla="*/ 16072 w 416635"/>
                  <a:gd name="connsiteY72" fmla="*/ 39173 h 449965"/>
                  <a:gd name="connsiteX73" fmla="*/ 14989 w 416635"/>
                  <a:gd name="connsiteY73" fmla="*/ 64713 h 449965"/>
                  <a:gd name="connsiteX74" fmla="*/ 8739 w 416635"/>
                  <a:gd name="connsiteY74" fmla="*/ 69254 h 449965"/>
                  <a:gd name="connsiteX75" fmla="*/ 4406 w 416635"/>
                  <a:gd name="connsiteY75" fmla="*/ 72004 h 449965"/>
                  <a:gd name="connsiteX76" fmla="*/ 2448 w 416635"/>
                  <a:gd name="connsiteY76" fmla="*/ 83128 h 449965"/>
                  <a:gd name="connsiteX77" fmla="*/ 2573 w 416635"/>
                  <a:gd name="connsiteY77" fmla="*/ 85961 h 449965"/>
                  <a:gd name="connsiteX78" fmla="*/ 2615 w 416635"/>
                  <a:gd name="connsiteY78" fmla="*/ 87336 h 449965"/>
                  <a:gd name="connsiteX79" fmla="*/ 7989 w 416635"/>
                  <a:gd name="connsiteY79" fmla="*/ 116126 h 449965"/>
                  <a:gd name="connsiteX80" fmla="*/ 25655 w 416635"/>
                  <a:gd name="connsiteY80" fmla="*/ 124208 h 449965"/>
                  <a:gd name="connsiteX81" fmla="*/ 35071 w 416635"/>
                  <a:gd name="connsiteY81" fmla="*/ 127708 h 449965"/>
                  <a:gd name="connsiteX82" fmla="*/ 38695 w 416635"/>
                  <a:gd name="connsiteY82" fmla="*/ 129166 h 449965"/>
                  <a:gd name="connsiteX83" fmla="*/ 47237 w 416635"/>
                  <a:gd name="connsiteY83" fmla="*/ 140790 h 449965"/>
                  <a:gd name="connsiteX84" fmla="*/ 52694 w 416635"/>
                  <a:gd name="connsiteY84" fmla="*/ 143373 h 449965"/>
                  <a:gd name="connsiteX85" fmla="*/ 55653 w 416635"/>
                  <a:gd name="connsiteY85" fmla="*/ 142290 h 449965"/>
                  <a:gd name="connsiteX86" fmla="*/ 57944 w 416635"/>
                  <a:gd name="connsiteY86" fmla="*/ 141415 h 449965"/>
                  <a:gd name="connsiteX87" fmla="*/ 59611 w 416635"/>
                  <a:gd name="connsiteY87" fmla="*/ 140290 h 449965"/>
                  <a:gd name="connsiteX88" fmla="*/ 65235 w 416635"/>
                  <a:gd name="connsiteY88" fmla="*/ 146040 h 449965"/>
                  <a:gd name="connsiteX89" fmla="*/ 76276 w 416635"/>
                  <a:gd name="connsiteY89" fmla="*/ 157372 h 449965"/>
                  <a:gd name="connsiteX90" fmla="*/ 84859 w 416635"/>
                  <a:gd name="connsiteY90" fmla="*/ 170455 h 449965"/>
                  <a:gd name="connsiteX91" fmla="*/ 88567 w 416635"/>
                  <a:gd name="connsiteY91" fmla="*/ 177329 h 449965"/>
                  <a:gd name="connsiteX92" fmla="*/ 91733 w 416635"/>
                  <a:gd name="connsiteY92" fmla="*/ 182204 h 449965"/>
                  <a:gd name="connsiteX93" fmla="*/ 97191 w 416635"/>
                  <a:gd name="connsiteY93" fmla="*/ 203202 h 449965"/>
                  <a:gd name="connsiteX94" fmla="*/ 96941 w 416635"/>
                  <a:gd name="connsiteY94" fmla="*/ 205410 h 449965"/>
                  <a:gd name="connsiteX95" fmla="*/ 82317 w 416635"/>
                  <a:gd name="connsiteY95" fmla="*/ 225034 h 449965"/>
                  <a:gd name="connsiteX96" fmla="*/ 79984 w 416635"/>
                  <a:gd name="connsiteY96" fmla="*/ 225075 h 449965"/>
                  <a:gd name="connsiteX97" fmla="*/ 71193 w 416635"/>
                  <a:gd name="connsiteY97" fmla="*/ 232575 h 449965"/>
                  <a:gd name="connsiteX98" fmla="*/ 75943 w 416635"/>
                  <a:gd name="connsiteY98" fmla="*/ 247574 h 449965"/>
                  <a:gd name="connsiteX99" fmla="*/ 88358 w 416635"/>
                  <a:gd name="connsiteY99" fmla="*/ 251490 h 449965"/>
                  <a:gd name="connsiteX100" fmla="*/ 95316 w 416635"/>
                  <a:gd name="connsiteY100" fmla="*/ 251199 h 449965"/>
                  <a:gd name="connsiteX101" fmla="*/ 108607 w 416635"/>
                  <a:gd name="connsiteY101" fmla="*/ 257073 h 449965"/>
                  <a:gd name="connsiteX102" fmla="*/ 108107 w 416635"/>
                  <a:gd name="connsiteY102" fmla="*/ 268531 h 449965"/>
                  <a:gd name="connsiteX103" fmla="*/ 104524 w 416635"/>
                  <a:gd name="connsiteY103" fmla="*/ 274114 h 449965"/>
                  <a:gd name="connsiteX104" fmla="*/ 107274 w 416635"/>
                  <a:gd name="connsiteY104" fmla="*/ 281780 h 449965"/>
                  <a:gd name="connsiteX105" fmla="*/ 125397 w 416635"/>
                  <a:gd name="connsiteY105" fmla="*/ 288487 h 449965"/>
                  <a:gd name="connsiteX106" fmla="*/ 144979 w 416635"/>
                  <a:gd name="connsiteY106" fmla="*/ 296029 h 449965"/>
                  <a:gd name="connsiteX107" fmla="*/ 144062 w 416635"/>
                  <a:gd name="connsiteY107" fmla="*/ 308611 h 449965"/>
                  <a:gd name="connsiteX108" fmla="*/ 142354 w 416635"/>
                  <a:gd name="connsiteY108" fmla="*/ 315902 h 449965"/>
                  <a:gd name="connsiteX109" fmla="*/ 142229 w 416635"/>
                  <a:gd name="connsiteY109" fmla="*/ 318735 h 449965"/>
                  <a:gd name="connsiteX110" fmla="*/ 144312 w 416635"/>
                  <a:gd name="connsiteY110" fmla="*/ 328026 h 449965"/>
                  <a:gd name="connsiteX111" fmla="*/ 146687 w 416635"/>
                  <a:gd name="connsiteY111" fmla="*/ 328526 h 449965"/>
                  <a:gd name="connsiteX112" fmla="*/ 152395 w 416635"/>
                  <a:gd name="connsiteY112" fmla="*/ 333567 h 449965"/>
                  <a:gd name="connsiteX113" fmla="*/ 150229 w 416635"/>
                  <a:gd name="connsiteY113" fmla="*/ 341400 h 449965"/>
                  <a:gd name="connsiteX114" fmla="*/ 148770 w 416635"/>
                  <a:gd name="connsiteY114" fmla="*/ 345400 h 449965"/>
                  <a:gd name="connsiteX115" fmla="*/ 150895 w 416635"/>
                  <a:gd name="connsiteY115" fmla="*/ 350066 h 449965"/>
                  <a:gd name="connsiteX116" fmla="*/ 164394 w 416635"/>
                  <a:gd name="connsiteY116" fmla="*/ 349150 h 449965"/>
                  <a:gd name="connsiteX117" fmla="*/ 170019 w 416635"/>
                  <a:gd name="connsiteY117" fmla="*/ 365440 h 449965"/>
                  <a:gd name="connsiteX118" fmla="*/ 162019 w 416635"/>
                  <a:gd name="connsiteY118" fmla="*/ 411353 h 449965"/>
                  <a:gd name="connsiteX119" fmla="*/ 164811 w 416635"/>
                  <a:gd name="connsiteY119" fmla="*/ 434435 h 449965"/>
                  <a:gd name="connsiteX120" fmla="*/ 184184 w 416635"/>
                  <a:gd name="connsiteY120" fmla="*/ 445726 h 449965"/>
                  <a:gd name="connsiteX121" fmla="*/ 197183 w 416635"/>
                  <a:gd name="connsiteY121" fmla="*/ 445726 h 449965"/>
                  <a:gd name="connsiteX122" fmla="*/ 207266 w 416635"/>
                  <a:gd name="connsiteY122" fmla="*/ 438059 h 449965"/>
                  <a:gd name="connsiteX123" fmla="*/ 210641 w 416635"/>
                  <a:gd name="connsiteY123" fmla="*/ 414603 h 449965"/>
                  <a:gd name="connsiteX124" fmla="*/ 226598 w 416635"/>
                  <a:gd name="connsiteY124" fmla="*/ 393521 h 449965"/>
                  <a:gd name="connsiteX125" fmla="*/ 232181 w 416635"/>
                  <a:gd name="connsiteY125" fmla="*/ 379689 h 449965"/>
                  <a:gd name="connsiteX126" fmla="*/ 237889 w 416635"/>
                  <a:gd name="connsiteY126" fmla="*/ 392896 h 449965"/>
                  <a:gd name="connsiteX127" fmla="*/ 275802 w 416635"/>
                  <a:gd name="connsiteY127" fmla="*/ 398021 h 449965"/>
                  <a:gd name="connsiteX128" fmla="*/ 285177 w 416635"/>
                  <a:gd name="connsiteY128" fmla="*/ 401854 h 449965"/>
                  <a:gd name="connsiteX129" fmla="*/ 296426 w 416635"/>
                  <a:gd name="connsiteY129" fmla="*/ 385813 h 449965"/>
                  <a:gd name="connsiteX130" fmla="*/ 314633 w 416635"/>
                  <a:gd name="connsiteY130" fmla="*/ 392438 h 449965"/>
                  <a:gd name="connsiteX131" fmla="*/ 332132 w 416635"/>
                  <a:gd name="connsiteY131" fmla="*/ 398896 h 449965"/>
                  <a:gd name="connsiteX132" fmla="*/ 351088 w 416635"/>
                  <a:gd name="connsiteY132" fmla="*/ 402104 h 449965"/>
                  <a:gd name="connsiteX133" fmla="*/ 369420 w 416635"/>
                  <a:gd name="connsiteY133" fmla="*/ 395313 h 449965"/>
                  <a:gd name="connsiteX134" fmla="*/ 383461 w 416635"/>
                  <a:gd name="connsiteY134" fmla="*/ 396771 h 449965"/>
                  <a:gd name="connsiteX135" fmla="*/ 395168 w 416635"/>
                  <a:gd name="connsiteY135" fmla="*/ 389605 h 449965"/>
                  <a:gd name="connsiteX136" fmla="*/ 403626 w 416635"/>
                  <a:gd name="connsiteY136" fmla="*/ 397187 h 449965"/>
                  <a:gd name="connsiteX137" fmla="*/ 412084 w 416635"/>
                  <a:gd name="connsiteY137" fmla="*/ 384980 h 449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416635" h="449965">
                    <a:moveTo>
                      <a:pt x="412084" y="384980"/>
                    </a:moveTo>
                    <a:cubicBezTo>
                      <a:pt x="412375" y="384272"/>
                      <a:pt x="412667" y="383564"/>
                      <a:pt x="412917" y="382855"/>
                    </a:cubicBezTo>
                    <a:cubicBezTo>
                      <a:pt x="413834" y="380605"/>
                      <a:pt x="414709" y="378481"/>
                      <a:pt x="415459" y="376564"/>
                    </a:cubicBezTo>
                    <a:cubicBezTo>
                      <a:pt x="419458" y="366023"/>
                      <a:pt x="419458" y="366023"/>
                      <a:pt x="413125" y="355482"/>
                    </a:cubicBezTo>
                    <a:lnTo>
                      <a:pt x="412792" y="354941"/>
                    </a:lnTo>
                    <a:cubicBezTo>
                      <a:pt x="409709" y="349816"/>
                      <a:pt x="408126" y="345275"/>
                      <a:pt x="406584" y="340900"/>
                    </a:cubicBezTo>
                    <a:cubicBezTo>
                      <a:pt x="405126" y="336734"/>
                      <a:pt x="403751" y="332818"/>
                      <a:pt x="401168" y="328276"/>
                    </a:cubicBezTo>
                    <a:cubicBezTo>
                      <a:pt x="399085" y="324651"/>
                      <a:pt x="398293" y="321402"/>
                      <a:pt x="397502" y="318277"/>
                    </a:cubicBezTo>
                    <a:cubicBezTo>
                      <a:pt x="397127" y="316694"/>
                      <a:pt x="396710" y="315069"/>
                      <a:pt x="396127" y="313319"/>
                    </a:cubicBezTo>
                    <a:cubicBezTo>
                      <a:pt x="395585" y="311736"/>
                      <a:pt x="395835" y="310111"/>
                      <a:pt x="396002" y="308694"/>
                    </a:cubicBezTo>
                    <a:cubicBezTo>
                      <a:pt x="396127" y="307736"/>
                      <a:pt x="396293" y="306694"/>
                      <a:pt x="396085" y="306194"/>
                    </a:cubicBezTo>
                    <a:cubicBezTo>
                      <a:pt x="395960" y="306194"/>
                      <a:pt x="394918" y="305945"/>
                      <a:pt x="394293" y="305736"/>
                    </a:cubicBezTo>
                    <a:cubicBezTo>
                      <a:pt x="392460" y="305236"/>
                      <a:pt x="389710" y="304445"/>
                      <a:pt x="389502" y="301695"/>
                    </a:cubicBezTo>
                    <a:cubicBezTo>
                      <a:pt x="389086" y="296029"/>
                      <a:pt x="391585" y="294487"/>
                      <a:pt x="394127" y="293404"/>
                    </a:cubicBezTo>
                    <a:cubicBezTo>
                      <a:pt x="395377" y="292862"/>
                      <a:pt x="395877" y="292654"/>
                      <a:pt x="396210" y="291404"/>
                    </a:cubicBezTo>
                    <a:cubicBezTo>
                      <a:pt x="396710" y="289404"/>
                      <a:pt x="396835" y="288404"/>
                      <a:pt x="396835" y="287946"/>
                    </a:cubicBezTo>
                    <a:cubicBezTo>
                      <a:pt x="396668" y="287904"/>
                      <a:pt x="396460" y="287862"/>
                      <a:pt x="396293" y="287862"/>
                    </a:cubicBezTo>
                    <a:cubicBezTo>
                      <a:pt x="394710" y="287612"/>
                      <a:pt x="392085" y="287196"/>
                      <a:pt x="389835" y="284321"/>
                    </a:cubicBezTo>
                    <a:cubicBezTo>
                      <a:pt x="384919" y="278030"/>
                      <a:pt x="386002" y="272947"/>
                      <a:pt x="386836" y="268822"/>
                    </a:cubicBezTo>
                    <a:cubicBezTo>
                      <a:pt x="387502" y="265614"/>
                      <a:pt x="388002" y="263114"/>
                      <a:pt x="386086" y="260031"/>
                    </a:cubicBezTo>
                    <a:cubicBezTo>
                      <a:pt x="383753" y="256323"/>
                      <a:pt x="379920" y="256198"/>
                      <a:pt x="375545" y="256115"/>
                    </a:cubicBezTo>
                    <a:cubicBezTo>
                      <a:pt x="370379" y="255990"/>
                      <a:pt x="363296" y="255823"/>
                      <a:pt x="361671" y="246449"/>
                    </a:cubicBezTo>
                    <a:cubicBezTo>
                      <a:pt x="361171" y="243616"/>
                      <a:pt x="362254" y="240449"/>
                      <a:pt x="363379" y="237116"/>
                    </a:cubicBezTo>
                    <a:cubicBezTo>
                      <a:pt x="364254" y="234533"/>
                      <a:pt x="365171" y="231825"/>
                      <a:pt x="365087" y="229783"/>
                    </a:cubicBezTo>
                    <a:cubicBezTo>
                      <a:pt x="364962" y="226742"/>
                      <a:pt x="363754" y="225034"/>
                      <a:pt x="362379" y="223034"/>
                    </a:cubicBezTo>
                    <a:cubicBezTo>
                      <a:pt x="361088" y="221159"/>
                      <a:pt x="359629" y="219034"/>
                      <a:pt x="359213" y="215910"/>
                    </a:cubicBezTo>
                    <a:cubicBezTo>
                      <a:pt x="358630" y="211327"/>
                      <a:pt x="361546" y="208827"/>
                      <a:pt x="363837" y="206952"/>
                    </a:cubicBezTo>
                    <a:lnTo>
                      <a:pt x="363754" y="206327"/>
                    </a:lnTo>
                    <a:lnTo>
                      <a:pt x="365171" y="205785"/>
                    </a:lnTo>
                    <a:cubicBezTo>
                      <a:pt x="366712" y="204411"/>
                      <a:pt x="367254" y="203536"/>
                      <a:pt x="366837" y="201952"/>
                    </a:cubicBezTo>
                    <a:cubicBezTo>
                      <a:pt x="366087" y="198994"/>
                      <a:pt x="355088" y="196828"/>
                      <a:pt x="351213" y="196994"/>
                    </a:cubicBezTo>
                    <a:cubicBezTo>
                      <a:pt x="349880" y="197036"/>
                      <a:pt x="349797" y="197203"/>
                      <a:pt x="349380" y="198036"/>
                    </a:cubicBezTo>
                    <a:cubicBezTo>
                      <a:pt x="347797" y="201078"/>
                      <a:pt x="345464" y="201577"/>
                      <a:pt x="341048" y="199869"/>
                    </a:cubicBezTo>
                    <a:cubicBezTo>
                      <a:pt x="338006" y="198703"/>
                      <a:pt x="338006" y="195536"/>
                      <a:pt x="338006" y="193661"/>
                    </a:cubicBezTo>
                    <a:cubicBezTo>
                      <a:pt x="338006" y="193036"/>
                      <a:pt x="338006" y="192036"/>
                      <a:pt x="337881" y="191786"/>
                    </a:cubicBezTo>
                    <a:cubicBezTo>
                      <a:pt x="336298" y="190203"/>
                      <a:pt x="334090" y="190495"/>
                      <a:pt x="330673" y="191036"/>
                    </a:cubicBezTo>
                    <a:cubicBezTo>
                      <a:pt x="328299" y="191453"/>
                      <a:pt x="325799" y="191870"/>
                      <a:pt x="323341" y="191245"/>
                    </a:cubicBezTo>
                    <a:cubicBezTo>
                      <a:pt x="314925" y="189203"/>
                      <a:pt x="303300" y="180412"/>
                      <a:pt x="297926" y="175329"/>
                    </a:cubicBezTo>
                    <a:cubicBezTo>
                      <a:pt x="295176" y="172746"/>
                      <a:pt x="294134" y="169413"/>
                      <a:pt x="293218" y="166538"/>
                    </a:cubicBezTo>
                    <a:cubicBezTo>
                      <a:pt x="292635" y="164663"/>
                      <a:pt x="292051" y="162872"/>
                      <a:pt x="291135" y="161580"/>
                    </a:cubicBezTo>
                    <a:cubicBezTo>
                      <a:pt x="289593" y="159497"/>
                      <a:pt x="287552" y="157789"/>
                      <a:pt x="285552" y="156122"/>
                    </a:cubicBezTo>
                    <a:cubicBezTo>
                      <a:pt x="280427" y="151831"/>
                      <a:pt x="274719" y="146998"/>
                      <a:pt x="278344" y="136332"/>
                    </a:cubicBezTo>
                    <a:cubicBezTo>
                      <a:pt x="274761" y="135041"/>
                      <a:pt x="271636" y="133499"/>
                      <a:pt x="268636" y="132041"/>
                    </a:cubicBezTo>
                    <a:cubicBezTo>
                      <a:pt x="261429" y="128500"/>
                      <a:pt x="255721" y="125708"/>
                      <a:pt x="246346" y="127416"/>
                    </a:cubicBezTo>
                    <a:cubicBezTo>
                      <a:pt x="236347" y="129291"/>
                      <a:pt x="231681" y="129625"/>
                      <a:pt x="228639" y="127000"/>
                    </a:cubicBezTo>
                    <a:cubicBezTo>
                      <a:pt x="225348" y="124167"/>
                      <a:pt x="225473" y="119167"/>
                      <a:pt x="225765" y="109251"/>
                    </a:cubicBezTo>
                    <a:cubicBezTo>
                      <a:pt x="222473" y="108209"/>
                      <a:pt x="219182" y="108043"/>
                      <a:pt x="215724" y="107876"/>
                    </a:cubicBezTo>
                    <a:cubicBezTo>
                      <a:pt x="210307" y="107626"/>
                      <a:pt x="204683" y="107376"/>
                      <a:pt x="199225" y="103418"/>
                    </a:cubicBezTo>
                    <a:cubicBezTo>
                      <a:pt x="197100" y="101876"/>
                      <a:pt x="196142" y="100168"/>
                      <a:pt x="195350" y="98752"/>
                    </a:cubicBezTo>
                    <a:cubicBezTo>
                      <a:pt x="194475" y="97169"/>
                      <a:pt x="193892" y="96127"/>
                      <a:pt x="191684" y="95169"/>
                    </a:cubicBezTo>
                    <a:cubicBezTo>
                      <a:pt x="190351" y="94585"/>
                      <a:pt x="189517" y="94877"/>
                      <a:pt x="188017" y="95502"/>
                    </a:cubicBezTo>
                    <a:cubicBezTo>
                      <a:pt x="184351" y="97044"/>
                      <a:pt x="181476" y="96877"/>
                      <a:pt x="178518" y="91002"/>
                    </a:cubicBezTo>
                    <a:cubicBezTo>
                      <a:pt x="176768" y="87461"/>
                      <a:pt x="177018" y="81753"/>
                      <a:pt x="177352" y="75712"/>
                    </a:cubicBezTo>
                    <a:cubicBezTo>
                      <a:pt x="177643" y="69879"/>
                      <a:pt x="177935" y="63796"/>
                      <a:pt x="176435" y="59963"/>
                    </a:cubicBezTo>
                    <a:cubicBezTo>
                      <a:pt x="174727" y="55588"/>
                      <a:pt x="173727" y="55172"/>
                      <a:pt x="173685" y="55130"/>
                    </a:cubicBezTo>
                    <a:cubicBezTo>
                      <a:pt x="173185" y="55172"/>
                      <a:pt x="171685" y="56630"/>
                      <a:pt x="170644" y="57588"/>
                    </a:cubicBezTo>
                    <a:cubicBezTo>
                      <a:pt x="167977" y="60088"/>
                      <a:pt x="164311" y="63546"/>
                      <a:pt x="158895" y="63963"/>
                    </a:cubicBezTo>
                    <a:cubicBezTo>
                      <a:pt x="141646" y="65213"/>
                      <a:pt x="138230" y="54630"/>
                      <a:pt x="135230" y="45256"/>
                    </a:cubicBezTo>
                    <a:cubicBezTo>
                      <a:pt x="133730" y="40506"/>
                      <a:pt x="132147" y="35590"/>
                      <a:pt x="128897" y="31799"/>
                    </a:cubicBezTo>
                    <a:cubicBezTo>
                      <a:pt x="126147" y="28632"/>
                      <a:pt x="122772" y="26216"/>
                      <a:pt x="119523" y="23841"/>
                    </a:cubicBezTo>
                    <a:cubicBezTo>
                      <a:pt x="115606" y="21008"/>
                      <a:pt x="111523" y="18091"/>
                      <a:pt x="108482" y="13842"/>
                    </a:cubicBezTo>
                    <a:cubicBezTo>
                      <a:pt x="106649" y="11300"/>
                      <a:pt x="106357" y="9592"/>
                      <a:pt x="106107" y="8384"/>
                    </a:cubicBezTo>
                    <a:cubicBezTo>
                      <a:pt x="105899" y="7259"/>
                      <a:pt x="105815" y="6717"/>
                      <a:pt x="102566" y="4842"/>
                    </a:cubicBezTo>
                    <a:cubicBezTo>
                      <a:pt x="102149" y="4592"/>
                      <a:pt x="101691" y="4384"/>
                      <a:pt x="101149" y="4217"/>
                    </a:cubicBezTo>
                    <a:cubicBezTo>
                      <a:pt x="101107" y="4301"/>
                      <a:pt x="101066" y="4342"/>
                      <a:pt x="101024" y="4467"/>
                    </a:cubicBezTo>
                    <a:lnTo>
                      <a:pt x="98983" y="3634"/>
                    </a:lnTo>
                    <a:cubicBezTo>
                      <a:pt x="95733" y="2884"/>
                      <a:pt x="91858" y="2593"/>
                      <a:pt x="90025" y="2467"/>
                    </a:cubicBezTo>
                    <a:cubicBezTo>
                      <a:pt x="81859" y="1884"/>
                      <a:pt x="70401" y="3342"/>
                      <a:pt x="64277" y="7259"/>
                    </a:cubicBezTo>
                    <a:cubicBezTo>
                      <a:pt x="61860" y="8800"/>
                      <a:pt x="60361" y="10258"/>
                      <a:pt x="58777" y="11800"/>
                    </a:cubicBezTo>
                    <a:cubicBezTo>
                      <a:pt x="56444" y="14092"/>
                      <a:pt x="53986" y="16466"/>
                      <a:pt x="48903" y="18508"/>
                    </a:cubicBezTo>
                    <a:cubicBezTo>
                      <a:pt x="48153" y="18800"/>
                      <a:pt x="46653" y="19591"/>
                      <a:pt x="44695" y="20591"/>
                    </a:cubicBezTo>
                    <a:cubicBezTo>
                      <a:pt x="34446" y="25841"/>
                      <a:pt x="23447" y="31132"/>
                      <a:pt x="15406" y="31799"/>
                    </a:cubicBezTo>
                    <a:cubicBezTo>
                      <a:pt x="15531" y="33923"/>
                      <a:pt x="15781" y="36465"/>
                      <a:pt x="16072" y="39173"/>
                    </a:cubicBezTo>
                    <a:cubicBezTo>
                      <a:pt x="17072" y="48547"/>
                      <a:pt x="18197" y="59171"/>
                      <a:pt x="14989" y="64713"/>
                    </a:cubicBezTo>
                    <a:cubicBezTo>
                      <a:pt x="13531" y="67254"/>
                      <a:pt x="10989" y="68337"/>
                      <a:pt x="8739" y="69254"/>
                    </a:cubicBezTo>
                    <a:cubicBezTo>
                      <a:pt x="6990" y="70004"/>
                      <a:pt x="5323" y="70712"/>
                      <a:pt x="4406" y="72004"/>
                    </a:cubicBezTo>
                    <a:cubicBezTo>
                      <a:pt x="2115" y="75295"/>
                      <a:pt x="2240" y="78753"/>
                      <a:pt x="2448" y="83128"/>
                    </a:cubicBezTo>
                    <a:cubicBezTo>
                      <a:pt x="2490" y="84045"/>
                      <a:pt x="2532" y="85003"/>
                      <a:pt x="2573" y="85961"/>
                    </a:cubicBezTo>
                    <a:lnTo>
                      <a:pt x="2615" y="87336"/>
                    </a:lnTo>
                    <a:cubicBezTo>
                      <a:pt x="2782" y="95544"/>
                      <a:pt x="3073" y="110834"/>
                      <a:pt x="7989" y="116126"/>
                    </a:cubicBezTo>
                    <a:cubicBezTo>
                      <a:pt x="10906" y="119250"/>
                      <a:pt x="19072" y="122000"/>
                      <a:pt x="25655" y="124208"/>
                    </a:cubicBezTo>
                    <a:cubicBezTo>
                      <a:pt x="29238" y="125416"/>
                      <a:pt x="32613" y="126541"/>
                      <a:pt x="35071" y="127708"/>
                    </a:cubicBezTo>
                    <a:cubicBezTo>
                      <a:pt x="36321" y="128291"/>
                      <a:pt x="37529" y="128749"/>
                      <a:pt x="38695" y="129166"/>
                    </a:cubicBezTo>
                    <a:cubicBezTo>
                      <a:pt x="43237" y="130874"/>
                      <a:pt x="48778" y="132958"/>
                      <a:pt x="47237" y="140790"/>
                    </a:cubicBezTo>
                    <a:cubicBezTo>
                      <a:pt x="49028" y="141707"/>
                      <a:pt x="51194" y="142707"/>
                      <a:pt x="52694" y="143373"/>
                    </a:cubicBezTo>
                    <a:cubicBezTo>
                      <a:pt x="53694" y="142873"/>
                      <a:pt x="54736" y="142540"/>
                      <a:pt x="55653" y="142290"/>
                    </a:cubicBezTo>
                    <a:cubicBezTo>
                      <a:pt x="56569" y="142040"/>
                      <a:pt x="57402" y="141790"/>
                      <a:pt x="57944" y="141415"/>
                    </a:cubicBezTo>
                    <a:lnTo>
                      <a:pt x="59611" y="140290"/>
                    </a:lnTo>
                    <a:lnTo>
                      <a:pt x="65235" y="146040"/>
                    </a:lnTo>
                    <a:cubicBezTo>
                      <a:pt x="69235" y="150165"/>
                      <a:pt x="73110" y="154164"/>
                      <a:pt x="76276" y="157372"/>
                    </a:cubicBezTo>
                    <a:cubicBezTo>
                      <a:pt x="80401" y="161539"/>
                      <a:pt x="82651" y="166080"/>
                      <a:pt x="84859" y="170455"/>
                    </a:cubicBezTo>
                    <a:cubicBezTo>
                      <a:pt x="85984" y="172704"/>
                      <a:pt x="87150" y="175038"/>
                      <a:pt x="88567" y="177329"/>
                    </a:cubicBezTo>
                    <a:cubicBezTo>
                      <a:pt x="89733" y="179204"/>
                      <a:pt x="90775" y="180787"/>
                      <a:pt x="91733" y="182204"/>
                    </a:cubicBezTo>
                    <a:cubicBezTo>
                      <a:pt x="96024" y="188537"/>
                      <a:pt x="98608" y="192370"/>
                      <a:pt x="97191" y="203202"/>
                    </a:cubicBezTo>
                    <a:lnTo>
                      <a:pt x="96941" y="205410"/>
                    </a:lnTo>
                    <a:cubicBezTo>
                      <a:pt x="95983" y="213535"/>
                      <a:pt x="94691" y="224659"/>
                      <a:pt x="82317" y="225034"/>
                    </a:cubicBezTo>
                    <a:lnTo>
                      <a:pt x="79984" y="225075"/>
                    </a:lnTo>
                    <a:cubicBezTo>
                      <a:pt x="72901" y="225201"/>
                      <a:pt x="72318" y="225242"/>
                      <a:pt x="71193" y="232575"/>
                    </a:cubicBezTo>
                    <a:cubicBezTo>
                      <a:pt x="70193" y="238991"/>
                      <a:pt x="71443" y="242908"/>
                      <a:pt x="75943" y="247574"/>
                    </a:cubicBezTo>
                    <a:cubicBezTo>
                      <a:pt x="80359" y="252198"/>
                      <a:pt x="83192" y="251949"/>
                      <a:pt x="88358" y="251490"/>
                    </a:cubicBezTo>
                    <a:cubicBezTo>
                      <a:pt x="90358" y="251324"/>
                      <a:pt x="92650" y="251115"/>
                      <a:pt x="95316" y="251199"/>
                    </a:cubicBezTo>
                    <a:cubicBezTo>
                      <a:pt x="101732" y="251365"/>
                      <a:pt x="106440" y="253448"/>
                      <a:pt x="108607" y="257073"/>
                    </a:cubicBezTo>
                    <a:cubicBezTo>
                      <a:pt x="109898" y="259240"/>
                      <a:pt x="110857" y="262989"/>
                      <a:pt x="108107" y="268531"/>
                    </a:cubicBezTo>
                    <a:cubicBezTo>
                      <a:pt x="106857" y="270989"/>
                      <a:pt x="105565" y="272739"/>
                      <a:pt x="104524" y="274114"/>
                    </a:cubicBezTo>
                    <a:cubicBezTo>
                      <a:pt x="102316" y="276988"/>
                      <a:pt x="102191" y="277197"/>
                      <a:pt x="107274" y="281780"/>
                    </a:cubicBezTo>
                    <a:cubicBezTo>
                      <a:pt x="114356" y="288196"/>
                      <a:pt x="116773" y="289987"/>
                      <a:pt x="125397" y="288487"/>
                    </a:cubicBezTo>
                    <a:cubicBezTo>
                      <a:pt x="132355" y="287279"/>
                      <a:pt x="141021" y="285738"/>
                      <a:pt x="144979" y="296029"/>
                    </a:cubicBezTo>
                    <a:cubicBezTo>
                      <a:pt x="146812" y="300778"/>
                      <a:pt x="145437" y="304778"/>
                      <a:pt x="144062" y="308611"/>
                    </a:cubicBezTo>
                    <a:cubicBezTo>
                      <a:pt x="143229" y="311027"/>
                      <a:pt x="142396" y="313319"/>
                      <a:pt x="142354" y="315902"/>
                    </a:cubicBezTo>
                    <a:cubicBezTo>
                      <a:pt x="142313" y="316902"/>
                      <a:pt x="142271" y="317819"/>
                      <a:pt x="142229" y="318735"/>
                    </a:cubicBezTo>
                    <a:cubicBezTo>
                      <a:pt x="141979" y="323735"/>
                      <a:pt x="141938" y="326193"/>
                      <a:pt x="144312" y="328026"/>
                    </a:cubicBezTo>
                    <a:cubicBezTo>
                      <a:pt x="145229" y="328693"/>
                      <a:pt x="145729" y="328651"/>
                      <a:pt x="146687" y="328526"/>
                    </a:cubicBezTo>
                    <a:cubicBezTo>
                      <a:pt x="150020" y="328068"/>
                      <a:pt x="151687" y="329568"/>
                      <a:pt x="152395" y="333567"/>
                    </a:cubicBezTo>
                    <a:cubicBezTo>
                      <a:pt x="153020" y="337192"/>
                      <a:pt x="151479" y="339525"/>
                      <a:pt x="150229" y="341400"/>
                    </a:cubicBezTo>
                    <a:cubicBezTo>
                      <a:pt x="149187" y="342983"/>
                      <a:pt x="148604" y="343942"/>
                      <a:pt x="148770" y="345400"/>
                    </a:cubicBezTo>
                    <a:cubicBezTo>
                      <a:pt x="148895" y="346525"/>
                      <a:pt x="149812" y="348275"/>
                      <a:pt x="150895" y="350066"/>
                    </a:cubicBezTo>
                    <a:cubicBezTo>
                      <a:pt x="155603" y="348650"/>
                      <a:pt x="160728" y="347816"/>
                      <a:pt x="164394" y="349150"/>
                    </a:cubicBezTo>
                    <a:cubicBezTo>
                      <a:pt x="171602" y="351774"/>
                      <a:pt x="170019" y="358190"/>
                      <a:pt x="170019" y="365440"/>
                    </a:cubicBezTo>
                    <a:cubicBezTo>
                      <a:pt x="170019" y="380814"/>
                      <a:pt x="168227" y="397187"/>
                      <a:pt x="162019" y="411353"/>
                    </a:cubicBezTo>
                    <a:cubicBezTo>
                      <a:pt x="158728" y="418853"/>
                      <a:pt x="160478" y="427310"/>
                      <a:pt x="164811" y="434435"/>
                    </a:cubicBezTo>
                    <a:cubicBezTo>
                      <a:pt x="169102" y="441476"/>
                      <a:pt x="176435" y="442767"/>
                      <a:pt x="184184" y="445726"/>
                    </a:cubicBezTo>
                    <a:cubicBezTo>
                      <a:pt x="190476" y="448100"/>
                      <a:pt x="189726" y="449059"/>
                      <a:pt x="197183" y="445726"/>
                    </a:cubicBezTo>
                    <a:cubicBezTo>
                      <a:pt x="201600" y="443767"/>
                      <a:pt x="205516" y="443184"/>
                      <a:pt x="207266" y="438059"/>
                    </a:cubicBezTo>
                    <a:cubicBezTo>
                      <a:pt x="209724" y="430935"/>
                      <a:pt x="207141" y="422144"/>
                      <a:pt x="210641" y="414603"/>
                    </a:cubicBezTo>
                    <a:cubicBezTo>
                      <a:pt x="214432" y="406437"/>
                      <a:pt x="223390" y="402021"/>
                      <a:pt x="226598" y="393521"/>
                    </a:cubicBezTo>
                    <a:cubicBezTo>
                      <a:pt x="227931" y="390021"/>
                      <a:pt x="225765" y="377397"/>
                      <a:pt x="232181" y="379689"/>
                    </a:cubicBezTo>
                    <a:cubicBezTo>
                      <a:pt x="235722" y="380981"/>
                      <a:pt x="235555" y="390271"/>
                      <a:pt x="237889" y="392896"/>
                    </a:cubicBezTo>
                    <a:cubicBezTo>
                      <a:pt x="247430" y="403520"/>
                      <a:pt x="264845" y="392438"/>
                      <a:pt x="275802" y="398021"/>
                    </a:cubicBezTo>
                    <a:cubicBezTo>
                      <a:pt x="280344" y="400312"/>
                      <a:pt x="279886" y="403937"/>
                      <a:pt x="285177" y="401854"/>
                    </a:cubicBezTo>
                    <a:cubicBezTo>
                      <a:pt x="291301" y="399479"/>
                      <a:pt x="290885" y="389438"/>
                      <a:pt x="296426" y="385813"/>
                    </a:cubicBezTo>
                    <a:cubicBezTo>
                      <a:pt x="303550" y="381189"/>
                      <a:pt x="310092" y="386355"/>
                      <a:pt x="314633" y="392438"/>
                    </a:cubicBezTo>
                    <a:cubicBezTo>
                      <a:pt x="320257" y="400021"/>
                      <a:pt x="321799" y="399687"/>
                      <a:pt x="332132" y="398896"/>
                    </a:cubicBezTo>
                    <a:cubicBezTo>
                      <a:pt x="341422" y="398229"/>
                      <a:pt x="344047" y="397896"/>
                      <a:pt x="351088" y="402104"/>
                    </a:cubicBezTo>
                    <a:cubicBezTo>
                      <a:pt x="356588" y="405354"/>
                      <a:pt x="371087" y="406479"/>
                      <a:pt x="369420" y="395313"/>
                    </a:cubicBezTo>
                    <a:cubicBezTo>
                      <a:pt x="375253" y="393313"/>
                      <a:pt x="377628" y="398354"/>
                      <a:pt x="383461" y="396771"/>
                    </a:cubicBezTo>
                    <a:cubicBezTo>
                      <a:pt x="388377" y="395438"/>
                      <a:pt x="391335" y="386605"/>
                      <a:pt x="395168" y="389605"/>
                    </a:cubicBezTo>
                    <a:cubicBezTo>
                      <a:pt x="399126" y="392688"/>
                      <a:pt x="392835" y="403979"/>
                      <a:pt x="403626" y="397187"/>
                    </a:cubicBezTo>
                    <a:cubicBezTo>
                      <a:pt x="406709" y="395188"/>
                      <a:pt x="408917" y="387522"/>
                      <a:pt x="412084" y="384980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2" name="Полилиния: фигура 101">
                <a:extLst>
                  <a:ext uri="{FF2B5EF4-FFF2-40B4-BE49-F238E27FC236}">
                    <a16:creationId xmlns:a16="http://schemas.microsoft.com/office/drawing/2014/main" id="{50999CD8-5FA8-4B6C-897C-2A5CD865537E}"/>
                  </a:ext>
                </a:extLst>
              </p:cNvPr>
              <p:cNvSpPr/>
              <p:nvPr/>
            </p:nvSpPr>
            <p:spPr>
              <a:xfrm>
                <a:off x="2271794" y="4264389"/>
                <a:ext cx="216650" cy="366639"/>
              </a:xfrm>
              <a:custGeom>
                <a:avLst/>
                <a:gdLst>
                  <a:gd name="connsiteX0" fmla="*/ 208959 w 216650"/>
                  <a:gd name="connsiteY0" fmla="*/ 234743 h 366638"/>
                  <a:gd name="connsiteX1" fmla="*/ 216250 w 216650"/>
                  <a:gd name="connsiteY1" fmla="*/ 210411 h 366638"/>
                  <a:gd name="connsiteX2" fmla="*/ 209334 w 216650"/>
                  <a:gd name="connsiteY2" fmla="*/ 188955 h 366638"/>
                  <a:gd name="connsiteX3" fmla="*/ 192710 w 216650"/>
                  <a:gd name="connsiteY3" fmla="*/ 173039 h 366638"/>
                  <a:gd name="connsiteX4" fmla="*/ 182295 w 216650"/>
                  <a:gd name="connsiteY4" fmla="*/ 157624 h 366638"/>
                  <a:gd name="connsiteX5" fmla="*/ 177087 w 216650"/>
                  <a:gd name="connsiteY5" fmla="*/ 165790 h 366638"/>
                  <a:gd name="connsiteX6" fmla="*/ 167379 w 216650"/>
                  <a:gd name="connsiteY6" fmla="*/ 161332 h 366638"/>
                  <a:gd name="connsiteX7" fmla="*/ 164838 w 216650"/>
                  <a:gd name="connsiteY7" fmla="*/ 148333 h 366638"/>
                  <a:gd name="connsiteX8" fmla="*/ 173420 w 216650"/>
                  <a:gd name="connsiteY8" fmla="*/ 139458 h 366638"/>
                  <a:gd name="connsiteX9" fmla="*/ 175337 w 216650"/>
                  <a:gd name="connsiteY9" fmla="*/ 128168 h 366638"/>
                  <a:gd name="connsiteX10" fmla="*/ 185503 w 216650"/>
                  <a:gd name="connsiteY10" fmla="*/ 126251 h 366638"/>
                  <a:gd name="connsiteX11" fmla="*/ 197627 w 216650"/>
                  <a:gd name="connsiteY11" fmla="*/ 109211 h 366638"/>
                  <a:gd name="connsiteX12" fmla="*/ 187628 w 216650"/>
                  <a:gd name="connsiteY12" fmla="*/ 86921 h 366638"/>
                  <a:gd name="connsiteX13" fmla="*/ 178712 w 216650"/>
                  <a:gd name="connsiteY13" fmla="*/ 70547 h 366638"/>
                  <a:gd name="connsiteX14" fmla="*/ 199627 w 216650"/>
                  <a:gd name="connsiteY14" fmla="*/ 56090 h 366638"/>
                  <a:gd name="connsiteX15" fmla="*/ 197002 w 216650"/>
                  <a:gd name="connsiteY15" fmla="*/ 37883 h 366638"/>
                  <a:gd name="connsiteX16" fmla="*/ 190711 w 216650"/>
                  <a:gd name="connsiteY16" fmla="*/ 15676 h 366638"/>
                  <a:gd name="connsiteX17" fmla="*/ 189877 w 216650"/>
                  <a:gd name="connsiteY17" fmla="*/ 14885 h 366638"/>
                  <a:gd name="connsiteX18" fmla="*/ 182420 w 216650"/>
                  <a:gd name="connsiteY18" fmla="*/ 9968 h 366638"/>
                  <a:gd name="connsiteX19" fmla="*/ 179961 w 216650"/>
                  <a:gd name="connsiteY19" fmla="*/ 11552 h 366638"/>
                  <a:gd name="connsiteX20" fmla="*/ 175837 w 216650"/>
                  <a:gd name="connsiteY20" fmla="*/ 14676 h 366638"/>
                  <a:gd name="connsiteX21" fmla="*/ 158338 w 216650"/>
                  <a:gd name="connsiteY21" fmla="*/ 15385 h 366638"/>
                  <a:gd name="connsiteX22" fmla="*/ 151547 w 216650"/>
                  <a:gd name="connsiteY22" fmla="*/ 14801 h 366638"/>
                  <a:gd name="connsiteX23" fmla="*/ 148339 w 216650"/>
                  <a:gd name="connsiteY23" fmla="*/ 14968 h 366638"/>
                  <a:gd name="connsiteX24" fmla="*/ 139714 w 216650"/>
                  <a:gd name="connsiteY24" fmla="*/ 12718 h 366638"/>
                  <a:gd name="connsiteX25" fmla="*/ 135340 w 216650"/>
                  <a:gd name="connsiteY25" fmla="*/ 7635 h 366638"/>
                  <a:gd name="connsiteX26" fmla="*/ 131840 w 216650"/>
                  <a:gd name="connsiteY26" fmla="*/ 3635 h 366638"/>
                  <a:gd name="connsiteX27" fmla="*/ 123632 w 216650"/>
                  <a:gd name="connsiteY27" fmla="*/ 3052 h 366638"/>
                  <a:gd name="connsiteX28" fmla="*/ 119841 w 216650"/>
                  <a:gd name="connsiteY28" fmla="*/ 4427 h 366638"/>
                  <a:gd name="connsiteX29" fmla="*/ 111050 w 216650"/>
                  <a:gd name="connsiteY29" fmla="*/ 4344 h 366638"/>
                  <a:gd name="connsiteX30" fmla="*/ 92510 w 216650"/>
                  <a:gd name="connsiteY30" fmla="*/ 6302 h 366638"/>
                  <a:gd name="connsiteX31" fmla="*/ 88135 w 216650"/>
                  <a:gd name="connsiteY31" fmla="*/ 9635 h 366638"/>
                  <a:gd name="connsiteX32" fmla="*/ 84552 w 216650"/>
                  <a:gd name="connsiteY32" fmla="*/ 12343 h 366638"/>
                  <a:gd name="connsiteX33" fmla="*/ 88177 w 216650"/>
                  <a:gd name="connsiteY33" fmla="*/ 20134 h 366638"/>
                  <a:gd name="connsiteX34" fmla="*/ 91343 w 216650"/>
                  <a:gd name="connsiteY34" fmla="*/ 27009 h 366638"/>
                  <a:gd name="connsiteX35" fmla="*/ 96176 w 216650"/>
                  <a:gd name="connsiteY35" fmla="*/ 31717 h 366638"/>
                  <a:gd name="connsiteX36" fmla="*/ 103176 w 216650"/>
                  <a:gd name="connsiteY36" fmla="*/ 44924 h 366638"/>
                  <a:gd name="connsiteX37" fmla="*/ 102884 w 216650"/>
                  <a:gd name="connsiteY37" fmla="*/ 48924 h 366638"/>
                  <a:gd name="connsiteX38" fmla="*/ 103176 w 216650"/>
                  <a:gd name="connsiteY38" fmla="*/ 53548 h 366638"/>
                  <a:gd name="connsiteX39" fmla="*/ 106092 w 216650"/>
                  <a:gd name="connsiteY39" fmla="*/ 55131 h 366638"/>
                  <a:gd name="connsiteX40" fmla="*/ 111842 w 216650"/>
                  <a:gd name="connsiteY40" fmla="*/ 59715 h 366638"/>
                  <a:gd name="connsiteX41" fmla="*/ 104550 w 216650"/>
                  <a:gd name="connsiteY41" fmla="*/ 72505 h 366638"/>
                  <a:gd name="connsiteX42" fmla="*/ 98176 w 216650"/>
                  <a:gd name="connsiteY42" fmla="*/ 79880 h 366638"/>
                  <a:gd name="connsiteX43" fmla="*/ 98509 w 216650"/>
                  <a:gd name="connsiteY43" fmla="*/ 84879 h 366638"/>
                  <a:gd name="connsiteX44" fmla="*/ 99093 w 216650"/>
                  <a:gd name="connsiteY44" fmla="*/ 90337 h 366638"/>
                  <a:gd name="connsiteX45" fmla="*/ 96968 w 216650"/>
                  <a:gd name="connsiteY45" fmla="*/ 97962 h 366638"/>
                  <a:gd name="connsiteX46" fmla="*/ 95135 w 216650"/>
                  <a:gd name="connsiteY46" fmla="*/ 104128 h 366638"/>
                  <a:gd name="connsiteX47" fmla="*/ 101926 w 216650"/>
                  <a:gd name="connsiteY47" fmla="*/ 130751 h 366638"/>
                  <a:gd name="connsiteX48" fmla="*/ 117841 w 216650"/>
                  <a:gd name="connsiteY48" fmla="*/ 133334 h 366638"/>
                  <a:gd name="connsiteX49" fmla="*/ 125674 w 216650"/>
                  <a:gd name="connsiteY49" fmla="*/ 133417 h 366638"/>
                  <a:gd name="connsiteX50" fmla="*/ 139423 w 216650"/>
                  <a:gd name="connsiteY50" fmla="*/ 142167 h 366638"/>
                  <a:gd name="connsiteX51" fmla="*/ 132923 w 216650"/>
                  <a:gd name="connsiteY51" fmla="*/ 151749 h 366638"/>
                  <a:gd name="connsiteX52" fmla="*/ 118008 w 216650"/>
                  <a:gd name="connsiteY52" fmla="*/ 152999 h 366638"/>
                  <a:gd name="connsiteX53" fmla="*/ 105759 w 216650"/>
                  <a:gd name="connsiteY53" fmla="*/ 154791 h 366638"/>
                  <a:gd name="connsiteX54" fmla="*/ 99343 w 216650"/>
                  <a:gd name="connsiteY54" fmla="*/ 169748 h 366638"/>
                  <a:gd name="connsiteX55" fmla="*/ 98301 w 216650"/>
                  <a:gd name="connsiteY55" fmla="*/ 173539 h 366638"/>
                  <a:gd name="connsiteX56" fmla="*/ 95884 w 216650"/>
                  <a:gd name="connsiteY56" fmla="*/ 179664 h 366638"/>
                  <a:gd name="connsiteX57" fmla="*/ 92551 w 216650"/>
                  <a:gd name="connsiteY57" fmla="*/ 191288 h 366638"/>
                  <a:gd name="connsiteX58" fmla="*/ 94760 w 216650"/>
                  <a:gd name="connsiteY58" fmla="*/ 193329 h 366638"/>
                  <a:gd name="connsiteX59" fmla="*/ 98634 w 216650"/>
                  <a:gd name="connsiteY59" fmla="*/ 197454 h 366638"/>
                  <a:gd name="connsiteX60" fmla="*/ 95593 w 216650"/>
                  <a:gd name="connsiteY60" fmla="*/ 208245 h 366638"/>
                  <a:gd name="connsiteX61" fmla="*/ 93218 w 216650"/>
                  <a:gd name="connsiteY61" fmla="*/ 212328 h 366638"/>
                  <a:gd name="connsiteX62" fmla="*/ 96134 w 216650"/>
                  <a:gd name="connsiteY62" fmla="*/ 216453 h 366638"/>
                  <a:gd name="connsiteX63" fmla="*/ 100134 w 216650"/>
                  <a:gd name="connsiteY63" fmla="*/ 228952 h 366638"/>
                  <a:gd name="connsiteX64" fmla="*/ 81052 w 216650"/>
                  <a:gd name="connsiteY64" fmla="*/ 236826 h 366638"/>
                  <a:gd name="connsiteX65" fmla="*/ 77053 w 216650"/>
                  <a:gd name="connsiteY65" fmla="*/ 234951 h 366638"/>
                  <a:gd name="connsiteX66" fmla="*/ 72428 w 216650"/>
                  <a:gd name="connsiteY66" fmla="*/ 233993 h 366638"/>
                  <a:gd name="connsiteX67" fmla="*/ 69303 w 216650"/>
                  <a:gd name="connsiteY67" fmla="*/ 237243 h 366638"/>
                  <a:gd name="connsiteX68" fmla="*/ 64387 w 216650"/>
                  <a:gd name="connsiteY68" fmla="*/ 242159 h 366638"/>
                  <a:gd name="connsiteX69" fmla="*/ 50513 w 216650"/>
                  <a:gd name="connsiteY69" fmla="*/ 237659 h 366638"/>
                  <a:gd name="connsiteX70" fmla="*/ 44388 w 216650"/>
                  <a:gd name="connsiteY70" fmla="*/ 232576 h 366638"/>
                  <a:gd name="connsiteX71" fmla="*/ 26390 w 216650"/>
                  <a:gd name="connsiteY71" fmla="*/ 235701 h 366638"/>
                  <a:gd name="connsiteX72" fmla="*/ 41555 w 216650"/>
                  <a:gd name="connsiteY72" fmla="*/ 249742 h 366638"/>
                  <a:gd name="connsiteX73" fmla="*/ 42763 w 216650"/>
                  <a:gd name="connsiteY73" fmla="*/ 250617 h 366638"/>
                  <a:gd name="connsiteX74" fmla="*/ 42972 w 216650"/>
                  <a:gd name="connsiteY74" fmla="*/ 251533 h 366638"/>
                  <a:gd name="connsiteX75" fmla="*/ 37764 w 216650"/>
                  <a:gd name="connsiteY75" fmla="*/ 261491 h 366638"/>
                  <a:gd name="connsiteX76" fmla="*/ 35431 w 216650"/>
                  <a:gd name="connsiteY76" fmla="*/ 263157 h 366638"/>
                  <a:gd name="connsiteX77" fmla="*/ 41430 w 216650"/>
                  <a:gd name="connsiteY77" fmla="*/ 268365 h 366638"/>
                  <a:gd name="connsiteX78" fmla="*/ 49138 w 216650"/>
                  <a:gd name="connsiteY78" fmla="*/ 273782 h 366638"/>
                  <a:gd name="connsiteX79" fmla="*/ 50513 w 216650"/>
                  <a:gd name="connsiteY79" fmla="*/ 282073 h 366638"/>
                  <a:gd name="connsiteX80" fmla="*/ 39930 w 216650"/>
                  <a:gd name="connsiteY80" fmla="*/ 285572 h 366638"/>
                  <a:gd name="connsiteX81" fmla="*/ 36222 w 216650"/>
                  <a:gd name="connsiteY81" fmla="*/ 285781 h 366638"/>
                  <a:gd name="connsiteX82" fmla="*/ 23890 w 216650"/>
                  <a:gd name="connsiteY82" fmla="*/ 292322 h 366638"/>
                  <a:gd name="connsiteX83" fmla="*/ 18640 w 216650"/>
                  <a:gd name="connsiteY83" fmla="*/ 296280 h 366638"/>
                  <a:gd name="connsiteX84" fmla="*/ 12724 w 216650"/>
                  <a:gd name="connsiteY84" fmla="*/ 299696 h 366638"/>
                  <a:gd name="connsiteX85" fmla="*/ 2350 w 216650"/>
                  <a:gd name="connsiteY85" fmla="*/ 307862 h 366638"/>
                  <a:gd name="connsiteX86" fmla="*/ 5475 w 216650"/>
                  <a:gd name="connsiteY86" fmla="*/ 312154 h 366638"/>
                  <a:gd name="connsiteX87" fmla="*/ 20099 w 216650"/>
                  <a:gd name="connsiteY87" fmla="*/ 319403 h 366638"/>
                  <a:gd name="connsiteX88" fmla="*/ 32973 w 216650"/>
                  <a:gd name="connsiteY88" fmla="*/ 325361 h 366638"/>
                  <a:gd name="connsiteX89" fmla="*/ 43097 w 216650"/>
                  <a:gd name="connsiteY89" fmla="*/ 322653 h 366638"/>
                  <a:gd name="connsiteX90" fmla="*/ 49555 w 216650"/>
                  <a:gd name="connsiteY90" fmla="*/ 331486 h 366638"/>
                  <a:gd name="connsiteX91" fmla="*/ 47971 w 216650"/>
                  <a:gd name="connsiteY91" fmla="*/ 343235 h 366638"/>
                  <a:gd name="connsiteX92" fmla="*/ 69178 w 216650"/>
                  <a:gd name="connsiteY92" fmla="*/ 349359 h 366638"/>
                  <a:gd name="connsiteX93" fmla="*/ 77719 w 216650"/>
                  <a:gd name="connsiteY93" fmla="*/ 357734 h 366638"/>
                  <a:gd name="connsiteX94" fmla="*/ 88593 w 216650"/>
                  <a:gd name="connsiteY94" fmla="*/ 354609 h 366638"/>
                  <a:gd name="connsiteX95" fmla="*/ 102301 w 216650"/>
                  <a:gd name="connsiteY95" fmla="*/ 356609 h 366638"/>
                  <a:gd name="connsiteX96" fmla="*/ 116425 w 216650"/>
                  <a:gd name="connsiteY96" fmla="*/ 356609 h 366638"/>
                  <a:gd name="connsiteX97" fmla="*/ 122966 w 216650"/>
                  <a:gd name="connsiteY97" fmla="*/ 366108 h 366638"/>
                  <a:gd name="connsiteX98" fmla="*/ 126965 w 216650"/>
                  <a:gd name="connsiteY98" fmla="*/ 352984 h 366638"/>
                  <a:gd name="connsiteX99" fmla="*/ 146339 w 216650"/>
                  <a:gd name="connsiteY99" fmla="*/ 360525 h 366638"/>
                  <a:gd name="connsiteX100" fmla="*/ 158630 w 216650"/>
                  <a:gd name="connsiteY100" fmla="*/ 363483 h 366638"/>
                  <a:gd name="connsiteX101" fmla="*/ 171629 w 216650"/>
                  <a:gd name="connsiteY101" fmla="*/ 357234 h 366638"/>
                  <a:gd name="connsiteX102" fmla="*/ 175753 w 216650"/>
                  <a:gd name="connsiteY102" fmla="*/ 351192 h 366638"/>
                  <a:gd name="connsiteX103" fmla="*/ 169712 w 216650"/>
                  <a:gd name="connsiteY103" fmla="*/ 338277 h 366638"/>
                  <a:gd name="connsiteX104" fmla="*/ 161130 w 216650"/>
                  <a:gd name="connsiteY104" fmla="*/ 316195 h 366638"/>
                  <a:gd name="connsiteX105" fmla="*/ 156838 w 216650"/>
                  <a:gd name="connsiteY105" fmla="*/ 307321 h 366638"/>
                  <a:gd name="connsiteX106" fmla="*/ 165296 w 216650"/>
                  <a:gd name="connsiteY106" fmla="*/ 297321 h 366638"/>
                  <a:gd name="connsiteX107" fmla="*/ 173170 w 216650"/>
                  <a:gd name="connsiteY107" fmla="*/ 313070 h 366638"/>
                  <a:gd name="connsiteX108" fmla="*/ 197085 w 216650"/>
                  <a:gd name="connsiteY108" fmla="*/ 301988 h 366638"/>
                  <a:gd name="connsiteX109" fmla="*/ 198418 w 216650"/>
                  <a:gd name="connsiteY109" fmla="*/ 280989 h 366638"/>
                  <a:gd name="connsiteX110" fmla="*/ 206751 w 216650"/>
                  <a:gd name="connsiteY110" fmla="*/ 262533 h 366638"/>
                  <a:gd name="connsiteX111" fmla="*/ 216834 w 216650"/>
                  <a:gd name="connsiteY111" fmla="*/ 246034 h 366638"/>
                  <a:gd name="connsiteX112" fmla="*/ 208959 w 216650"/>
                  <a:gd name="connsiteY112" fmla="*/ 234743 h 366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216650" h="366638">
                    <a:moveTo>
                      <a:pt x="208959" y="234743"/>
                    </a:moveTo>
                    <a:cubicBezTo>
                      <a:pt x="206376" y="226077"/>
                      <a:pt x="215042" y="218536"/>
                      <a:pt x="216250" y="210411"/>
                    </a:cubicBezTo>
                    <a:cubicBezTo>
                      <a:pt x="217459" y="202537"/>
                      <a:pt x="214459" y="194746"/>
                      <a:pt x="209334" y="188955"/>
                    </a:cubicBezTo>
                    <a:cubicBezTo>
                      <a:pt x="204293" y="183247"/>
                      <a:pt x="197502" y="178747"/>
                      <a:pt x="192710" y="173039"/>
                    </a:cubicBezTo>
                    <a:cubicBezTo>
                      <a:pt x="189169" y="168790"/>
                      <a:pt x="188169" y="155332"/>
                      <a:pt x="182295" y="157624"/>
                    </a:cubicBezTo>
                    <a:cubicBezTo>
                      <a:pt x="179545" y="158707"/>
                      <a:pt x="179586" y="164415"/>
                      <a:pt x="177087" y="165790"/>
                    </a:cubicBezTo>
                    <a:cubicBezTo>
                      <a:pt x="171295" y="168998"/>
                      <a:pt x="169587" y="165248"/>
                      <a:pt x="167379" y="161332"/>
                    </a:cubicBezTo>
                    <a:cubicBezTo>
                      <a:pt x="165463" y="157915"/>
                      <a:pt x="163963" y="152166"/>
                      <a:pt x="164838" y="148333"/>
                    </a:cubicBezTo>
                    <a:cubicBezTo>
                      <a:pt x="166254" y="142083"/>
                      <a:pt x="170129" y="143958"/>
                      <a:pt x="173420" y="139458"/>
                    </a:cubicBezTo>
                    <a:cubicBezTo>
                      <a:pt x="175795" y="136209"/>
                      <a:pt x="173212" y="130793"/>
                      <a:pt x="175337" y="128168"/>
                    </a:cubicBezTo>
                    <a:cubicBezTo>
                      <a:pt x="178212" y="124501"/>
                      <a:pt x="181503" y="127959"/>
                      <a:pt x="185503" y="126251"/>
                    </a:cubicBezTo>
                    <a:cubicBezTo>
                      <a:pt x="188711" y="124918"/>
                      <a:pt x="196377" y="113377"/>
                      <a:pt x="197627" y="109211"/>
                    </a:cubicBezTo>
                    <a:cubicBezTo>
                      <a:pt x="200043" y="101211"/>
                      <a:pt x="191461" y="93587"/>
                      <a:pt x="187628" y="86921"/>
                    </a:cubicBezTo>
                    <a:cubicBezTo>
                      <a:pt x="185919" y="83921"/>
                      <a:pt x="178295" y="73630"/>
                      <a:pt x="178712" y="70547"/>
                    </a:cubicBezTo>
                    <a:cubicBezTo>
                      <a:pt x="179753" y="63256"/>
                      <a:pt x="193085" y="58798"/>
                      <a:pt x="199627" y="56090"/>
                    </a:cubicBezTo>
                    <a:cubicBezTo>
                      <a:pt x="197418" y="50382"/>
                      <a:pt x="197169" y="44091"/>
                      <a:pt x="197002" y="37883"/>
                    </a:cubicBezTo>
                    <a:cubicBezTo>
                      <a:pt x="196752" y="29259"/>
                      <a:pt x="196502" y="21092"/>
                      <a:pt x="190711" y="15676"/>
                    </a:cubicBezTo>
                    <a:lnTo>
                      <a:pt x="189877" y="14885"/>
                    </a:lnTo>
                    <a:cubicBezTo>
                      <a:pt x="188044" y="13093"/>
                      <a:pt x="184711" y="9760"/>
                      <a:pt x="182420" y="9968"/>
                    </a:cubicBezTo>
                    <a:cubicBezTo>
                      <a:pt x="181336" y="10052"/>
                      <a:pt x="180920" y="10427"/>
                      <a:pt x="179961" y="11552"/>
                    </a:cubicBezTo>
                    <a:cubicBezTo>
                      <a:pt x="179045" y="12593"/>
                      <a:pt x="177920" y="13885"/>
                      <a:pt x="175837" y="14676"/>
                    </a:cubicBezTo>
                    <a:cubicBezTo>
                      <a:pt x="170379" y="16718"/>
                      <a:pt x="164254" y="16009"/>
                      <a:pt x="158338" y="15385"/>
                    </a:cubicBezTo>
                    <a:cubicBezTo>
                      <a:pt x="156005" y="15135"/>
                      <a:pt x="153713" y="14885"/>
                      <a:pt x="151547" y="14801"/>
                    </a:cubicBezTo>
                    <a:cubicBezTo>
                      <a:pt x="150255" y="14760"/>
                      <a:pt x="149214" y="14885"/>
                      <a:pt x="148339" y="14968"/>
                    </a:cubicBezTo>
                    <a:cubicBezTo>
                      <a:pt x="145839" y="15259"/>
                      <a:pt x="143506" y="15509"/>
                      <a:pt x="139714" y="12718"/>
                    </a:cubicBezTo>
                    <a:cubicBezTo>
                      <a:pt x="137715" y="11260"/>
                      <a:pt x="136423" y="9343"/>
                      <a:pt x="135340" y="7635"/>
                    </a:cubicBezTo>
                    <a:cubicBezTo>
                      <a:pt x="134257" y="5969"/>
                      <a:pt x="133298" y="4552"/>
                      <a:pt x="131840" y="3635"/>
                    </a:cubicBezTo>
                    <a:cubicBezTo>
                      <a:pt x="128840" y="1761"/>
                      <a:pt x="126882" y="2260"/>
                      <a:pt x="123632" y="3052"/>
                    </a:cubicBezTo>
                    <a:cubicBezTo>
                      <a:pt x="121674" y="3510"/>
                      <a:pt x="120674" y="4010"/>
                      <a:pt x="119841" y="4427"/>
                    </a:cubicBezTo>
                    <a:cubicBezTo>
                      <a:pt x="117300" y="5635"/>
                      <a:pt x="115925" y="5760"/>
                      <a:pt x="111050" y="4344"/>
                    </a:cubicBezTo>
                    <a:cubicBezTo>
                      <a:pt x="101801" y="1636"/>
                      <a:pt x="100134" y="1136"/>
                      <a:pt x="92510" y="6302"/>
                    </a:cubicBezTo>
                    <a:cubicBezTo>
                      <a:pt x="90927" y="7385"/>
                      <a:pt x="89510" y="8510"/>
                      <a:pt x="88135" y="9635"/>
                    </a:cubicBezTo>
                    <a:cubicBezTo>
                      <a:pt x="86968" y="10593"/>
                      <a:pt x="85760" y="11468"/>
                      <a:pt x="84552" y="12343"/>
                    </a:cubicBezTo>
                    <a:cubicBezTo>
                      <a:pt x="86385" y="14760"/>
                      <a:pt x="87343" y="17468"/>
                      <a:pt x="88177" y="20134"/>
                    </a:cubicBezTo>
                    <a:cubicBezTo>
                      <a:pt x="89010" y="22676"/>
                      <a:pt x="89760" y="25092"/>
                      <a:pt x="91343" y="27009"/>
                    </a:cubicBezTo>
                    <a:cubicBezTo>
                      <a:pt x="93051" y="29050"/>
                      <a:pt x="94635" y="30425"/>
                      <a:pt x="96176" y="31717"/>
                    </a:cubicBezTo>
                    <a:cubicBezTo>
                      <a:pt x="99509" y="34508"/>
                      <a:pt x="102676" y="37133"/>
                      <a:pt x="103176" y="44924"/>
                    </a:cubicBezTo>
                    <a:cubicBezTo>
                      <a:pt x="103259" y="46382"/>
                      <a:pt x="103051" y="47716"/>
                      <a:pt x="102884" y="48924"/>
                    </a:cubicBezTo>
                    <a:cubicBezTo>
                      <a:pt x="102551" y="51007"/>
                      <a:pt x="102426" y="52257"/>
                      <a:pt x="103176" y="53548"/>
                    </a:cubicBezTo>
                    <a:cubicBezTo>
                      <a:pt x="103509" y="54132"/>
                      <a:pt x="104884" y="54673"/>
                      <a:pt x="106092" y="55131"/>
                    </a:cubicBezTo>
                    <a:cubicBezTo>
                      <a:pt x="108259" y="55965"/>
                      <a:pt x="110925" y="56965"/>
                      <a:pt x="111842" y="59715"/>
                    </a:cubicBezTo>
                    <a:cubicBezTo>
                      <a:pt x="113550" y="64756"/>
                      <a:pt x="108759" y="68839"/>
                      <a:pt x="104550" y="72505"/>
                    </a:cubicBezTo>
                    <a:cubicBezTo>
                      <a:pt x="101801" y="74880"/>
                      <a:pt x="98634" y="77588"/>
                      <a:pt x="98176" y="79880"/>
                    </a:cubicBezTo>
                    <a:cubicBezTo>
                      <a:pt x="97801" y="81629"/>
                      <a:pt x="98134" y="83129"/>
                      <a:pt x="98509" y="84879"/>
                    </a:cubicBezTo>
                    <a:cubicBezTo>
                      <a:pt x="98843" y="86463"/>
                      <a:pt x="99218" y="88254"/>
                      <a:pt x="99093" y="90337"/>
                    </a:cubicBezTo>
                    <a:cubicBezTo>
                      <a:pt x="98926" y="92962"/>
                      <a:pt x="97926" y="95503"/>
                      <a:pt x="96968" y="97962"/>
                    </a:cubicBezTo>
                    <a:cubicBezTo>
                      <a:pt x="96134" y="100128"/>
                      <a:pt x="95343" y="102170"/>
                      <a:pt x="95135" y="104128"/>
                    </a:cubicBezTo>
                    <a:cubicBezTo>
                      <a:pt x="94260" y="112211"/>
                      <a:pt x="96426" y="126251"/>
                      <a:pt x="101926" y="130751"/>
                    </a:cubicBezTo>
                    <a:cubicBezTo>
                      <a:pt x="105467" y="133626"/>
                      <a:pt x="112008" y="133459"/>
                      <a:pt x="117841" y="133334"/>
                    </a:cubicBezTo>
                    <a:cubicBezTo>
                      <a:pt x="120674" y="133251"/>
                      <a:pt x="123299" y="133209"/>
                      <a:pt x="125674" y="133417"/>
                    </a:cubicBezTo>
                    <a:cubicBezTo>
                      <a:pt x="131757" y="134042"/>
                      <a:pt x="138423" y="137250"/>
                      <a:pt x="139423" y="142167"/>
                    </a:cubicBezTo>
                    <a:cubicBezTo>
                      <a:pt x="139923" y="144625"/>
                      <a:pt x="139215" y="148333"/>
                      <a:pt x="132923" y="151749"/>
                    </a:cubicBezTo>
                    <a:cubicBezTo>
                      <a:pt x="128132" y="154416"/>
                      <a:pt x="122757" y="153666"/>
                      <a:pt x="118008" y="152999"/>
                    </a:cubicBezTo>
                    <a:cubicBezTo>
                      <a:pt x="113008" y="152291"/>
                      <a:pt x="108717" y="151707"/>
                      <a:pt x="105759" y="154791"/>
                    </a:cubicBezTo>
                    <a:cubicBezTo>
                      <a:pt x="102342" y="158332"/>
                      <a:pt x="100759" y="164415"/>
                      <a:pt x="99343" y="169748"/>
                    </a:cubicBezTo>
                    <a:cubicBezTo>
                      <a:pt x="99009" y="171039"/>
                      <a:pt x="98676" y="172331"/>
                      <a:pt x="98301" y="173539"/>
                    </a:cubicBezTo>
                    <a:cubicBezTo>
                      <a:pt x="97801" y="175331"/>
                      <a:pt x="96843" y="177414"/>
                      <a:pt x="95884" y="179664"/>
                    </a:cubicBezTo>
                    <a:cubicBezTo>
                      <a:pt x="94093" y="183705"/>
                      <a:pt x="91885" y="188705"/>
                      <a:pt x="92551" y="191288"/>
                    </a:cubicBezTo>
                    <a:cubicBezTo>
                      <a:pt x="92718" y="191913"/>
                      <a:pt x="93801" y="192663"/>
                      <a:pt x="94760" y="193329"/>
                    </a:cubicBezTo>
                    <a:cubicBezTo>
                      <a:pt x="96259" y="194329"/>
                      <a:pt x="97926" y="195496"/>
                      <a:pt x="98634" y="197454"/>
                    </a:cubicBezTo>
                    <a:cubicBezTo>
                      <a:pt x="100717" y="203079"/>
                      <a:pt x="97759" y="206078"/>
                      <a:pt x="95593" y="208245"/>
                    </a:cubicBezTo>
                    <a:cubicBezTo>
                      <a:pt x="94051" y="209828"/>
                      <a:pt x="93176" y="210786"/>
                      <a:pt x="93218" y="212328"/>
                    </a:cubicBezTo>
                    <a:cubicBezTo>
                      <a:pt x="93260" y="213911"/>
                      <a:pt x="94301" y="214869"/>
                      <a:pt x="96134" y="216453"/>
                    </a:cubicBezTo>
                    <a:cubicBezTo>
                      <a:pt x="98843" y="218786"/>
                      <a:pt x="102551" y="221994"/>
                      <a:pt x="100134" y="228952"/>
                    </a:cubicBezTo>
                    <a:cubicBezTo>
                      <a:pt x="97384" y="236951"/>
                      <a:pt x="90427" y="239784"/>
                      <a:pt x="81052" y="236826"/>
                    </a:cubicBezTo>
                    <a:cubicBezTo>
                      <a:pt x="79427" y="236284"/>
                      <a:pt x="78136" y="235576"/>
                      <a:pt x="77053" y="234951"/>
                    </a:cubicBezTo>
                    <a:cubicBezTo>
                      <a:pt x="75053" y="233826"/>
                      <a:pt x="74178" y="233368"/>
                      <a:pt x="72428" y="233993"/>
                    </a:cubicBezTo>
                    <a:cubicBezTo>
                      <a:pt x="71261" y="234410"/>
                      <a:pt x="70345" y="235701"/>
                      <a:pt x="69303" y="237243"/>
                    </a:cubicBezTo>
                    <a:cubicBezTo>
                      <a:pt x="68095" y="239034"/>
                      <a:pt x="66678" y="241034"/>
                      <a:pt x="64387" y="242159"/>
                    </a:cubicBezTo>
                    <a:cubicBezTo>
                      <a:pt x="57012" y="245700"/>
                      <a:pt x="53263" y="241076"/>
                      <a:pt x="50513" y="237659"/>
                    </a:cubicBezTo>
                    <a:cubicBezTo>
                      <a:pt x="48721" y="235451"/>
                      <a:pt x="47013" y="233326"/>
                      <a:pt x="44388" y="232576"/>
                    </a:cubicBezTo>
                    <a:cubicBezTo>
                      <a:pt x="40930" y="231535"/>
                      <a:pt x="27723" y="233535"/>
                      <a:pt x="26390" y="235701"/>
                    </a:cubicBezTo>
                    <a:cubicBezTo>
                      <a:pt x="26431" y="235868"/>
                      <a:pt x="26723" y="239076"/>
                      <a:pt x="41555" y="249742"/>
                    </a:cubicBezTo>
                    <a:lnTo>
                      <a:pt x="42763" y="250617"/>
                    </a:lnTo>
                    <a:lnTo>
                      <a:pt x="42972" y="251533"/>
                    </a:lnTo>
                    <a:cubicBezTo>
                      <a:pt x="44513" y="258449"/>
                      <a:pt x="40305" y="260366"/>
                      <a:pt x="37764" y="261491"/>
                    </a:cubicBezTo>
                    <a:cubicBezTo>
                      <a:pt x="36139" y="262241"/>
                      <a:pt x="35597" y="262533"/>
                      <a:pt x="35431" y="263157"/>
                    </a:cubicBezTo>
                    <a:cubicBezTo>
                      <a:pt x="34972" y="265032"/>
                      <a:pt x="36597" y="266157"/>
                      <a:pt x="41430" y="268365"/>
                    </a:cubicBezTo>
                    <a:cubicBezTo>
                      <a:pt x="44472" y="269782"/>
                      <a:pt x="47596" y="271240"/>
                      <a:pt x="49138" y="273782"/>
                    </a:cubicBezTo>
                    <a:cubicBezTo>
                      <a:pt x="49888" y="275073"/>
                      <a:pt x="52221" y="278948"/>
                      <a:pt x="50513" y="282073"/>
                    </a:cubicBezTo>
                    <a:cubicBezTo>
                      <a:pt x="48721" y="285322"/>
                      <a:pt x="44055" y="285489"/>
                      <a:pt x="39930" y="285572"/>
                    </a:cubicBezTo>
                    <a:cubicBezTo>
                      <a:pt x="38597" y="285614"/>
                      <a:pt x="37306" y="285656"/>
                      <a:pt x="36222" y="285781"/>
                    </a:cubicBezTo>
                    <a:cubicBezTo>
                      <a:pt x="31139" y="286489"/>
                      <a:pt x="27765" y="289197"/>
                      <a:pt x="23890" y="292322"/>
                    </a:cubicBezTo>
                    <a:cubicBezTo>
                      <a:pt x="22223" y="293655"/>
                      <a:pt x="20557" y="295030"/>
                      <a:pt x="18640" y="296280"/>
                    </a:cubicBezTo>
                    <a:cubicBezTo>
                      <a:pt x="16932" y="297447"/>
                      <a:pt x="14891" y="298530"/>
                      <a:pt x="12724" y="299696"/>
                    </a:cubicBezTo>
                    <a:cubicBezTo>
                      <a:pt x="8433" y="301988"/>
                      <a:pt x="2600" y="305154"/>
                      <a:pt x="2350" y="307862"/>
                    </a:cubicBezTo>
                    <a:cubicBezTo>
                      <a:pt x="2225" y="309321"/>
                      <a:pt x="3975" y="311029"/>
                      <a:pt x="5475" y="312154"/>
                    </a:cubicBezTo>
                    <a:cubicBezTo>
                      <a:pt x="9724" y="315445"/>
                      <a:pt x="14766" y="317362"/>
                      <a:pt x="20099" y="319403"/>
                    </a:cubicBezTo>
                    <a:cubicBezTo>
                      <a:pt x="24473" y="321070"/>
                      <a:pt x="28931" y="322820"/>
                      <a:pt x="32973" y="325361"/>
                    </a:cubicBezTo>
                    <a:cubicBezTo>
                      <a:pt x="34722" y="320403"/>
                      <a:pt x="37139" y="317570"/>
                      <a:pt x="43097" y="322653"/>
                    </a:cubicBezTo>
                    <a:cubicBezTo>
                      <a:pt x="45097" y="324361"/>
                      <a:pt x="49180" y="328777"/>
                      <a:pt x="49555" y="331486"/>
                    </a:cubicBezTo>
                    <a:cubicBezTo>
                      <a:pt x="50138" y="335402"/>
                      <a:pt x="45888" y="339193"/>
                      <a:pt x="47971" y="343235"/>
                    </a:cubicBezTo>
                    <a:cubicBezTo>
                      <a:pt x="51471" y="350026"/>
                      <a:pt x="63345" y="345443"/>
                      <a:pt x="69178" y="349359"/>
                    </a:cubicBezTo>
                    <a:cubicBezTo>
                      <a:pt x="72678" y="351692"/>
                      <a:pt x="73720" y="356150"/>
                      <a:pt x="77719" y="357734"/>
                    </a:cubicBezTo>
                    <a:cubicBezTo>
                      <a:pt x="84302" y="360358"/>
                      <a:pt x="83219" y="356109"/>
                      <a:pt x="88593" y="354609"/>
                    </a:cubicBezTo>
                    <a:cubicBezTo>
                      <a:pt x="94843" y="352901"/>
                      <a:pt x="95926" y="356650"/>
                      <a:pt x="102301" y="356609"/>
                    </a:cubicBezTo>
                    <a:cubicBezTo>
                      <a:pt x="105717" y="356609"/>
                      <a:pt x="112133" y="352151"/>
                      <a:pt x="116425" y="356609"/>
                    </a:cubicBezTo>
                    <a:cubicBezTo>
                      <a:pt x="119466" y="359775"/>
                      <a:pt x="115550" y="366941"/>
                      <a:pt x="122966" y="366108"/>
                    </a:cubicBezTo>
                    <a:cubicBezTo>
                      <a:pt x="130965" y="365233"/>
                      <a:pt x="128632" y="357317"/>
                      <a:pt x="126965" y="352984"/>
                    </a:cubicBezTo>
                    <a:cubicBezTo>
                      <a:pt x="132840" y="350109"/>
                      <a:pt x="141214" y="357650"/>
                      <a:pt x="146339" y="360525"/>
                    </a:cubicBezTo>
                    <a:cubicBezTo>
                      <a:pt x="150922" y="363108"/>
                      <a:pt x="151214" y="366441"/>
                      <a:pt x="158630" y="363483"/>
                    </a:cubicBezTo>
                    <a:cubicBezTo>
                      <a:pt x="163379" y="361608"/>
                      <a:pt x="167004" y="358817"/>
                      <a:pt x="171629" y="357234"/>
                    </a:cubicBezTo>
                    <a:cubicBezTo>
                      <a:pt x="176545" y="355567"/>
                      <a:pt x="177712" y="359192"/>
                      <a:pt x="175753" y="351192"/>
                    </a:cubicBezTo>
                    <a:cubicBezTo>
                      <a:pt x="174754" y="347109"/>
                      <a:pt x="171379" y="342443"/>
                      <a:pt x="169712" y="338277"/>
                    </a:cubicBezTo>
                    <a:cubicBezTo>
                      <a:pt x="166671" y="330652"/>
                      <a:pt x="165713" y="322820"/>
                      <a:pt x="161130" y="316195"/>
                    </a:cubicBezTo>
                    <a:cubicBezTo>
                      <a:pt x="159630" y="314029"/>
                      <a:pt x="156713" y="310904"/>
                      <a:pt x="156838" y="307321"/>
                    </a:cubicBezTo>
                    <a:cubicBezTo>
                      <a:pt x="156922" y="303904"/>
                      <a:pt x="161755" y="297697"/>
                      <a:pt x="165296" y="297321"/>
                    </a:cubicBezTo>
                    <a:cubicBezTo>
                      <a:pt x="177295" y="295947"/>
                      <a:pt x="170212" y="309154"/>
                      <a:pt x="173170" y="313070"/>
                    </a:cubicBezTo>
                    <a:cubicBezTo>
                      <a:pt x="182211" y="325070"/>
                      <a:pt x="195252" y="311070"/>
                      <a:pt x="197085" y="301988"/>
                    </a:cubicBezTo>
                    <a:cubicBezTo>
                      <a:pt x="198460" y="295072"/>
                      <a:pt x="197085" y="287905"/>
                      <a:pt x="198418" y="280989"/>
                    </a:cubicBezTo>
                    <a:cubicBezTo>
                      <a:pt x="199752" y="274115"/>
                      <a:pt x="204043" y="268865"/>
                      <a:pt x="206751" y="262533"/>
                    </a:cubicBezTo>
                    <a:cubicBezTo>
                      <a:pt x="208543" y="258408"/>
                      <a:pt x="216542" y="249534"/>
                      <a:pt x="216834" y="246034"/>
                    </a:cubicBezTo>
                    <a:cubicBezTo>
                      <a:pt x="217542" y="240242"/>
                      <a:pt x="210459" y="239784"/>
                      <a:pt x="208959" y="234743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3" name="Полилиния: фигура 102">
                <a:extLst>
                  <a:ext uri="{FF2B5EF4-FFF2-40B4-BE49-F238E27FC236}">
                    <a16:creationId xmlns:a16="http://schemas.microsoft.com/office/drawing/2014/main" id="{FDCDCBBC-156E-40FC-AC74-1BA61F65E67D}"/>
                  </a:ext>
                </a:extLst>
              </p:cNvPr>
              <p:cNvSpPr/>
              <p:nvPr/>
            </p:nvSpPr>
            <p:spPr>
              <a:xfrm>
                <a:off x="2898253" y="4116026"/>
                <a:ext cx="545792" cy="629119"/>
              </a:xfrm>
              <a:custGeom>
                <a:avLst/>
                <a:gdLst>
                  <a:gd name="connsiteX0" fmla="*/ 541219 w 545791"/>
                  <a:gd name="connsiteY0" fmla="*/ 580258 h 629118"/>
                  <a:gd name="connsiteX1" fmla="*/ 529554 w 545791"/>
                  <a:gd name="connsiteY1" fmla="*/ 564509 h 629118"/>
                  <a:gd name="connsiteX2" fmla="*/ 518929 w 545791"/>
                  <a:gd name="connsiteY2" fmla="*/ 547969 h 629118"/>
                  <a:gd name="connsiteX3" fmla="*/ 514180 w 545791"/>
                  <a:gd name="connsiteY3" fmla="*/ 534553 h 629118"/>
                  <a:gd name="connsiteX4" fmla="*/ 494514 w 545791"/>
                  <a:gd name="connsiteY4" fmla="*/ 520513 h 629118"/>
                  <a:gd name="connsiteX5" fmla="*/ 506930 w 545791"/>
                  <a:gd name="connsiteY5" fmla="*/ 505972 h 629118"/>
                  <a:gd name="connsiteX6" fmla="*/ 491181 w 545791"/>
                  <a:gd name="connsiteY6" fmla="*/ 489848 h 629118"/>
                  <a:gd name="connsiteX7" fmla="*/ 494556 w 545791"/>
                  <a:gd name="connsiteY7" fmla="*/ 477516 h 629118"/>
                  <a:gd name="connsiteX8" fmla="*/ 490931 w 545791"/>
                  <a:gd name="connsiteY8" fmla="*/ 460975 h 629118"/>
                  <a:gd name="connsiteX9" fmla="*/ 498681 w 545791"/>
                  <a:gd name="connsiteY9" fmla="*/ 451143 h 629118"/>
                  <a:gd name="connsiteX10" fmla="*/ 508513 w 545791"/>
                  <a:gd name="connsiteY10" fmla="*/ 448893 h 629118"/>
                  <a:gd name="connsiteX11" fmla="*/ 522096 w 545791"/>
                  <a:gd name="connsiteY11" fmla="*/ 439560 h 629118"/>
                  <a:gd name="connsiteX12" fmla="*/ 516471 w 545791"/>
                  <a:gd name="connsiteY12" fmla="*/ 427686 h 629118"/>
                  <a:gd name="connsiteX13" fmla="*/ 511430 w 545791"/>
                  <a:gd name="connsiteY13" fmla="*/ 425270 h 629118"/>
                  <a:gd name="connsiteX14" fmla="*/ 505222 w 545791"/>
                  <a:gd name="connsiteY14" fmla="*/ 424645 h 629118"/>
                  <a:gd name="connsiteX15" fmla="*/ 493056 w 545791"/>
                  <a:gd name="connsiteY15" fmla="*/ 416729 h 629118"/>
                  <a:gd name="connsiteX16" fmla="*/ 481016 w 545791"/>
                  <a:gd name="connsiteY16" fmla="*/ 410104 h 629118"/>
                  <a:gd name="connsiteX17" fmla="*/ 477266 w 545791"/>
                  <a:gd name="connsiteY17" fmla="*/ 414229 h 629118"/>
                  <a:gd name="connsiteX18" fmla="*/ 465892 w 545791"/>
                  <a:gd name="connsiteY18" fmla="*/ 420853 h 629118"/>
                  <a:gd name="connsiteX19" fmla="*/ 461142 w 545791"/>
                  <a:gd name="connsiteY19" fmla="*/ 410646 h 629118"/>
                  <a:gd name="connsiteX20" fmla="*/ 460892 w 545791"/>
                  <a:gd name="connsiteY20" fmla="*/ 405730 h 629118"/>
                  <a:gd name="connsiteX21" fmla="*/ 458476 w 545791"/>
                  <a:gd name="connsiteY21" fmla="*/ 403355 h 629118"/>
                  <a:gd name="connsiteX22" fmla="*/ 456892 w 545791"/>
                  <a:gd name="connsiteY22" fmla="*/ 406480 h 629118"/>
                  <a:gd name="connsiteX23" fmla="*/ 438894 w 545791"/>
                  <a:gd name="connsiteY23" fmla="*/ 413604 h 629118"/>
                  <a:gd name="connsiteX24" fmla="*/ 429561 w 545791"/>
                  <a:gd name="connsiteY24" fmla="*/ 415479 h 629118"/>
                  <a:gd name="connsiteX25" fmla="*/ 428061 w 545791"/>
                  <a:gd name="connsiteY25" fmla="*/ 420728 h 629118"/>
                  <a:gd name="connsiteX26" fmla="*/ 424687 w 545791"/>
                  <a:gd name="connsiteY26" fmla="*/ 430311 h 629118"/>
                  <a:gd name="connsiteX27" fmla="*/ 405563 w 545791"/>
                  <a:gd name="connsiteY27" fmla="*/ 443185 h 629118"/>
                  <a:gd name="connsiteX28" fmla="*/ 399688 w 545791"/>
                  <a:gd name="connsiteY28" fmla="*/ 444143 h 629118"/>
                  <a:gd name="connsiteX29" fmla="*/ 375607 w 545791"/>
                  <a:gd name="connsiteY29" fmla="*/ 423312 h 629118"/>
                  <a:gd name="connsiteX30" fmla="*/ 374732 w 545791"/>
                  <a:gd name="connsiteY30" fmla="*/ 421562 h 629118"/>
                  <a:gd name="connsiteX31" fmla="*/ 361483 w 545791"/>
                  <a:gd name="connsiteY31" fmla="*/ 404938 h 629118"/>
                  <a:gd name="connsiteX32" fmla="*/ 361441 w 545791"/>
                  <a:gd name="connsiteY32" fmla="*/ 404938 h 629118"/>
                  <a:gd name="connsiteX33" fmla="*/ 355567 w 545791"/>
                  <a:gd name="connsiteY33" fmla="*/ 410563 h 629118"/>
                  <a:gd name="connsiteX34" fmla="*/ 352650 w 545791"/>
                  <a:gd name="connsiteY34" fmla="*/ 411729 h 629118"/>
                  <a:gd name="connsiteX35" fmla="*/ 338610 w 545791"/>
                  <a:gd name="connsiteY35" fmla="*/ 412354 h 629118"/>
                  <a:gd name="connsiteX36" fmla="*/ 324319 w 545791"/>
                  <a:gd name="connsiteY36" fmla="*/ 413562 h 629118"/>
                  <a:gd name="connsiteX37" fmla="*/ 313820 w 545791"/>
                  <a:gd name="connsiteY37" fmla="*/ 402105 h 629118"/>
                  <a:gd name="connsiteX38" fmla="*/ 313028 w 545791"/>
                  <a:gd name="connsiteY38" fmla="*/ 396314 h 629118"/>
                  <a:gd name="connsiteX39" fmla="*/ 304821 w 545791"/>
                  <a:gd name="connsiteY39" fmla="*/ 384731 h 629118"/>
                  <a:gd name="connsiteX40" fmla="*/ 298113 w 545791"/>
                  <a:gd name="connsiteY40" fmla="*/ 371649 h 629118"/>
                  <a:gd name="connsiteX41" fmla="*/ 309779 w 545791"/>
                  <a:gd name="connsiteY41" fmla="*/ 363983 h 629118"/>
                  <a:gd name="connsiteX42" fmla="*/ 313237 w 545791"/>
                  <a:gd name="connsiteY42" fmla="*/ 354275 h 629118"/>
                  <a:gd name="connsiteX43" fmla="*/ 315320 w 545791"/>
                  <a:gd name="connsiteY43" fmla="*/ 348692 h 629118"/>
                  <a:gd name="connsiteX44" fmla="*/ 308904 w 545791"/>
                  <a:gd name="connsiteY44" fmla="*/ 342401 h 629118"/>
                  <a:gd name="connsiteX45" fmla="*/ 300363 w 545791"/>
                  <a:gd name="connsiteY45" fmla="*/ 338151 h 629118"/>
                  <a:gd name="connsiteX46" fmla="*/ 295530 w 545791"/>
                  <a:gd name="connsiteY46" fmla="*/ 324986 h 629118"/>
                  <a:gd name="connsiteX47" fmla="*/ 323403 w 545791"/>
                  <a:gd name="connsiteY47" fmla="*/ 316486 h 629118"/>
                  <a:gd name="connsiteX48" fmla="*/ 324069 w 545791"/>
                  <a:gd name="connsiteY48" fmla="*/ 314611 h 629118"/>
                  <a:gd name="connsiteX49" fmla="*/ 325736 w 545791"/>
                  <a:gd name="connsiteY49" fmla="*/ 287655 h 629118"/>
                  <a:gd name="connsiteX50" fmla="*/ 308695 w 545791"/>
                  <a:gd name="connsiteY50" fmla="*/ 287822 h 629118"/>
                  <a:gd name="connsiteX51" fmla="*/ 295571 w 545791"/>
                  <a:gd name="connsiteY51" fmla="*/ 294571 h 629118"/>
                  <a:gd name="connsiteX52" fmla="*/ 278281 w 545791"/>
                  <a:gd name="connsiteY52" fmla="*/ 288197 h 629118"/>
                  <a:gd name="connsiteX53" fmla="*/ 276448 w 545791"/>
                  <a:gd name="connsiteY53" fmla="*/ 276114 h 629118"/>
                  <a:gd name="connsiteX54" fmla="*/ 278614 w 545791"/>
                  <a:gd name="connsiteY54" fmla="*/ 271948 h 629118"/>
                  <a:gd name="connsiteX55" fmla="*/ 281906 w 545791"/>
                  <a:gd name="connsiteY55" fmla="*/ 268032 h 629118"/>
                  <a:gd name="connsiteX56" fmla="*/ 283947 w 545791"/>
                  <a:gd name="connsiteY56" fmla="*/ 265657 h 629118"/>
                  <a:gd name="connsiteX57" fmla="*/ 283031 w 545791"/>
                  <a:gd name="connsiteY57" fmla="*/ 263115 h 629118"/>
                  <a:gd name="connsiteX58" fmla="*/ 281572 w 545791"/>
                  <a:gd name="connsiteY58" fmla="*/ 258157 h 629118"/>
                  <a:gd name="connsiteX59" fmla="*/ 285447 w 545791"/>
                  <a:gd name="connsiteY59" fmla="*/ 246450 h 629118"/>
                  <a:gd name="connsiteX60" fmla="*/ 288405 w 545791"/>
                  <a:gd name="connsiteY60" fmla="*/ 241534 h 629118"/>
                  <a:gd name="connsiteX61" fmla="*/ 287655 w 545791"/>
                  <a:gd name="connsiteY61" fmla="*/ 231451 h 629118"/>
                  <a:gd name="connsiteX62" fmla="*/ 283739 w 545791"/>
                  <a:gd name="connsiteY62" fmla="*/ 218785 h 629118"/>
                  <a:gd name="connsiteX63" fmla="*/ 286405 w 545791"/>
                  <a:gd name="connsiteY63" fmla="*/ 203620 h 629118"/>
                  <a:gd name="connsiteX64" fmla="*/ 288322 w 545791"/>
                  <a:gd name="connsiteY64" fmla="*/ 177497 h 629118"/>
                  <a:gd name="connsiteX65" fmla="*/ 288072 w 545791"/>
                  <a:gd name="connsiteY65" fmla="*/ 170789 h 629118"/>
                  <a:gd name="connsiteX66" fmla="*/ 287072 w 545791"/>
                  <a:gd name="connsiteY66" fmla="*/ 160915 h 629118"/>
                  <a:gd name="connsiteX67" fmla="*/ 282031 w 545791"/>
                  <a:gd name="connsiteY67" fmla="*/ 157623 h 629118"/>
                  <a:gd name="connsiteX68" fmla="*/ 275281 w 545791"/>
                  <a:gd name="connsiteY68" fmla="*/ 153540 h 629118"/>
                  <a:gd name="connsiteX69" fmla="*/ 271823 w 545791"/>
                  <a:gd name="connsiteY69" fmla="*/ 138542 h 629118"/>
                  <a:gd name="connsiteX70" fmla="*/ 271865 w 545791"/>
                  <a:gd name="connsiteY70" fmla="*/ 136208 h 629118"/>
                  <a:gd name="connsiteX71" fmla="*/ 272823 w 545791"/>
                  <a:gd name="connsiteY71" fmla="*/ 127959 h 629118"/>
                  <a:gd name="connsiteX72" fmla="*/ 273698 w 545791"/>
                  <a:gd name="connsiteY72" fmla="*/ 119460 h 629118"/>
                  <a:gd name="connsiteX73" fmla="*/ 271948 w 545791"/>
                  <a:gd name="connsiteY73" fmla="*/ 113044 h 629118"/>
                  <a:gd name="connsiteX74" fmla="*/ 269907 w 545791"/>
                  <a:gd name="connsiteY74" fmla="*/ 105627 h 629118"/>
                  <a:gd name="connsiteX75" fmla="*/ 275448 w 545791"/>
                  <a:gd name="connsiteY75" fmla="*/ 81921 h 629118"/>
                  <a:gd name="connsiteX76" fmla="*/ 278406 w 545791"/>
                  <a:gd name="connsiteY76" fmla="*/ 74755 h 629118"/>
                  <a:gd name="connsiteX77" fmla="*/ 280489 w 545791"/>
                  <a:gd name="connsiteY77" fmla="*/ 67880 h 629118"/>
                  <a:gd name="connsiteX78" fmla="*/ 273781 w 545791"/>
                  <a:gd name="connsiteY78" fmla="*/ 67630 h 629118"/>
                  <a:gd name="connsiteX79" fmla="*/ 270990 w 545791"/>
                  <a:gd name="connsiteY79" fmla="*/ 62589 h 629118"/>
                  <a:gd name="connsiteX80" fmla="*/ 269698 w 545791"/>
                  <a:gd name="connsiteY80" fmla="*/ 59006 h 629118"/>
                  <a:gd name="connsiteX81" fmla="*/ 267365 w 545791"/>
                  <a:gd name="connsiteY81" fmla="*/ 56714 h 629118"/>
                  <a:gd name="connsiteX82" fmla="*/ 262240 w 545791"/>
                  <a:gd name="connsiteY82" fmla="*/ 50465 h 629118"/>
                  <a:gd name="connsiteX83" fmla="*/ 268157 w 545791"/>
                  <a:gd name="connsiteY83" fmla="*/ 34549 h 629118"/>
                  <a:gd name="connsiteX84" fmla="*/ 272948 w 545791"/>
                  <a:gd name="connsiteY84" fmla="*/ 30216 h 629118"/>
                  <a:gd name="connsiteX85" fmla="*/ 260407 w 545791"/>
                  <a:gd name="connsiteY85" fmla="*/ 11926 h 629118"/>
                  <a:gd name="connsiteX86" fmla="*/ 246742 w 545791"/>
                  <a:gd name="connsiteY86" fmla="*/ 4843 h 629118"/>
                  <a:gd name="connsiteX87" fmla="*/ 239492 w 545791"/>
                  <a:gd name="connsiteY87" fmla="*/ 2344 h 629118"/>
                  <a:gd name="connsiteX88" fmla="*/ 238701 w 545791"/>
                  <a:gd name="connsiteY88" fmla="*/ 4218 h 629118"/>
                  <a:gd name="connsiteX89" fmla="*/ 228410 w 545791"/>
                  <a:gd name="connsiteY89" fmla="*/ 13259 h 629118"/>
                  <a:gd name="connsiteX90" fmla="*/ 230410 w 545791"/>
                  <a:gd name="connsiteY90" fmla="*/ 17342 h 629118"/>
                  <a:gd name="connsiteX91" fmla="*/ 228993 w 545791"/>
                  <a:gd name="connsiteY91" fmla="*/ 30883 h 629118"/>
                  <a:gd name="connsiteX92" fmla="*/ 222244 w 545791"/>
                  <a:gd name="connsiteY92" fmla="*/ 35716 h 629118"/>
                  <a:gd name="connsiteX93" fmla="*/ 219369 w 545791"/>
                  <a:gd name="connsiteY93" fmla="*/ 37632 h 629118"/>
                  <a:gd name="connsiteX94" fmla="*/ 215786 w 545791"/>
                  <a:gd name="connsiteY94" fmla="*/ 40841 h 629118"/>
                  <a:gd name="connsiteX95" fmla="*/ 207828 w 545791"/>
                  <a:gd name="connsiteY95" fmla="*/ 47090 h 629118"/>
                  <a:gd name="connsiteX96" fmla="*/ 193662 w 545791"/>
                  <a:gd name="connsiteY96" fmla="*/ 52548 h 629118"/>
                  <a:gd name="connsiteX97" fmla="*/ 176789 w 545791"/>
                  <a:gd name="connsiteY97" fmla="*/ 61797 h 629118"/>
                  <a:gd name="connsiteX98" fmla="*/ 179413 w 545791"/>
                  <a:gd name="connsiteY98" fmla="*/ 73130 h 629118"/>
                  <a:gd name="connsiteX99" fmla="*/ 179538 w 545791"/>
                  <a:gd name="connsiteY99" fmla="*/ 75338 h 629118"/>
                  <a:gd name="connsiteX100" fmla="*/ 177830 w 545791"/>
                  <a:gd name="connsiteY100" fmla="*/ 76713 h 629118"/>
                  <a:gd name="connsiteX101" fmla="*/ 173914 w 545791"/>
                  <a:gd name="connsiteY101" fmla="*/ 77504 h 629118"/>
                  <a:gd name="connsiteX102" fmla="*/ 160831 w 545791"/>
                  <a:gd name="connsiteY102" fmla="*/ 83004 h 629118"/>
                  <a:gd name="connsiteX103" fmla="*/ 156499 w 545791"/>
                  <a:gd name="connsiteY103" fmla="*/ 88379 h 629118"/>
                  <a:gd name="connsiteX104" fmla="*/ 148082 w 545791"/>
                  <a:gd name="connsiteY104" fmla="*/ 96795 h 629118"/>
                  <a:gd name="connsiteX105" fmla="*/ 134334 w 545791"/>
                  <a:gd name="connsiteY105" fmla="*/ 98086 h 629118"/>
                  <a:gd name="connsiteX106" fmla="*/ 123751 w 545791"/>
                  <a:gd name="connsiteY106" fmla="*/ 98628 h 629118"/>
                  <a:gd name="connsiteX107" fmla="*/ 119460 w 545791"/>
                  <a:gd name="connsiteY107" fmla="*/ 102836 h 629118"/>
                  <a:gd name="connsiteX108" fmla="*/ 114710 w 545791"/>
                  <a:gd name="connsiteY108" fmla="*/ 108835 h 629118"/>
                  <a:gd name="connsiteX109" fmla="*/ 100669 w 545791"/>
                  <a:gd name="connsiteY109" fmla="*/ 109377 h 629118"/>
                  <a:gd name="connsiteX110" fmla="*/ 90629 w 545791"/>
                  <a:gd name="connsiteY110" fmla="*/ 111044 h 629118"/>
                  <a:gd name="connsiteX111" fmla="*/ 86129 w 545791"/>
                  <a:gd name="connsiteY111" fmla="*/ 118085 h 629118"/>
                  <a:gd name="connsiteX112" fmla="*/ 82879 w 545791"/>
                  <a:gd name="connsiteY112" fmla="*/ 123501 h 629118"/>
                  <a:gd name="connsiteX113" fmla="*/ 75088 w 545791"/>
                  <a:gd name="connsiteY113" fmla="*/ 126751 h 629118"/>
                  <a:gd name="connsiteX114" fmla="*/ 69463 w 545791"/>
                  <a:gd name="connsiteY114" fmla="*/ 128709 h 629118"/>
                  <a:gd name="connsiteX115" fmla="*/ 62922 w 545791"/>
                  <a:gd name="connsiteY115" fmla="*/ 136792 h 629118"/>
                  <a:gd name="connsiteX116" fmla="*/ 48215 w 545791"/>
                  <a:gd name="connsiteY116" fmla="*/ 148291 h 629118"/>
                  <a:gd name="connsiteX117" fmla="*/ 27842 w 545791"/>
                  <a:gd name="connsiteY117" fmla="*/ 147333 h 629118"/>
                  <a:gd name="connsiteX118" fmla="*/ 2344 w 545791"/>
                  <a:gd name="connsiteY118" fmla="*/ 149041 h 629118"/>
                  <a:gd name="connsiteX119" fmla="*/ 6760 w 545791"/>
                  <a:gd name="connsiteY119" fmla="*/ 162623 h 629118"/>
                  <a:gd name="connsiteX120" fmla="*/ 17509 w 545791"/>
                  <a:gd name="connsiteY120" fmla="*/ 179164 h 629118"/>
                  <a:gd name="connsiteX121" fmla="*/ 4718 w 545791"/>
                  <a:gd name="connsiteY121" fmla="*/ 192579 h 629118"/>
                  <a:gd name="connsiteX122" fmla="*/ 25009 w 545791"/>
                  <a:gd name="connsiteY122" fmla="*/ 200328 h 629118"/>
                  <a:gd name="connsiteX123" fmla="*/ 25425 w 545791"/>
                  <a:gd name="connsiteY123" fmla="*/ 211161 h 629118"/>
                  <a:gd name="connsiteX124" fmla="*/ 47923 w 545791"/>
                  <a:gd name="connsiteY124" fmla="*/ 195496 h 629118"/>
                  <a:gd name="connsiteX125" fmla="*/ 53840 w 545791"/>
                  <a:gd name="connsiteY125" fmla="*/ 205911 h 629118"/>
                  <a:gd name="connsiteX126" fmla="*/ 76921 w 545791"/>
                  <a:gd name="connsiteY126" fmla="*/ 208411 h 629118"/>
                  <a:gd name="connsiteX127" fmla="*/ 69588 w 545791"/>
                  <a:gd name="connsiteY127" fmla="*/ 230201 h 629118"/>
                  <a:gd name="connsiteX128" fmla="*/ 79754 w 545791"/>
                  <a:gd name="connsiteY128" fmla="*/ 247950 h 629118"/>
                  <a:gd name="connsiteX129" fmla="*/ 98836 w 545791"/>
                  <a:gd name="connsiteY129" fmla="*/ 262824 h 629118"/>
                  <a:gd name="connsiteX130" fmla="*/ 114043 w 545791"/>
                  <a:gd name="connsiteY130" fmla="*/ 275406 h 629118"/>
                  <a:gd name="connsiteX131" fmla="*/ 117668 w 545791"/>
                  <a:gd name="connsiteY131" fmla="*/ 292322 h 629118"/>
                  <a:gd name="connsiteX132" fmla="*/ 108877 w 545791"/>
                  <a:gd name="connsiteY132" fmla="*/ 299654 h 629118"/>
                  <a:gd name="connsiteX133" fmla="*/ 122459 w 545791"/>
                  <a:gd name="connsiteY133" fmla="*/ 337110 h 629118"/>
                  <a:gd name="connsiteX134" fmla="*/ 124793 w 545791"/>
                  <a:gd name="connsiteY134" fmla="*/ 358900 h 629118"/>
                  <a:gd name="connsiteX135" fmla="*/ 127001 w 545791"/>
                  <a:gd name="connsiteY135" fmla="*/ 367358 h 629118"/>
                  <a:gd name="connsiteX136" fmla="*/ 118918 w 545791"/>
                  <a:gd name="connsiteY136" fmla="*/ 375023 h 629118"/>
                  <a:gd name="connsiteX137" fmla="*/ 106794 w 545791"/>
                  <a:gd name="connsiteY137" fmla="*/ 397730 h 629118"/>
                  <a:gd name="connsiteX138" fmla="*/ 130125 w 545791"/>
                  <a:gd name="connsiteY138" fmla="*/ 391564 h 629118"/>
                  <a:gd name="connsiteX139" fmla="*/ 139791 w 545791"/>
                  <a:gd name="connsiteY139" fmla="*/ 371316 h 629118"/>
                  <a:gd name="connsiteX140" fmla="*/ 151874 w 545791"/>
                  <a:gd name="connsiteY140" fmla="*/ 368899 h 629118"/>
                  <a:gd name="connsiteX141" fmla="*/ 156749 w 545791"/>
                  <a:gd name="connsiteY141" fmla="*/ 381815 h 629118"/>
                  <a:gd name="connsiteX142" fmla="*/ 163040 w 545791"/>
                  <a:gd name="connsiteY142" fmla="*/ 391981 h 629118"/>
                  <a:gd name="connsiteX143" fmla="*/ 162415 w 545791"/>
                  <a:gd name="connsiteY143" fmla="*/ 414062 h 629118"/>
                  <a:gd name="connsiteX144" fmla="*/ 170206 w 545791"/>
                  <a:gd name="connsiteY144" fmla="*/ 425061 h 629118"/>
                  <a:gd name="connsiteX145" fmla="*/ 171206 w 545791"/>
                  <a:gd name="connsiteY145" fmla="*/ 435561 h 629118"/>
                  <a:gd name="connsiteX146" fmla="*/ 197829 w 545791"/>
                  <a:gd name="connsiteY146" fmla="*/ 444018 h 629118"/>
                  <a:gd name="connsiteX147" fmla="*/ 212494 w 545791"/>
                  <a:gd name="connsiteY147" fmla="*/ 444018 h 629118"/>
                  <a:gd name="connsiteX148" fmla="*/ 220869 w 545791"/>
                  <a:gd name="connsiteY148" fmla="*/ 433644 h 629118"/>
                  <a:gd name="connsiteX149" fmla="*/ 227243 w 545791"/>
                  <a:gd name="connsiteY149" fmla="*/ 438477 h 629118"/>
                  <a:gd name="connsiteX150" fmla="*/ 239534 w 545791"/>
                  <a:gd name="connsiteY150" fmla="*/ 431603 h 629118"/>
                  <a:gd name="connsiteX151" fmla="*/ 250991 w 545791"/>
                  <a:gd name="connsiteY151" fmla="*/ 438935 h 629118"/>
                  <a:gd name="connsiteX152" fmla="*/ 263074 w 545791"/>
                  <a:gd name="connsiteY152" fmla="*/ 438310 h 629118"/>
                  <a:gd name="connsiteX153" fmla="*/ 280239 w 545791"/>
                  <a:gd name="connsiteY153" fmla="*/ 449268 h 629118"/>
                  <a:gd name="connsiteX154" fmla="*/ 286655 w 545791"/>
                  <a:gd name="connsiteY154" fmla="*/ 466308 h 629118"/>
                  <a:gd name="connsiteX155" fmla="*/ 294321 w 545791"/>
                  <a:gd name="connsiteY155" fmla="*/ 484682 h 629118"/>
                  <a:gd name="connsiteX156" fmla="*/ 303529 w 545791"/>
                  <a:gd name="connsiteY156" fmla="*/ 487182 h 629118"/>
                  <a:gd name="connsiteX157" fmla="*/ 311278 w 545791"/>
                  <a:gd name="connsiteY157" fmla="*/ 488015 h 629118"/>
                  <a:gd name="connsiteX158" fmla="*/ 326194 w 545791"/>
                  <a:gd name="connsiteY158" fmla="*/ 475808 h 629118"/>
                  <a:gd name="connsiteX159" fmla="*/ 343151 w 545791"/>
                  <a:gd name="connsiteY159" fmla="*/ 493348 h 629118"/>
                  <a:gd name="connsiteX160" fmla="*/ 352150 w 545791"/>
                  <a:gd name="connsiteY160" fmla="*/ 489890 h 629118"/>
                  <a:gd name="connsiteX161" fmla="*/ 352859 w 545791"/>
                  <a:gd name="connsiteY161" fmla="*/ 499681 h 629118"/>
                  <a:gd name="connsiteX162" fmla="*/ 359733 w 545791"/>
                  <a:gd name="connsiteY162" fmla="*/ 513388 h 629118"/>
                  <a:gd name="connsiteX163" fmla="*/ 354858 w 545791"/>
                  <a:gd name="connsiteY163" fmla="*/ 534386 h 629118"/>
                  <a:gd name="connsiteX164" fmla="*/ 360941 w 545791"/>
                  <a:gd name="connsiteY164" fmla="*/ 553344 h 629118"/>
                  <a:gd name="connsiteX165" fmla="*/ 377857 w 545791"/>
                  <a:gd name="connsiteY165" fmla="*/ 571467 h 629118"/>
                  <a:gd name="connsiteX166" fmla="*/ 389981 w 545791"/>
                  <a:gd name="connsiteY166" fmla="*/ 585591 h 629118"/>
                  <a:gd name="connsiteX167" fmla="*/ 387231 w 545791"/>
                  <a:gd name="connsiteY167" fmla="*/ 593549 h 629118"/>
                  <a:gd name="connsiteX168" fmla="*/ 398063 w 545791"/>
                  <a:gd name="connsiteY168" fmla="*/ 597298 h 629118"/>
                  <a:gd name="connsiteX169" fmla="*/ 419437 w 545791"/>
                  <a:gd name="connsiteY169" fmla="*/ 585216 h 629118"/>
                  <a:gd name="connsiteX170" fmla="*/ 435144 w 545791"/>
                  <a:gd name="connsiteY170" fmla="*/ 584799 h 629118"/>
                  <a:gd name="connsiteX171" fmla="*/ 434436 w 545791"/>
                  <a:gd name="connsiteY171" fmla="*/ 596507 h 629118"/>
                  <a:gd name="connsiteX172" fmla="*/ 455434 w 545791"/>
                  <a:gd name="connsiteY172" fmla="*/ 617839 h 629118"/>
                  <a:gd name="connsiteX173" fmla="*/ 488473 w 545791"/>
                  <a:gd name="connsiteY173" fmla="*/ 625963 h 629118"/>
                  <a:gd name="connsiteX174" fmla="*/ 508638 w 545791"/>
                  <a:gd name="connsiteY174" fmla="*/ 626046 h 629118"/>
                  <a:gd name="connsiteX175" fmla="*/ 523471 w 545791"/>
                  <a:gd name="connsiteY175" fmla="*/ 606923 h 629118"/>
                  <a:gd name="connsiteX176" fmla="*/ 546386 w 545791"/>
                  <a:gd name="connsiteY176" fmla="*/ 596882 h 629118"/>
                  <a:gd name="connsiteX177" fmla="*/ 541219 w 545791"/>
                  <a:gd name="connsiteY177" fmla="*/ 580258 h 62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</a:cxnLst>
                <a:rect l="l" t="t" r="r" b="b"/>
                <a:pathLst>
                  <a:path w="545791" h="629118">
                    <a:moveTo>
                      <a:pt x="541219" y="580258"/>
                    </a:moveTo>
                    <a:cubicBezTo>
                      <a:pt x="539761" y="573425"/>
                      <a:pt x="534678" y="568467"/>
                      <a:pt x="529554" y="564509"/>
                    </a:cubicBezTo>
                    <a:cubicBezTo>
                      <a:pt x="523804" y="560051"/>
                      <a:pt x="517471" y="556510"/>
                      <a:pt x="518929" y="547969"/>
                    </a:cubicBezTo>
                    <a:cubicBezTo>
                      <a:pt x="520679" y="537761"/>
                      <a:pt x="526720" y="539053"/>
                      <a:pt x="514180" y="534553"/>
                    </a:cubicBezTo>
                    <a:cubicBezTo>
                      <a:pt x="508722" y="532595"/>
                      <a:pt x="495764" y="527345"/>
                      <a:pt x="494514" y="520513"/>
                    </a:cubicBezTo>
                    <a:cubicBezTo>
                      <a:pt x="492765" y="511055"/>
                      <a:pt x="508722" y="515346"/>
                      <a:pt x="506930" y="505972"/>
                    </a:cubicBezTo>
                    <a:cubicBezTo>
                      <a:pt x="506097" y="501514"/>
                      <a:pt x="493973" y="494931"/>
                      <a:pt x="491181" y="489848"/>
                    </a:cubicBezTo>
                    <a:cubicBezTo>
                      <a:pt x="487390" y="482932"/>
                      <a:pt x="489473" y="477891"/>
                      <a:pt x="494556" y="477516"/>
                    </a:cubicBezTo>
                    <a:cubicBezTo>
                      <a:pt x="491265" y="471058"/>
                      <a:pt x="490015" y="465558"/>
                      <a:pt x="490931" y="460975"/>
                    </a:cubicBezTo>
                    <a:cubicBezTo>
                      <a:pt x="491806" y="456726"/>
                      <a:pt x="494389" y="453434"/>
                      <a:pt x="498681" y="451143"/>
                    </a:cubicBezTo>
                    <a:cubicBezTo>
                      <a:pt x="501514" y="449643"/>
                      <a:pt x="505055" y="449268"/>
                      <a:pt x="508513" y="448893"/>
                    </a:cubicBezTo>
                    <a:cubicBezTo>
                      <a:pt x="516346" y="448060"/>
                      <a:pt x="521221" y="447185"/>
                      <a:pt x="522096" y="439560"/>
                    </a:cubicBezTo>
                    <a:cubicBezTo>
                      <a:pt x="522387" y="437186"/>
                      <a:pt x="518596" y="429645"/>
                      <a:pt x="516471" y="427686"/>
                    </a:cubicBezTo>
                    <a:cubicBezTo>
                      <a:pt x="513680" y="425103"/>
                      <a:pt x="513013" y="425145"/>
                      <a:pt x="511430" y="425270"/>
                    </a:cubicBezTo>
                    <a:cubicBezTo>
                      <a:pt x="510055" y="425353"/>
                      <a:pt x="508222" y="425478"/>
                      <a:pt x="505222" y="424645"/>
                    </a:cubicBezTo>
                    <a:cubicBezTo>
                      <a:pt x="500931" y="423437"/>
                      <a:pt x="496931" y="420020"/>
                      <a:pt x="493056" y="416729"/>
                    </a:cubicBezTo>
                    <a:cubicBezTo>
                      <a:pt x="488765" y="413062"/>
                      <a:pt x="484307" y="409313"/>
                      <a:pt x="481016" y="410104"/>
                    </a:cubicBezTo>
                    <a:cubicBezTo>
                      <a:pt x="479849" y="410396"/>
                      <a:pt x="478474" y="412437"/>
                      <a:pt x="477266" y="414229"/>
                    </a:cubicBezTo>
                    <a:cubicBezTo>
                      <a:pt x="474933" y="417729"/>
                      <a:pt x="471766" y="422520"/>
                      <a:pt x="465892" y="420853"/>
                    </a:cubicBezTo>
                    <a:cubicBezTo>
                      <a:pt x="460434" y="419312"/>
                      <a:pt x="460850" y="414104"/>
                      <a:pt x="461142" y="410646"/>
                    </a:cubicBezTo>
                    <a:cubicBezTo>
                      <a:pt x="461309" y="408771"/>
                      <a:pt x="461434" y="406854"/>
                      <a:pt x="460892" y="405730"/>
                    </a:cubicBezTo>
                    <a:cubicBezTo>
                      <a:pt x="460309" y="404563"/>
                      <a:pt x="459476" y="403938"/>
                      <a:pt x="458476" y="403355"/>
                    </a:cubicBezTo>
                    <a:cubicBezTo>
                      <a:pt x="458059" y="404396"/>
                      <a:pt x="457601" y="405438"/>
                      <a:pt x="456892" y="406480"/>
                    </a:cubicBezTo>
                    <a:cubicBezTo>
                      <a:pt x="451934" y="414021"/>
                      <a:pt x="444727" y="413812"/>
                      <a:pt x="438894" y="413604"/>
                    </a:cubicBezTo>
                    <a:cubicBezTo>
                      <a:pt x="434977" y="413479"/>
                      <a:pt x="431603" y="413396"/>
                      <a:pt x="429561" y="415479"/>
                    </a:cubicBezTo>
                    <a:cubicBezTo>
                      <a:pt x="428811" y="416270"/>
                      <a:pt x="428395" y="418645"/>
                      <a:pt x="428061" y="420728"/>
                    </a:cubicBezTo>
                    <a:cubicBezTo>
                      <a:pt x="427520" y="423978"/>
                      <a:pt x="426895" y="427645"/>
                      <a:pt x="424687" y="430311"/>
                    </a:cubicBezTo>
                    <a:cubicBezTo>
                      <a:pt x="421770" y="433811"/>
                      <a:pt x="409979" y="441727"/>
                      <a:pt x="405563" y="443185"/>
                    </a:cubicBezTo>
                    <a:cubicBezTo>
                      <a:pt x="403563" y="443852"/>
                      <a:pt x="401605" y="444143"/>
                      <a:pt x="399688" y="444143"/>
                    </a:cubicBezTo>
                    <a:cubicBezTo>
                      <a:pt x="390814" y="444143"/>
                      <a:pt x="382731" y="437186"/>
                      <a:pt x="375607" y="423312"/>
                    </a:cubicBezTo>
                    <a:lnTo>
                      <a:pt x="374732" y="421562"/>
                    </a:lnTo>
                    <a:cubicBezTo>
                      <a:pt x="372232" y="416604"/>
                      <a:pt x="366441" y="404980"/>
                      <a:pt x="361483" y="404938"/>
                    </a:cubicBezTo>
                    <a:lnTo>
                      <a:pt x="361441" y="404938"/>
                    </a:lnTo>
                    <a:cubicBezTo>
                      <a:pt x="359066" y="404938"/>
                      <a:pt x="356942" y="408021"/>
                      <a:pt x="355567" y="410563"/>
                    </a:cubicBezTo>
                    <a:cubicBezTo>
                      <a:pt x="354983" y="411604"/>
                      <a:pt x="353775" y="412104"/>
                      <a:pt x="352650" y="411729"/>
                    </a:cubicBezTo>
                    <a:cubicBezTo>
                      <a:pt x="347526" y="409979"/>
                      <a:pt x="343193" y="411146"/>
                      <a:pt x="338610" y="412354"/>
                    </a:cubicBezTo>
                    <a:cubicBezTo>
                      <a:pt x="334235" y="413521"/>
                      <a:pt x="329694" y="414729"/>
                      <a:pt x="324319" y="413562"/>
                    </a:cubicBezTo>
                    <a:cubicBezTo>
                      <a:pt x="314861" y="411521"/>
                      <a:pt x="313987" y="407521"/>
                      <a:pt x="313820" y="402105"/>
                    </a:cubicBezTo>
                    <a:cubicBezTo>
                      <a:pt x="313778" y="400272"/>
                      <a:pt x="313695" y="398397"/>
                      <a:pt x="313028" y="396314"/>
                    </a:cubicBezTo>
                    <a:cubicBezTo>
                      <a:pt x="311737" y="392189"/>
                      <a:pt x="308070" y="388231"/>
                      <a:pt x="304821" y="384731"/>
                    </a:cubicBezTo>
                    <a:cubicBezTo>
                      <a:pt x="300529" y="380107"/>
                      <a:pt x="296780" y="376107"/>
                      <a:pt x="298113" y="371649"/>
                    </a:cubicBezTo>
                    <a:cubicBezTo>
                      <a:pt x="299113" y="368316"/>
                      <a:pt x="302737" y="365941"/>
                      <a:pt x="309779" y="363983"/>
                    </a:cubicBezTo>
                    <a:cubicBezTo>
                      <a:pt x="310070" y="360483"/>
                      <a:pt x="311737" y="357233"/>
                      <a:pt x="313237" y="354275"/>
                    </a:cubicBezTo>
                    <a:cubicBezTo>
                      <a:pt x="314278" y="352192"/>
                      <a:pt x="315486" y="349859"/>
                      <a:pt x="315320" y="348692"/>
                    </a:cubicBezTo>
                    <a:cubicBezTo>
                      <a:pt x="314820" y="344151"/>
                      <a:pt x="312820" y="343568"/>
                      <a:pt x="308904" y="342401"/>
                    </a:cubicBezTo>
                    <a:cubicBezTo>
                      <a:pt x="306196" y="341610"/>
                      <a:pt x="303154" y="340693"/>
                      <a:pt x="300363" y="338151"/>
                    </a:cubicBezTo>
                    <a:cubicBezTo>
                      <a:pt x="293863" y="332277"/>
                      <a:pt x="294155" y="327735"/>
                      <a:pt x="295530" y="324986"/>
                    </a:cubicBezTo>
                    <a:cubicBezTo>
                      <a:pt x="299321" y="317361"/>
                      <a:pt x="315278" y="315736"/>
                      <a:pt x="323403" y="316486"/>
                    </a:cubicBezTo>
                    <a:cubicBezTo>
                      <a:pt x="323611" y="315861"/>
                      <a:pt x="323861" y="315236"/>
                      <a:pt x="324069" y="314611"/>
                    </a:cubicBezTo>
                    <a:cubicBezTo>
                      <a:pt x="327361" y="305570"/>
                      <a:pt x="331444" y="294321"/>
                      <a:pt x="325736" y="287655"/>
                    </a:cubicBezTo>
                    <a:cubicBezTo>
                      <a:pt x="319111" y="279989"/>
                      <a:pt x="315195" y="282906"/>
                      <a:pt x="308695" y="287822"/>
                    </a:cubicBezTo>
                    <a:cubicBezTo>
                      <a:pt x="304946" y="290613"/>
                      <a:pt x="300738" y="293780"/>
                      <a:pt x="295571" y="294571"/>
                    </a:cubicBezTo>
                    <a:cubicBezTo>
                      <a:pt x="290072" y="295405"/>
                      <a:pt x="283656" y="295321"/>
                      <a:pt x="278281" y="288197"/>
                    </a:cubicBezTo>
                    <a:cubicBezTo>
                      <a:pt x="273906" y="282364"/>
                      <a:pt x="273948" y="280281"/>
                      <a:pt x="276448" y="276114"/>
                    </a:cubicBezTo>
                    <a:cubicBezTo>
                      <a:pt x="277114" y="275031"/>
                      <a:pt x="277864" y="273781"/>
                      <a:pt x="278614" y="271948"/>
                    </a:cubicBezTo>
                    <a:cubicBezTo>
                      <a:pt x="279322" y="270156"/>
                      <a:pt x="280697" y="269031"/>
                      <a:pt x="281906" y="268032"/>
                    </a:cubicBezTo>
                    <a:cubicBezTo>
                      <a:pt x="282906" y="267199"/>
                      <a:pt x="283781" y="266448"/>
                      <a:pt x="283947" y="265657"/>
                    </a:cubicBezTo>
                    <a:cubicBezTo>
                      <a:pt x="284072" y="265115"/>
                      <a:pt x="283531" y="264074"/>
                      <a:pt x="283031" y="263115"/>
                    </a:cubicBezTo>
                    <a:cubicBezTo>
                      <a:pt x="282281" y="261699"/>
                      <a:pt x="281406" y="260074"/>
                      <a:pt x="281572" y="258157"/>
                    </a:cubicBezTo>
                    <a:cubicBezTo>
                      <a:pt x="282114" y="251616"/>
                      <a:pt x="283322" y="249575"/>
                      <a:pt x="285447" y="246450"/>
                    </a:cubicBezTo>
                    <a:cubicBezTo>
                      <a:pt x="286280" y="245200"/>
                      <a:pt x="287280" y="243742"/>
                      <a:pt x="288405" y="241534"/>
                    </a:cubicBezTo>
                    <a:cubicBezTo>
                      <a:pt x="291197" y="236117"/>
                      <a:pt x="289863" y="234368"/>
                      <a:pt x="287655" y="231451"/>
                    </a:cubicBezTo>
                    <a:cubicBezTo>
                      <a:pt x="285572" y="228701"/>
                      <a:pt x="282989" y="225285"/>
                      <a:pt x="283739" y="218785"/>
                    </a:cubicBezTo>
                    <a:cubicBezTo>
                      <a:pt x="284405" y="213077"/>
                      <a:pt x="285447" y="208245"/>
                      <a:pt x="286405" y="203620"/>
                    </a:cubicBezTo>
                    <a:cubicBezTo>
                      <a:pt x="288239" y="195079"/>
                      <a:pt x="289822" y="187704"/>
                      <a:pt x="288322" y="177497"/>
                    </a:cubicBezTo>
                    <a:cubicBezTo>
                      <a:pt x="288030" y="175622"/>
                      <a:pt x="288072" y="173289"/>
                      <a:pt x="288072" y="170789"/>
                    </a:cubicBezTo>
                    <a:cubicBezTo>
                      <a:pt x="288072" y="167206"/>
                      <a:pt x="288072" y="162706"/>
                      <a:pt x="287072" y="160915"/>
                    </a:cubicBezTo>
                    <a:cubicBezTo>
                      <a:pt x="286197" y="159248"/>
                      <a:pt x="284572" y="158582"/>
                      <a:pt x="282031" y="157623"/>
                    </a:cubicBezTo>
                    <a:cubicBezTo>
                      <a:pt x="279781" y="156749"/>
                      <a:pt x="277198" y="155790"/>
                      <a:pt x="275281" y="153540"/>
                    </a:cubicBezTo>
                    <a:cubicBezTo>
                      <a:pt x="271573" y="149124"/>
                      <a:pt x="271698" y="143500"/>
                      <a:pt x="271823" y="138542"/>
                    </a:cubicBezTo>
                    <a:lnTo>
                      <a:pt x="271865" y="136208"/>
                    </a:lnTo>
                    <a:cubicBezTo>
                      <a:pt x="271865" y="133542"/>
                      <a:pt x="272365" y="130709"/>
                      <a:pt x="272823" y="127959"/>
                    </a:cubicBezTo>
                    <a:cubicBezTo>
                      <a:pt x="273365" y="124834"/>
                      <a:pt x="273865" y="121918"/>
                      <a:pt x="273698" y="119460"/>
                    </a:cubicBezTo>
                    <a:cubicBezTo>
                      <a:pt x="273531" y="117293"/>
                      <a:pt x="272781" y="115210"/>
                      <a:pt x="271948" y="113044"/>
                    </a:cubicBezTo>
                    <a:cubicBezTo>
                      <a:pt x="271073" y="110752"/>
                      <a:pt x="270198" y="108377"/>
                      <a:pt x="269907" y="105627"/>
                    </a:cubicBezTo>
                    <a:cubicBezTo>
                      <a:pt x="268907" y="96753"/>
                      <a:pt x="272240" y="89212"/>
                      <a:pt x="275448" y="81921"/>
                    </a:cubicBezTo>
                    <a:cubicBezTo>
                      <a:pt x="276489" y="79546"/>
                      <a:pt x="277531" y="77171"/>
                      <a:pt x="278406" y="74755"/>
                    </a:cubicBezTo>
                    <a:cubicBezTo>
                      <a:pt x="279156" y="72672"/>
                      <a:pt x="279822" y="70338"/>
                      <a:pt x="280489" y="67880"/>
                    </a:cubicBezTo>
                    <a:cubicBezTo>
                      <a:pt x="277364" y="68588"/>
                      <a:pt x="275281" y="68547"/>
                      <a:pt x="273781" y="67630"/>
                    </a:cubicBezTo>
                    <a:cubicBezTo>
                      <a:pt x="271740" y="66464"/>
                      <a:pt x="271323" y="64297"/>
                      <a:pt x="270990" y="62589"/>
                    </a:cubicBezTo>
                    <a:cubicBezTo>
                      <a:pt x="270740" y="61297"/>
                      <a:pt x="270490" y="60047"/>
                      <a:pt x="269698" y="59006"/>
                    </a:cubicBezTo>
                    <a:cubicBezTo>
                      <a:pt x="269240" y="58422"/>
                      <a:pt x="268282" y="57548"/>
                      <a:pt x="267365" y="56714"/>
                    </a:cubicBezTo>
                    <a:cubicBezTo>
                      <a:pt x="265324" y="54923"/>
                      <a:pt x="263032" y="52881"/>
                      <a:pt x="262240" y="50465"/>
                    </a:cubicBezTo>
                    <a:cubicBezTo>
                      <a:pt x="258491" y="39466"/>
                      <a:pt x="264074" y="36633"/>
                      <a:pt x="268157" y="34549"/>
                    </a:cubicBezTo>
                    <a:cubicBezTo>
                      <a:pt x="270740" y="33258"/>
                      <a:pt x="272365" y="32300"/>
                      <a:pt x="272948" y="30216"/>
                    </a:cubicBezTo>
                    <a:cubicBezTo>
                      <a:pt x="271948" y="27383"/>
                      <a:pt x="263449" y="15467"/>
                      <a:pt x="260407" y="11926"/>
                    </a:cubicBezTo>
                    <a:cubicBezTo>
                      <a:pt x="256949" y="7926"/>
                      <a:pt x="251991" y="6427"/>
                      <a:pt x="246742" y="4843"/>
                    </a:cubicBezTo>
                    <a:cubicBezTo>
                      <a:pt x="244325" y="4135"/>
                      <a:pt x="241867" y="3385"/>
                      <a:pt x="239492" y="2344"/>
                    </a:cubicBezTo>
                    <a:cubicBezTo>
                      <a:pt x="239201" y="2968"/>
                      <a:pt x="238951" y="3593"/>
                      <a:pt x="238701" y="4218"/>
                    </a:cubicBezTo>
                    <a:cubicBezTo>
                      <a:pt x="237117" y="8093"/>
                      <a:pt x="234784" y="13759"/>
                      <a:pt x="228410" y="13259"/>
                    </a:cubicBezTo>
                    <a:cubicBezTo>
                      <a:pt x="228326" y="15093"/>
                      <a:pt x="229201" y="16051"/>
                      <a:pt x="230410" y="17342"/>
                    </a:cubicBezTo>
                    <a:cubicBezTo>
                      <a:pt x="233284" y="20384"/>
                      <a:pt x="235284" y="23717"/>
                      <a:pt x="228993" y="30883"/>
                    </a:cubicBezTo>
                    <a:cubicBezTo>
                      <a:pt x="228076" y="31925"/>
                      <a:pt x="225743" y="33466"/>
                      <a:pt x="222244" y="35716"/>
                    </a:cubicBezTo>
                    <a:cubicBezTo>
                      <a:pt x="220910" y="36591"/>
                      <a:pt x="219744" y="37299"/>
                      <a:pt x="219369" y="37632"/>
                    </a:cubicBezTo>
                    <a:cubicBezTo>
                      <a:pt x="218077" y="38716"/>
                      <a:pt x="216911" y="39757"/>
                      <a:pt x="215786" y="40841"/>
                    </a:cubicBezTo>
                    <a:cubicBezTo>
                      <a:pt x="213536" y="42965"/>
                      <a:pt x="211161" y="45132"/>
                      <a:pt x="207828" y="47090"/>
                    </a:cubicBezTo>
                    <a:cubicBezTo>
                      <a:pt x="203745" y="49465"/>
                      <a:pt x="198620" y="51048"/>
                      <a:pt x="193662" y="52548"/>
                    </a:cubicBezTo>
                    <a:cubicBezTo>
                      <a:pt x="186246" y="54798"/>
                      <a:pt x="178580" y="57173"/>
                      <a:pt x="176789" y="61797"/>
                    </a:cubicBezTo>
                    <a:cubicBezTo>
                      <a:pt x="175705" y="64505"/>
                      <a:pt x="176622" y="68338"/>
                      <a:pt x="179413" y="73130"/>
                    </a:cubicBezTo>
                    <a:cubicBezTo>
                      <a:pt x="179788" y="73796"/>
                      <a:pt x="179830" y="74630"/>
                      <a:pt x="179538" y="75338"/>
                    </a:cubicBezTo>
                    <a:cubicBezTo>
                      <a:pt x="179247" y="76046"/>
                      <a:pt x="178580" y="76546"/>
                      <a:pt x="177830" y="76713"/>
                    </a:cubicBezTo>
                    <a:cubicBezTo>
                      <a:pt x="176455" y="77005"/>
                      <a:pt x="175164" y="77254"/>
                      <a:pt x="173914" y="77504"/>
                    </a:cubicBezTo>
                    <a:cubicBezTo>
                      <a:pt x="168706" y="78463"/>
                      <a:pt x="165289" y="79129"/>
                      <a:pt x="160831" y="83004"/>
                    </a:cubicBezTo>
                    <a:cubicBezTo>
                      <a:pt x="159165" y="84420"/>
                      <a:pt x="157873" y="86379"/>
                      <a:pt x="156499" y="88379"/>
                    </a:cubicBezTo>
                    <a:cubicBezTo>
                      <a:pt x="154290" y="91587"/>
                      <a:pt x="151999" y="94920"/>
                      <a:pt x="148082" y="96795"/>
                    </a:cubicBezTo>
                    <a:cubicBezTo>
                      <a:pt x="143666" y="98878"/>
                      <a:pt x="138917" y="98461"/>
                      <a:pt x="134334" y="98086"/>
                    </a:cubicBezTo>
                    <a:cubicBezTo>
                      <a:pt x="130500" y="97753"/>
                      <a:pt x="126876" y="97461"/>
                      <a:pt x="123751" y="98628"/>
                    </a:cubicBezTo>
                    <a:cubicBezTo>
                      <a:pt x="120751" y="99753"/>
                      <a:pt x="120210" y="100961"/>
                      <a:pt x="119460" y="102836"/>
                    </a:cubicBezTo>
                    <a:cubicBezTo>
                      <a:pt x="118710" y="104627"/>
                      <a:pt x="117751" y="106919"/>
                      <a:pt x="114710" y="108835"/>
                    </a:cubicBezTo>
                    <a:cubicBezTo>
                      <a:pt x="107794" y="113252"/>
                      <a:pt x="103669" y="111002"/>
                      <a:pt x="100669" y="109377"/>
                    </a:cubicBezTo>
                    <a:cubicBezTo>
                      <a:pt x="97753" y="107794"/>
                      <a:pt x="95836" y="106752"/>
                      <a:pt x="90629" y="111044"/>
                    </a:cubicBezTo>
                    <a:cubicBezTo>
                      <a:pt x="88545" y="112752"/>
                      <a:pt x="87254" y="115585"/>
                      <a:pt x="86129" y="118085"/>
                    </a:cubicBezTo>
                    <a:cubicBezTo>
                      <a:pt x="85129" y="120293"/>
                      <a:pt x="84254" y="122209"/>
                      <a:pt x="82879" y="123501"/>
                    </a:cubicBezTo>
                    <a:cubicBezTo>
                      <a:pt x="80379" y="125793"/>
                      <a:pt x="77588" y="126293"/>
                      <a:pt x="75088" y="126751"/>
                    </a:cubicBezTo>
                    <a:cubicBezTo>
                      <a:pt x="73088" y="127126"/>
                      <a:pt x="71172" y="127459"/>
                      <a:pt x="69463" y="128709"/>
                    </a:cubicBezTo>
                    <a:cubicBezTo>
                      <a:pt x="66339" y="130959"/>
                      <a:pt x="64672" y="133792"/>
                      <a:pt x="62922" y="136792"/>
                    </a:cubicBezTo>
                    <a:cubicBezTo>
                      <a:pt x="60214" y="141458"/>
                      <a:pt x="57089" y="146749"/>
                      <a:pt x="48215" y="148291"/>
                    </a:cubicBezTo>
                    <a:cubicBezTo>
                      <a:pt x="41840" y="149416"/>
                      <a:pt x="34758" y="148332"/>
                      <a:pt x="27842" y="147333"/>
                    </a:cubicBezTo>
                    <a:cubicBezTo>
                      <a:pt x="17884" y="145874"/>
                      <a:pt x="8843" y="144541"/>
                      <a:pt x="2344" y="149041"/>
                    </a:cubicBezTo>
                    <a:cubicBezTo>
                      <a:pt x="2927" y="153582"/>
                      <a:pt x="2302" y="159415"/>
                      <a:pt x="6760" y="162623"/>
                    </a:cubicBezTo>
                    <a:cubicBezTo>
                      <a:pt x="13301" y="167331"/>
                      <a:pt x="24800" y="167956"/>
                      <a:pt x="17509" y="179164"/>
                    </a:cubicBezTo>
                    <a:cubicBezTo>
                      <a:pt x="13593" y="185205"/>
                      <a:pt x="-1031" y="183746"/>
                      <a:pt x="4718" y="192579"/>
                    </a:cubicBezTo>
                    <a:cubicBezTo>
                      <a:pt x="9218" y="199495"/>
                      <a:pt x="21175" y="192996"/>
                      <a:pt x="25009" y="200328"/>
                    </a:cubicBezTo>
                    <a:cubicBezTo>
                      <a:pt x="26717" y="203620"/>
                      <a:pt x="24050" y="207578"/>
                      <a:pt x="25425" y="211161"/>
                    </a:cubicBezTo>
                    <a:cubicBezTo>
                      <a:pt x="26800" y="214744"/>
                      <a:pt x="44799" y="194037"/>
                      <a:pt x="47923" y="195496"/>
                    </a:cubicBezTo>
                    <a:cubicBezTo>
                      <a:pt x="51423" y="197120"/>
                      <a:pt x="50507" y="203787"/>
                      <a:pt x="53840" y="205911"/>
                    </a:cubicBezTo>
                    <a:cubicBezTo>
                      <a:pt x="60964" y="210411"/>
                      <a:pt x="73546" y="199120"/>
                      <a:pt x="76921" y="208411"/>
                    </a:cubicBezTo>
                    <a:cubicBezTo>
                      <a:pt x="79088" y="214369"/>
                      <a:pt x="71213" y="224410"/>
                      <a:pt x="69588" y="230201"/>
                    </a:cubicBezTo>
                    <a:cubicBezTo>
                      <a:pt x="66339" y="241784"/>
                      <a:pt x="71547" y="242450"/>
                      <a:pt x="79754" y="247950"/>
                    </a:cubicBezTo>
                    <a:cubicBezTo>
                      <a:pt x="86712" y="252575"/>
                      <a:pt x="90462" y="259116"/>
                      <a:pt x="98836" y="262824"/>
                    </a:cubicBezTo>
                    <a:cubicBezTo>
                      <a:pt x="108002" y="266865"/>
                      <a:pt x="111502" y="265282"/>
                      <a:pt x="114043" y="275406"/>
                    </a:cubicBezTo>
                    <a:cubicBezTo>
                      <a:pt x="115502" y="281239"/>
                      <a:pt x="120293" y="287822"/>
                      <a:pt x="117668" y="292322"/>
                    </a:cubicBezTo>
                    <a:cubicBezTo>
                      <a:pt x="115543" y="295988"/>
                      <a:pt x="110794" y="295363"/>
                      <a:pt x="108877" y="299654"/>
                    </a:cubicBezTo>
                    <a:cubicBezTo>
                      <a:pt x="102711" y="313653"/>
                      <a:pt x="128042" y="321403"/>
                      <a:pt x="122459" y="337110"/>
                    </a:cubicBezTo>
                    <a:cubicBezTo>
                      <a:pt x="119251" y="346192"/>
                      <a:pt x="120376" y="348984"/>
                      <a:pt x="124793" y="358900"/>
                    </a:cubicBezTo>
                    <a:cubicBezTo>
                      <a:pt x="126876" y="363566"/>
                      <a:pt x="128542" y="361983"/>
                      <a:pt x="127001" y="367358"/>
                    </a:cubicBezTo>
                    <a:cubicBezTo>
                      <a:pt x="125459" y="372732"/>
                      <a:pt x="122126" y="372315"/>
                      <a:pt x="118918" y="375023"/>
                    </a:cubicBezTo>
                    <a:cubicBezTo>
                      <a:pt x="113335" y="379731"/>
                      <a:pt x="103753" y="389397"/>
                      <a:pt x="106794" y="397730"/>
                    </a:cubicBezTo>
                    <a:cubicBezTo>
                      <a:pt x="111210" y="409813"/>
                      <a:pt x="125334" y="397272"/>
                      <a:pt x="130125" y="391564"/>
                    </a:cubicBezTo>
                    <a:cubicBezTo>
                      <a:pt x="136125" y="384398"/>
                      <a:pt x="139666" y="379648"/>
                      <a:pt x="139791" y="371316"/>
                    </a:cubicBezTo>
                    <a:cubicBezTo>
                      <a:pt x="140041" y="358650"/>
                      <a:pt x="145791" y="356858"/>
                      <a:pt x="151874" y="368899"/>
                    </a:cubicBezTo>
                    <a:cubicBezTo>
                      <a:pt x="154165" y="373440"/>
                      <a:pt x="155165" y="377107"/>
                      <a:pt x="156749" y="381815"/>
                    </a:cubicBezTo>
                    <a:cubicBezTo>
                      <a:pt x="157748" y="384815"/>
                      <a:pt x="162581" y="389689"/>
                      <a:pt x="163040" y="391981"/>
                    </a:cubicBezTo>
                    <a:cubicBezTo>
                      <a:pt x="157207" y="399272"/>
                      <a:pt x="157540" y="406355"/>
                      <a:pt x="162415" y="414062"/>
                    </a:cubicBezTo>
                    <a:cubicBezTo>
                      <a:pt x="164665" y="417645"/>
                      <a:pt x="168831" y="420895"/>
                      <a:pt x="170206" y="425061"/>
                    </a:cubicBezTo>
                    <a:cubicBezTo>
                      <a:pt x="171331" y="428478"/>
                      <a:pt x="170206" y="432186"/>
                      <a:pt x="171206" y="435561"/>
                    </a:cubicBezTo>
                    <a:cubicBezTo>
                      <a:pt x="174622" y="447102"/>
                      <a:pt x="188288" y="443560"/>
                      <a:pt x="197829" y="444018"/>
                    </a:cubicBezTo>
                    <a:cubicBezTo>
                      <a:pt x="201870" y="444227"/>
                      <a:pt x="208661" y="445768"/>
                      <a:pt x="212494" y="444018"/>
                    </a:cubicBezTo>
                    <a:cubicBezTo>
                      <a:pt x="217119" y="441894"/>
                      <a:pt x="216327" y="435394"/>
                      <a:pt x="220869" y="433644"/>
                    </a:cubicBezTo>
                    <a:cubicBezTo>
                      <a:pt x="227868" y="430936"/>
                      <a:pt x="223410" y="437144"/>
                      <a:pt x="227243" y="438477"/>
                    </a:cubicBezTo>
                    <a:cubicBezTo>
                      <a:pt x="233951" y="440852"/>
                      <a:pt x="234493" y="433894"/>
                      <a:pt x="239534" y="431603"/>
                    </a:cubicBezTo>
                    <a:cubicBezTo>
                      <a:pt x="246908" y="428228"/>
                      <a:pt x="247283" y="435102"/>
                      <a:pt x="250991" y="438935"/>
                    </a:cubicBezTo>
                    <a:cubicBezTo>
                      <a:pt x="257408" y="445560"/>
                      <a:pt x="254449" y="440852"/>
                      <a:pt x="263074" y="438310"/>
                    </a:cubicBezTo>
                    <a:cubicBezTo>
                      <a:pt x="269532" y="443102"/>
                      <a:pt x="272198" y="446476"/>
                      <a:pt x="280239" y="449268"/>
                    </a:cubicBezTo>
                    <a:cubicBezTo>
                      <a:pt x="290280" y="452726"/>
                      <a:pt x="287614" y="456351"/>
                      <a:pt x="286655" y="466308"/>
                    </a:cubicBezTo>
                    <a:cubicBezTo>
                      <a:pt x="285780" y="475724"/>
                      <a:pt x="285030" y="483140"/>
                      <a:pt x="294321" y="484682"/>
                    </a:cubicBezTo>
                    <a:cubicBezTo>
                      <a:pt x="299696" y="485557"/>
                      <a:pt x="299154" y="484765"/>
                      <a:pt x="303529" y="487182"/>
                    </a:cubicBezTo>
                    <a:cubicBezTo>
                      <a:pt x="307195" y="489223"/>
                      <a:pt x="304904" y="494806"/>
                      <a:pt x="311278" y="488015"/>
                    </a:cubicBezTo>
                    <a:cubicBezTo>
                      <a:pt x="317028" y="481890"/>
                      <a:pt x="313903" y="469891"/>
                      <a:pt x="326194" y="475808"/>
                    </a:cubicBezTo>
                    <a:cubicBezTo>
                      <a:pt x="333693" y="479432"/>
                      <a:pt x="334318" y="493556"/>
                      <a:pt x="343151" y="493348"/>
                    </a:cubicBezTo>
                    <a:cubicBezTo>
                      <a:pt x="346442" y="493265"/>
                      <a:pt x="347776" y="486598"/>
                      <a:pt x="352150" y="489890"/>
                    </a:cubicBezTo>
                    <a:cubicBezTo>
                      <a:pt x="354400" y="491556"/>
                      <a:pt x="351942" y="497431"/>
                      <a:pt x="352859" y="499681"/>
                    </a:cubicBezTo>
                    <a:cubicBezTo>
                      <a:pt x="355817" y="507305"/>
                      <a:pt x="364733" y="504514"/>
                      <a:pt x="359733" y="513388"/>
                    </a:cubicBezTo>
                    <a:cubicBezTo>
                      <a:pt x="354775" y="522221"/>
                      <a:pt x="351400" y="523387"/>
                      <a:pt x="354858" y="534386"/>
                    </a:cubicBezTo>
                    <a:cubicBezTo>
                      <a:pt x="357025" y="541303"/>
                      <a:pt x="356442" y="547177"/>
                      <a:pt x="360941" y="553344"/>
                    </a:cubicBezTo>
                    <a:cubicBezTo>
                      <a:pt x="365358" y="559426"/>
                      <a:pt x="372690" y="566509"/>
                      <a:pt x="377857" y="571467"/>
                    </a:cubicBezTo>
                    <a:cubicBezTo>
                      <a:pt x="383565" y="576883"/>
                      <a:pt x="392147" y="574634"/>
                      <a:pt x="389981" y="585591"/>
                    </a:cubicBezTo>
                    <a:cubicBezTo>
                      <a:pt x="389314" y="588924"/>
                      <a:pt x="385023" y="589257"/>
                      <a:pt x="387231" y="593549"/>
                    </a:cubicBezTo>
                    <a:cubicBezTo>
                      <a:pt x="388314" y="595674"/>
                      <a:pt x="395814" y="597507"/>
                      <a:pt x="398063" y="597298"/>
                    </a:cubicBezTo>
                    <a:cubicBezTo>
                      <a:pt x="404855" y="596590"/>
                      <a:pt x="414312" y="589549"/>
                      <a:pt x="419437" y="585216"/>
                    </a:cubicBezTo>
                    <a:cubicBezTo>
                      <a:pt x="424228" y="581133"/>
                      <a:pt x="431019" y="574634"/>
                      <a:pt x="435144" y="584799"/>
                    </a:cubicBezTo>
                    <a:cubicBezTo>
                      <a:pt x="436561" y="588258"/>
                      <a:pt x="433602" y="592799"/>
                      <a:pt x="434436" y="596507"/>
                    </a:cubicBezTo>
                    <a:cubicBezTo>
                      <a:pt x="436019" y="603673"/>
                      <a:pt x="449101" y="614464"/>
                      <a:pt x="455434" y="617839"/>
                    </a:cubicBezTo>
                    <a:cubicBezTo>
                      <a:pt x="465475" y="623213"/>
                      <a:pt x="477516" y="623838"/>
                      <a:pt x="488473" y="625963"/>
                    </a:cubicBezTo>
                    <a:cubicBezTo>
                      <a:pt x="495723" y="627379"/>
                      <a:pt x="502722" y="631129"/>
                      <a:pt x="508638" y="626046"/>
                    </a:cubicBezTo>
                    <a:cubicBezTo>
                      <a:pt x="514638" y="620880"/>
                      <a:pt x="516679" y="612006"/>
                      <a:pt x="523471" y="606923"/>
                    </a:cubicBezTo>
                    <a:cubicBezTo>
                      <a:pt x="528179" y="603381"/>
                      <a:pt x="545886" y="599423"/>
                      <a:pt x="546386" y="596882"/>
                    </a:cubicBezTo>
                    <a:cubicBezTo>
                      <a:pt x="537595" y="594340"/>
                      <a:pt x="542594" y="586716"/>
                      <a:pt x="541219" y="580258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4" name="Полилиния: фигура 103">
                <a:extLst>
                  <a:ext uri="{FF2B5EF4-FFF2-40B4-BE49-F238E27FC236}">
                    <a16:creationId xmlns:a16="http://schemas.microsoft.com/office/drawing/2014/main" id="{E176195E-095A-4CB6-B76D-8B8CC46511FD}"/>
                  </a:ext>
                </a:extLst>
              </p:cNvPr>
              <p:cNvSpPr/>
              <p:nvPr/>
            </p:nvSpPr>
            <p:spPr>
              <a:xfrm>
                <a:off x="1937826" y="4600715"/>
                <a:ext cx="74994" cy="95826"/>
              </a:xfrm>
              <a:custGeom>
                <a:avLst/>
                <a:gdLst>
                  <a:gd name="connsiteX0" fmla="*/ 21467 w 74994"/>
                  <a:gd name="connsiteY0" fmla="*/ 87485 h 95826"/>
                  <a:gd name="connsiteX1" fmla="*/ 25675 w 74994"/>
                  <a:gd name="connsiteY1" fmla="*/ 95943 h 95826"/>
                  <a:gd name="connsiteX2" fmla="*/ 33925 w 74994"/>
                  <a:gd name="connsiteY2" fmla="*/ 91360 h 95826"/>
                  <a:gd name="connsiteX3" fmla="*/ 37008 w 74994"/>
                  <a:gd name="connsiteY3" fmla="*/ 85944 h 95826"/>
                  <a:gd name="connsiteX4" fmla="*/ 39841 w 74994"/>
                  <a:gd name="connsiteY4" fmla="*/ 80236 h 95826"/>
                  <a:gd name="connsiteX5" fmla="*/ 48965 w 74994"/>
                  <a:gd name="connsiteY5" fmla="*/ 71237 h 95826"/>
                  <a:gd name="connsiteX6" fmla="*/ 57339 w 74994"/>
                  <a:gd name="connsiteY6" fmla="*/ 62862 h 95826"/>
                  <a:gd name="connsiteX7" fmla="*/ 66630 w 74994"/>
                  <a:gd name="connsiteY7" fmla="*/ 48364 h 95826"/>
                  <a:gd name="connsiteX8" fmla="*/ 70505 w 74994"/>
                  <a:gd name="connsiteY8" fmla="*/ 42197 h 95826"/>
                  <a:gd name="connsiteX9" fmla="*/ 73922 w 74994"/>
                  <a:gd name="connsiteY9" fmla="*/ 20824 h 95826"/>
                  <a:gd name="connsiteX10" fmla="*/ 73213 w 74994"/>
                  <a:gd name="connsiteY10" fmla="*/ 15241 h 95826"/>
                  <a:gd name="connsiteX11" fmla="*/ 69089 w 74994"/>
                  <a:gd name="connsiteY11" fmla="*/ 11200 h 95826"/>
                  <a:gd name="connsiteX12" fmla="*/ 54756 w 74994"/>
                  <a:gd name="connsiteY12" fmla="*/ 2450 h 95826"/>
                  <a:gd name="connsiteX13" fmla="*/ 44340 w 74994"/>
                  <a:gd name="connsiteY13" fmla="*/ 9991 h 95826"/>
                  <a:gd name="connsiteX14" fmla="*/ 43091 w 74994"/>
                  <a:gd name="connsiteY14" fmla="*/ 14408 h 95826"/>
                  <a:gd name="connsiteX15" fmla="*/ 43216 w 74994"/>
                  <a:gd name="connsiteY15" fmla="*/ 20199 h 95826"/>
                  <a:gd name="connsiteX16" fmla="*/ 38966 w 74994"/>
                  <a:gd name="connsiteY16" fmla="*/ 26032 h 95826"/>
                  <a:gd name="connsiteX17" fmla="*/ 35424 w 74994"/>
                  <a:gd name="connsiteY17" fmla="*/ 30573 h 95826"/>
                  <a:gd name="connsiteX18" fmla="*/ 37674 w 74994"/>
                  <a:gd name="connsiteY18" fmla="*/ 34739 h 95826"/>
                  <a:gd name="connsiteX19" fmla="*/ 43257 w 74994"/>
                  <a:gd name="connsiteY19" fmla="*/ 40281 h 95826"/>
                  <a:gd name="connsiteX20" fmla="*/ 40007 w 74994"/>
                  <a:gd name="connsiteY20" fmla="*/ 59238 h 95826"/>
                  <a:gd name="connsiteX21" fmla="*/ 28258 w 74994"/>
                  <a:gd name="connsiteY21" fmla="*/ 69278 h 95826"/>
                  <a:gd name="connsiteX22" fmla="*/ 15801 w 74994"/>
                  <a:gd name="connsiteY22" fmla="*/ 62946 h 95826"/>
                  <a:gd name="connsiteX23" fmla="*/ 13134 w 74994"/>
                  <a:gd name="connsiteY23" fmla="*/ 59529 h 95826"/>
                  <a:gd name="connsiteX24" fmla="*/ 2344 w 74994"/>
                  <a:gd name="connsiteY24" fmla="*/ 64237 h 95826"/>
                  <a:gd name="connsiteX25" fmla="*/ 2635 w 74994"/>
                  <a:gd name="connsiteY25" fmla="*/ 64529 h 95826"/>
                  <a:gd name="connsiteX26" fmla="*/ 5427 w 74994"/>
                  <a:gd name="connsiteY26" fmla="*/ 75653 h 95826"/>
                  <a:gd name="connsiteX27" fmla="*/ 21467 w 74994"/>
                  <a:gd name="connsiteY27" fmla="*/ 87485 h 95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994" h="95826">
                    <a:moveTo>
                      <a:pt x="21467" y="87485"/>
                    </a:moveTo>
                    <a:cubicBezTo>
                      <a:pt x="22384" y="89110"/>
                      <a:pt x="24550" y="93360"/>
                      <a:pt x="25675" y="95943"/>
                    </a:cubicBezTo>
                    <a:cubicBezTo>
                      <a:pt x="28925" y="94610"/>
                      <a:pt x="31966" y="93193"/>
                      <a:pt x="33925" y="91360"/>
                    </a:cubicBezTo>
                    <a:cubicBezTo>
                      <a:pt x="35549" y="89819"/>
                      <a:pt x="36216" y="88027"/>
                      <a:pt x="37008" y="85944"/>
                    </a:cubicBezTo>
                    <a:cubicBezTo>
                      <a:pt x="37674" y="84194"/>
                      <a:pt x="38383" y="82194"/>
                      <a:pt x="39841" y="80236"/>
                    </a:cubicBezTo>
                    <a:cubicBezTo>
                      <a:pt x="42632" y="76403"/>
                      <a:pt x="45840" y="73778"/>
                      <a:pt x="48965" y="71237"/>
                    </a:cubicBezTo>
                    <a:cubicBezTo>
                      <a:pt x="52048" y="68737"/>
                      <a:pt x="55006" y="66321"/>
                      <a:pt x="57339" y="62862"/>
                    </a:cubicBezTo>
                    <a:cubicBezTo>
                      <a:pt x="60131" y="58696"/>
                      <a:pt x="63464" y="53405"/>
                      <a:pt x="66630" y="48364"/>
                    </a:cubicBezTo>
                    <a:lnTo>
                      <a:pt x="70505" y="42197"/>
                    </a:lnTo>
                    <a:cubicBezTo>
                      <a:pt x="75755" y="33948"/>
                      <a:pt x="75130" y="29573"/>
                      <a:pt x="73922" y="20824"/>
                    </a:cubicBezTo>
                    <a:cubicBezTo>
                      <a:pt x="73672" y="19116"/>
                      <a:pt x="73422" y="17282"/>
                      <a:pt x="73213" y="15241"/>
                    </a:cubicBezTo>
                    <a:cubicBezTo>
                      <a:pt x="71922" y="14116"/>
                      <a:pt x="70547" y="12700"/>
                      <a:pt x="69089" y="11200"/>
                    </a:cubicBezTo>
                    <a:cubicBezTo>
                      <a:pt x="64756" y="6700"/>
                      <a:pt x="59798" y="1534"/>
                      <a:pt x="54756" y="2450"/>
                    </a:cubicBezTo>
                    <a:cubicBezTo>
                      <a:pt x="52965" y="2867"/>
                      <a:pt x="45507" y="8408"/>
                      <a:pt x="44340" y="9991"/>
                    </a:cubicBezTo>
                    <a:cubicBezTo>
                      <a:pt x="42466" y="12574"/>
                      <a:pt x="42674" y="13200"/>
                      <a:pt x="43091" y="14408"/>
                    </a:cubicBezTo>
                    <a:cubicBezTo>
                      <a:pt x="43507" y="15699"/>
                      <a:pt x="44132" y="17449"/>
                      <a:pt x="43216" y="20199"/>
                    </a:cubicBezTo>
                    <a:cubicBezTo>
                      <a:pt x="42716" y="21699"/>
                      <a:pt x="41257" y="23407"/>
                      <a:pt x="38966" y="26032"/>
                    </a:cubicBezTo>
                    <a:cubicBezTo>
                      <a:pt x="37758" y="27448"/>
                      <a:pt x="35674" y="29782"/>
                      <a:pt x="35424" y="30573"/>
                    </a:cubicBezTo>
                    <a:cubicBezTo>
                      <a:pt x="35008" y="33490"/>
                      <a:pt x="35633" y="33781"/>
                      <a:pt x="37674" y="34739"/>
                    </a:cubicBezTo>
                    <a:cubicBezTo>
                      <a:pt x="39507" y="35615"/>
                      <a:pt x="42049" y="36781"/>
                      <a:pt x="43257" y="40281"/>
                    </a:cubicBezTo>
                    <a:cubicBezTo>
                      <a:pt x="44965" y="45364"/>
                      <a:pt x="43674" y="52821"/>
                      <a:pt x="40007" y="59238"/>
                    </a:cubicBezTo>
                    <a:cubicBezTo>
                      <a:pt x="36883" y="64696"/>
                      <a:pt x="32591" y="68320"/>
                      <a:pt x="28258" y="69278"/>
                    </a:cubicBezTo>
                    <a:cubicBezTo>
                      <a:pt x="19759" y="71070"/>
                      <a:pt x="17384" y="66195"/>
                      <a:pt x="15801" y="62946"/>
                    </a:cubicBezTo>
                    <a:cubicBezTo>
                      <a:pt x="14884" y="61071"/>
                      <a:pt x="14259" y="59904"/>
                      <a:pt x="13134" y="59529"/>
                    </a:cubicBezTo>
                    <a:cubicBezTo>
                      <a:pt x="8926" y="58154"/>
                      <a:pt x="5927" y="60238"/>
                      <a:pt x="2344" y="64237"/>
                    </a:cubicBezTo>
                    <a:cubicBezTo>
                      <a:pt x="2427" y="64320"/>
                      <a:pt x="2552" y="64446"/>
                      <a:pt x="2635" y="64529"/>
                    </a:cubicBezTo>
                    <a:cubicBezTo>
                      <a:pt x="5052" y="67654"/>
                      <a:pt x="4135" y="71737"/>
                      <a:pt x="5427" y="75653"/>
                    </a:cubicBezTo>
                    <a:cubicBezTo>
                      <a:pt x="8635" y="85652"/>
                      <a:pt x="16218" y="78028"/>
                      <a:pt x="21467" y="87485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5" name="Полилиния: фигура 104">
                <a:extLst>
                  <a:ext uri="{FF2B5EF4-FFF2-40B4-BE49-F238E27FC236}">
                    <a16:creationId xmlns:a16="http://schemas.microsoft.com/office/drawing/2014/main" id="{D0B57456-2043-4B47-82A3-6EEDD8ED12EF}"/>
                  </a:ext>
                </a:extLst>
              </p:cNvPr>
              <p:cNvSpPr/>
              <p:nvPr/>
            </p:nvSpPr>
            <p:spPr>
              <a:xfrm>
                <a:off x="2030298" y="4239041"/>
                <a:ext cx="374972" cy="399970"/>
              </a:xfrm>
              <a:custGeom>
                <a:avLst/>
                <a:gdLst>
                  <a:gd name="connsiteX0" fmla="*/ 259970 w 374971"/>
                  <a:gd name="connsiteY0" fmla="*/ 349251 h 399969"/>
                  <a:gd name="connsiteX1" fmla="*/ 244096 w 374971"/>
                  <a:gd name="connsiteY1" fmla="*/ 341293 h 399969"/>
                  <a:gd name="connsiteX2" fmla="*/ 239138 w 374971"/>
                  <a:gd name="connsiteY2" fmla="*/ 332752 h 399969"/>
                  <a:gd name="connsiteX3" fmla="*/ 252012 w 374971"/>
                  <a:gd name="connsiteY3" fmla="*/ 320753 h 399969"/>
                  <a:gd name="connsiteX4" fmla="*/ 257511 w 374971"/>
                  <a:gd name="connsiteY4" fmla="*/ 317587 h 399969"/>
                  <a:gd name="connsiteX5" fmla="*/ 262428 w 374971"/>
                  <a:gd name="connsiteY5" fmla="*/ 313879 h 399969"/>
                  <a:gd name="connsiteX6" fmla="*/ 277135 w 374971"/>
                  <a:gd name="connsiteY6" fmla="*/ 306338 h 399969"/>
                  <a:gd name="connsiteX7" fmla="*/ 281385 w 374971"/>
                  <a:gd name="connsiteY7" fmla="*/ 306088 h 399969"/>
                  <a:gd name="connsiteX8" fmla="*/ 287842 w 374971"/>
                  <a:gd name="connsiteY8" fmla="*/ 305088 h 399969"/>
                  <a:gd name="connsiteX9" fmla="*/ 286593 w 374971"/>
                  <a:gd name="connsiteY9" fmla="*/ 301588 h 399969"/>
                  <a:gd name="connsiteX10" fmla="*/ 281010 w 374971"/>
                  <a:gd name="connsiteY10" fmla="*/ 298088 h 399969"/>
                  <a:gd name="connsiteX11" fmla="*/ 272344 w 374971"/>
                  <a:gd name="connsiteY11" fmla="*/ 287339 h 399969"/>
                  <a:gd name="connsiteX12" fmla="*/ 277385 w 374971"/>
                  <a:gd name="connsiteY12" fmla="*/ 282381 h 399969"/>
                  <a:gd name="connsiteX13" fmla="*/ 280010 w 374971"/>
                  <a:gd name="connsiteY13" fmla="*/ 278798 h 399969"/>
                  <a:gd name="connsiteX14" fmla="*/ 263386 w 374971"/>
                  <a:gd name="connsiteY14" fmla="*/ 259758 h 399969"/>
                  <a:gd name="connsiteX15" fmla="*/ 266469 w 374971"/>
                  <a:gd name="connsiteY15" fmla="*/ 256216 h 399969"/>
                  <a:gd name="connsiteX16" fmla="*/ 287384 w 374971"/>
                  <a:gd name="connsiteY16" fmla="*/ 253300 h 399969"/>
                  <a:gd name="connsiteX17" fmla="*/ 295883 w 374971"/>
                  <a:gd name="connsiteY17" fmla="*/ 259966 h 399969"/>
                  <a:gd name="connsiteX18" fmla="*/ 303883 w 374971"/>
                  <a:gd name="connsiteY18" fmla="*/ 263133 h 399969"/>
                  <a:gd name="connsiteX19" fmla="*/ 306883 w 374971"/>
                  <a:gd name="connsiteY19" fmla="*/ 259841 h 399969"/>
                  <a:gd name="connsiteX20" fmla="*/ 312424 w 374971"/>
                  <a:gd name="connsiteY20" fmla="*/ 254758 h 399969"/>
                  <a:gd name="connsiteX21" fmla="*/ 321007 w 374971"/>
                  <a:gd name="connsiteY21" fmla="*/ 256091 h 399969"/>
                  <a:gd name="connsiteX22" fmla="*/ 324090 w 374971"/>
                  <a:gd name="connsiteY22" fmla="*/ 257549 h 399969"/>
                  <a:gd name="connsiteX23" fmla="*/ 337130 w 374971"/>
                  <a:gd name="connsiteY23" fmla="*/ 252717 h 399969"/>
                  <a:gd name="connsiteX24" fmla="*/ 334506 w 374971"/>
                  <a:gd name="connsiteY24" fmla="*/ 245467 h 399969"/>
                  <a:gd name="connsiteX25" fmla="*/ 329923 w 374971"/>
                  <a:gd name="connsiteY25" fmla="*/ 237843 h 399969"/>
                  <a:gd name="connsiteX26" fmla="*/ 333714 w 374971"/>
                  <a:gd name="connsiteY26" fmla="*/ 230177 h 399969"/>
                  <a:gd name="connsiteX27" fmla="*/ 335672 w 374971"/>
                  <a:gd name="connsiteY27" fmla="*/ 224427 h 399969"/>
                  <a:gd name="connsiteX28" fmla="*/ 333589 w 374971"/>
                  <a:gd name="connsiteY28" fmla="*/ 222594 h 399969"/>
                  <a:gd name="connsiteX29" fmla="*/ 329423 w 374971"/>
                  <a:gd name="connsiteY29" fmla="*/ 217719 h 399969"/>
                  <a:gd name="connsiteX30" fmla="*/ 333047 w 374971"/>
                  <a:gd name="connsiteY30" fmla="*/ 202970 h 399969"/>
                  <a:gd name="connsiteX31" fmla="*/ 335255 w 374971"/>
                  <a:gd name="connsiteY31" fmla="*/ 197471 h 399969"/>
                  <a:gd name="connsiteX32" fmla="*/ 336255 w 374971"/>
                  <a:gd name="connsiteY32" fmla="*/ 193804 h 399969"/>
                  <a:gd name="connsiteX33" fmla="*/ 343880 w 374971"/>
                  <a:gd name="connsiteY33" fmla="*/ 176722 h 399969"/>
                  <a:gd name="connsiteX34" fmla="*/ 360295 w 374971"/>
                  <a:gd name="connsiteY34" fmla="*/ 173514 h 399969"/>
                  <a:gd name="connsiteX35" fmla="*/ 372211 w 374971"/>
                  <a:gd name="connsiteY35" fmla="*/ 172806 h 399969"/>
                  <a:gd name="connsiteX36" fmla="*/ 376294 w 374971"/>
                  <a:gd name="connsiteY36" fmla="*/ 168390 h 399969"/>
                  <a:gd name="connsiteX37" fmla="*/ 366795 w 374971"/>
                  <a:gd name="connsiteY37" fmla="*/ 163473 h 399969"/>
                  <a:gd name="connsiteX38" fmla="*/ 359587 w 374971"/>
                  <a:gd name="connsiteY38" fmla="*/ 163390 h 399969"/>
                  <a:gd name="connsiteX39" fmla="*/ 340505 w 374971"/>
                  <a:gd name="connsiteY39" fmla="*/ 159724 h 399969"/>
                  <a:gd name="connsiteX40" fmla="*/ 331964 w 374971"/>
                  <a:gd name="connsiteY40" fmla="*/ 128851 h 399969"/>
                  <a:gd name="connsiteX41" fmla="*/ 334131 w 374971"/>
                  <a:gd name="connsiteY41" fmla="*/ 121435 h 399969"/>
                  <a:gd name="connsiteX42" fmla="*/ 335964 w 374971"/>
                  <a:gd name="connsiteY42" fmla="*/ 115227 h 399969"/>
                  <a:gd name="connsiteX43" fmla="*/ 335505 w 374971"/>
                  <a:gd name="connsiteY43" fmla="*/ 111102 h 399969"/>
                  <a:gd name="connsiteX44" fmla="*/ 335172 w 374971"/>
                  <a:gd name="connsiteY44" fmla="*/ 104144 h 399969"/>
                  <a:gd name="connsiteX45" fmla="*/ 343130 w 374971"/>
                  <a:gd name="connsiteY45" fmla="*/ 94104 h 399969"/>
                  <a:gd name="connsiteX46" fmla="*/ 348963 w 374971"/>
                  <a:gd name="connsiteY46" fmla="*/ 86563 h 399969"/>
                  <a:gd name="connsiteX47" fmla="*/ 346046 w 374971"/>
                  <a:gd name="connsiteY47" fmla="*/ 84938 h 399969"/>
                  <a:gd name="connsiteX48" fmla="*/ 340672 w 374971"/>
                  <a:gd name="connsiteY48" fmla="*/ 81271 h 399969"/>
                  <a:gd name="connsiteX49" fmla="*/ 339755 w 374971"/>
                  <a:gd name="connsiteY49" fmla="*/ 73438 h 399969"/>
                  <a:gd name="connsiteX50" fmla="*/ 340005 w 374971"/>
                  <a:gd name="connsiteY50" fmla="*/ 70480 h 399969"/>
                  <a:gd name="connsiteX51" fmla="*/ 334756 w 374971"/>
                  <a:gd name="connsiteY51" fmla="*/ 60689 h 399969"/>
                  <a:gd name="connsiteX52" fmla="*/ 329256 w 374971"/>
                  <a:gd name="connsiteY52" fmla="*/ 55315 h 399969"/>
                  <a:gd name="connsiteX53" fmla="*/ 325215 w 374971"/>
                  <a:gd name="connsiteY53" fmla="*/ 46857 h 399969"/>
                  <a:gd name="connsiteX54" fmla="*/ 321882 w 374971"/>
                  <a:gd name="connsiteY54" fmla="*/ 39983 h 399969"/>
                  <a:gd name="connsiteX55" fmla="*/ 317299 w 374971"/>
                  <a:gd name="connsiteY55" fmla="*/ 41274 h 399969"/>
                  <a:gd name="connsiteX56" fmla="*/ 297508 w 374971"/>
                  <a:gd name="connsiteY56" fmla="*/ 28650 h 399969"/>
                  <a:gd name="connsiteX57" fmla="*/ 302466 w 374971"/>
                  <a:gd name="connsiteY57" fmla="*/ 17901 h 399969"/>
                  <a:gd name="connsiteX58" fmla="*/ 306674 w 374971"/>
                  <a:gd name="connsiteY58" fmla="*/ 11568 h 399969"/>
                  <a:gd name="connsiteX59" fmla="*/ 303258 w 374971"/>
                  <a:gd name="connsiteY59" fmla="*/ 4069 h 399969"/>
                  <a:gd name="connsiteX60" fmla="*/ 296092 w 374971"/>
                  <a:gd name="connsiteY60" fmla="*/ 2777 h 399969"/>
                  <a:gd name="connsiteX61" fmla="*/ 290467 w 374971"/>
                  <a:gd name="connsiteY61" fmla="*/ 14776 h 399969"/>
                  <a:gd name="connsiteX62" fmla="*/ 290009 w 374971"/>
                  <a:gd name="connsiteY62" fmla="*/ 20234 h 399969"/>
                  <a:gd name="connsiteX63" fmla="*/ 281926 w 374971"/>
                  <a:gd name="connsiteY63" fmla="*/ 31317 h 399969"/>
                  <a:gd name="connsiteX64" fmla="*/ 272010 w 374971"/>
                  <a:gd name="connsiteY64" fmla="*/ 31275 h 399969"/>
                  <a:gd name="connsiteX65" fmla="*/ 265594 w 374971"/>
                  <a:gd name="connsiteY65" fmla="*/ 20859 h 399969"/>
                  <a:gd name="connsiteX66" fmla="*/ 261011 w 374971"/>
                  <a:gd name="connsiteY66" fmla="*/ 12818 h 399969"/>
                  <a:gd name="connsiteX67" fmla="*/ 257261 w 374971"/>
                  <a:gd name="connsiteY67" fmla="*/ 16401 h 399969"/>
                  <a:gd name="connsiteX68" fmla="*/ 251012 w 374971"/>
                  <a:gd name="connsiteY68" fmla="*/ 22234 h 399969"/>
                  <a:gd name="connsiteX69" fmla="*/ 242929 w 374971"/>
                  <a:gd name="connsiteY69" fmla="*/ 19193 h 399969"/>
                  <a:gd name="connsiteX70" fmla="*/ 238346 w 374971"/>
                  <a:gd name="connsiteY70" fmla="*/ 14193 h 399969"/>
                  <a:gd name="connsiteX71" fmla="*/ 229264 w 374971"/>
                  <a:gd name="connsiteY71" fmla="*/ 11277 h 399969"/>
                  <a:gd name="connsiteX72" fmla="*/ 215431 w 374971"/>
                  <a:gd name="connsiteY72" fmla="*/ 21276 h 399969"/>
                  <a:gd name="connsiteX73" fmla="*/ 213265 w 374971"/>
                  <a:gd name="connsiteY73" fmla="*/ 28484 h 399969"/>
                  <a:gd name="connsiteX74" fmla="*/ 209473 w 374971"/>
                  <a:gd name="connsiteY74" fmla="*/ 39233 h 399969"/>
                  <a:gd name="connsiteX75" fmla="*/ 208307 w 374971"/>
                  <a:gd name="connsiteY75" fmla="*/ 41107 h 399969"/>
                  <a:gd name="connsiteX76" fmla="*/ 204515 w 374971"/>
                  <a:gd name="connsiteY76" fmla="*/ 50523 h 399969"/>
                  <a:gd name="connsiteX77" fmla="*/ 206557 w 374971"/>
                  <a:gd name="connsiteY77" fmla="*/ 52940 h 399969"/>
                  <a:gd name="connsiteX78" fmla="*/ 210182 w 374971"/>
                  <a:gd name="connsiteY78" fmla="*/ 52565 h 399969"/>
                  <a:gd name="connsiteX79" fmla="*/ 214556 w 374971"/>
                  <a:gd name="connsiteY79" fmla="*/ 49899 h 399969"/>
                  <a:gd name="connsiteX80" fmla="*/ 221431 w 374971"/>
                  <a:gd name="connsiteY80" fmla="*/ 49315 h 399969"/>
                  <a:gd name="connsiteX81" fmla="*/ 223389 w 374971"/>
                  <a:gd name="connsiteY81" fmla="*/ 49649 h 399969"/>
                  <a:gd name="connsiteX82" fmla="*/ 227222 w 374971"/>
                  <a:gd name="connsiteY82" fmla="*/ 50440 h 399969"/>
                  <a:gd name="connsiteX83" fmla="*/ 227680 w 374971"/>
                  <a:gd name="connsiteY83" fmla="*/ 50565 h 399969"/>
                  <a:gd name="connsiteX84" fmla="*/ 230888 w 374971"/>
                  <a:gd name="connsiteY84" fmla="*/ 48149 h 399969"/>
                  <a:gd name="connsiteX85" fmla="*/ 232680 w 374971"/>
                  <a:gd name="connsiteY85" fmla="*/ 46441 h 399969"/>
                  <a:gd name="connsiteX86" fmla="*/ 243179 w 374971"/>
                  <a:gd name="connsiteY86" fmla="*/ 42774 h 399969"/>
                  <a:gd name="connsiteX87" fmla="*/ 247471 w 374971"/>
                  <a:gd name="connsiteY87" fmla="*/ 48857 h 399969"/>
                  <a:gd name="connsiteX88" fmla="*/ 230597 w 374971"/>
                  <a:gd name="connsiteY88" fmla="*/ 73938 h 399969"/>
                  <a:gd name="connsiteX89" fmla="*/ 226847 w 374971"/>
                  <a:gd name="connsiteY89" fmla="*/ 77688 h 399969"/>
                  <a:gd name="connsiteX90" fmla="*/ 183517 w 374971"/>
                  <a:gd name="connsiteY90" fmla="*/ 96937 h 399969"/>
                  <a:gd name="connsiteX91" fmla="*/ 179851 w 374971"/>
                  <a:gd name="connsiteY91" fmla="*/ 94645 h 399969"/>
                  <a:gd name="connsiteX92" fmla="*/ 175893 w 374971"/>
                  <a:gd name="connsiteY92" fmla="*/ 93145 h 399969"/>
                  <a:gd name="connsiteX93" fmla="*/ 166227 w 374971"/>
                  <a:gd name="connsiteY93" fmla="*/ 93562 h 399969"/>
                  <a:gd name="connsiteX94" fmla="*/ 162019 w 374971"/>
                  <a:gd name="connsiteY94" fmla="*/ 94020 h 399969"/>
                  <a:gd name="connsiteX95" fmla="*/ 151769 w 374971"/>
                  <a:gd name="connsiteY95" fmla="*/ 103228 h 399969"/>
                  <a:gd name="connsiteX96" fmla="*/ 136729 w 374971"/>
                  <a:gd name="connsiteY96" fmla="*/ 125768 h 399969"/>
                  <a:gd name="connsiteX97" fmla="*/ 132813 w 374971"/>
                  <a:gd name="connsiteY97" fmla="*/ 124226 h 399969"/>
                  <a:gd name="connsiteX98" fmla="*/ 132021 w 374971"/>
                  <a:gd name="connsiteY98" fmla="*/ 117352 h 399969"/>
                  <a:gd name="connsiteX99" fmla="*/ 132063 w 374971"/>
                  <a:gd name="connsiteY99" fmla="*/ 113060 h 399969"/>
                  <a:gd name="connsiteX100" fmla="*/ 128896 w 374971"/>
                  <a:gd name="connsiteY100" fmla="*/ 112644 h 399969"/>
                  <a:gd name="connsiteX101" fmla="*/ 122230 w 374971"/>
                  <a:gd name="connsiteY101" fmla="*/ 116144 h 399969"/>
                  <a:gd name="connsiteX102" fmla="*/ 107523 w 374971"/>
                  <a:gd name="connsiteY102" fmla="*/ 118518 h 399969"/>
                  <a:gd name="connsiteX103" fmla="*/ 96399 w 374971"/>
                  <a:gd name="connsiteY103" fmla="*/ 100061 h 399969"/>
                  <a:gd name="connsiteX104" fmla="*/ 96482 w 374971"/>
                  <a:gd name="connsiteY104" fmla="*/ 91187 h 399969"/>
                  <a:gd name="connsiteX105" fmla="*/ 83983 w 374971"/>
                  <a:gd name="connsiteY105" fmla="*/ 62731 h 399969"/>
                  <a:gd name="connsiteX106" fmla="*/ 73525 w 374971"/>
                  <a:gd name="connsiteY106" fmla="*/ 40483 h 399969"/>
                  <a:gd name="connsiteX107" fmla="*/ 73525 w 374971"/>
                  <a:gd name="connsiteY107" fmla="*/ 37774 h 399969"/>
                  <a:gd name="connsiteX108" fmla="*/ 69817 w 374971"/>
                  <a:gd name="connsiteY108" fmla="*/ 18068 h 399969"/>
                  <a:gd name="connsiteX109" fmla="*/ 59735 w 374971"/>
                  <a:gd name="connsiteY109" fmla="*/ 9693 h 399969"/>
                  <a:gd name="connsiteX110" fmla="*/ 56068 w 374971"/>
                  <a:gd name="connsiteY110" fmla="*/ 10735 h 399969"/>
                  <a:gd name="connsiteX111" fmla="*/ 53527 w 374971"/>
                  <a:gd name="connsiteY111" fmla="*/ 22234 h 399969"/>
                  <a:gd name="connsiteX112" fmla="*/ 49486 w 374971"/>
                  <a:gd name="connsiteY112" fmla="*/ 34441 h 399969"/>
                  <a:gd name="connsiteX113" fmla="*/ 40153 w 374971"/>
                  <a:gd name="connsiteY113" fmla="*/ 29692 h 399969"/>
                  <a:gd name="connsiteX114" fmla="*/ 38320 w 374971"/>
                  <a:gd name="connsiteY114" fmla="*/ 27484 h 399969"/>
                  <a:gd name="connsiteX115" fmla="*/ 31654 w 374971"/>
                  <a:gd name="connsiteY115" fmla="*/ 26734 h 399969"/>
                  <a:gd name="connsiteX116" fmla="*/ 30445 w 374971"/>
                  <a:gd name="connsiteY116" fmla="*/ 26984 h 399969"/>
                  <a:gd name="connsiteX117" fmla="*/ 27696 w 374971"/>
                  <a:gd name="connsiteY117" fmla="*/ 28150 h 399969"/>
                  <a:gd name="connsiteX118" fmla="*/ 19196 w 374971"/>
                  <a:gd name="connsiteY118" fmla="*/ 29233 h 399969"/>
                  <a:gd name="connsiteX119" fmla="*/ 15696 w 374971"/>
                  <a:gd name="connsiteY119" fmla="*/ 20817 h 399969"/>
                  <a:gd name="connsiteX120" fmla="*/ 16030 w 374971"/>
                  <a:gd name="connsiteY120" fmla="*/ 18359 h 399969"/>
                  <a:gd name="connsiteX121" fmla="*/ 12905 w 374971"/>
                  <a:gd name="connsiteY121" fmla="*/ 15110 h 399969"/>
                  <a:gd name="connsiteX122" fmla="*/ 5947 w 374971"/>
                  <a:gd name="connsiteY122" fmla="*/ 21359 h 399969"/>
                  <a:gd name="connsiteX123" fmla="*/ 4822 w 374971"/>
                  <a:gd name="connsiteY123" fmla="*/ 36900 h 399969"/>
                  <a:gd name="connsiteX124" fmla="*/ 8197 w 374971"/>
                  <a:gd name="connsiteY124" fmla="*/ 40566 h 399969"/>
                  <a:gd name="connsiteX125" fmla="*/ 13405 w 374971"/>
                  <a:gd name="connsiteY125" fmla="*/ 46899 h 399969"/>
                  <a:gd name="connsiteX126" fmla="*/ 14946 w 374971"/>
                  <a:gd name="connsiteY126" fmla="*/ 53523 h 399969"/>
                  <a:gd name="connsiteX127" fmla="*/ 15696 w 374971"/>
                  <a:gd name="connsiteY127" fmla="*/ 57523 h 399969"/>
                  <a:gd name="connsiteX128" fmla="*/ 17405 w 374971"/>
                  <a:gd name="connsiteY128" fmla="*/ 58565 h 399969"/>
                  <a:gd name="connsiteX129" fmla="*/ 23904 w 374971"/>
                  <a:gd name="connsiteY129" fmla="*/ 54356 h 399969"/>
                  <a:gd name="connsiteX130" fmla="*/ 31862 w 374971"/>
                  <a:gd name="connsiteY130" fmla="*/ 49190 h 399969"/>
                  <a:gd name="connsiteX131" fmla="*/ 40486 w 374971"/>
                  <a:gd name="connsiteY131" fmla="*/ 51107 h 399969"/>
                  <a:gd name="connsiteX132" fmla="*/ 37153 w 374971"/>
                  <a:gd name="connsiteY132" fmla="*/ 65397 h 399969"/>
                  <a:gd name="connsiteX133" fmla="*/ 36736 w 374971"/>
                  <a:gd name="connsiteY133" fmla="*/ 66106 h 399969"/>
                  <a:gd name="connsiteX134" fmla="*/ 34278 w 374971"/>
                  <a:gd name="connsiteY134" fmla="*/ 68772 h 399969"/>
                  <a:gd name="connsiteX135" fmla="*/ 34820 w 374971"/>
                  <a:gd name="connsiteY135" fmla="*/ 69605 h 399969"/>
                  <a:gd name="connsiteX136" fmla="*/ 40653 w 374971"/>
                  <a:gd name="connsiteY136" fmla="*/ 71647 h 399969"/>
                  <a:gd name="connsiteX137" fmla="*/ 43194 w 374971"/>
                  <a:gd name="connsiteY137" fmla="*/ 72314 h 399969"/>
                  <a:gd name="connsiteX138" fmla="*/ 62651 w 374971"/>
                  <a:gd name="connsiteY138" fmla="*/ 73522 h 399969"/>
                  <a:gd name="connsiteX139" fmla="*/ 66026 w 374971"/>
                  <a:gd name="connsiteY139" fmla="*/ 72938 h 399969"/>
                  <a:gd name="connsiteX140" fmla="*/ 77025 w 374971"/>
                  <a:gd name="connsiteY140" fmla="*/ 73564 h 399969"/>
                  <a:gd name="connsiteX141" fmla="*/ 80650 w 374971"/>
                  <a:gd name="connsiteY141" fmla="*/ 80855 h 399969"/>
                  <a:gd name="connsiteX142" fmla="*/ 80275 w 374971"/>
                  <a:gd name="connsiteY142" fmla="*/ 86313 h 399969"/>
                  <a:gd name="connsiteX143" fmla="*/ 79983 w 374971"/>
                  <a:gd name="connsiteY143" fmla="*/ 90812 h 399969"/>
                  <a:gd name="connsiteX144" fmla="*/ 82566 w 374971"/>
                  <a:gd name="connsiteY144" fmla="*/ 97562 h 399969"/>
                  <a:gd name="connsiteX145" fmla="*/ 84316 w 374971"/>
                  <a:gd name="connsiteY145" fmla="*/ 101645 h 399969"/>
                  <a:gd name="connsiteX146" fmla="*/ 87316 w 374971"/>
                  <a:gd name="connsiteY146" fmla="*/ 112477 h 399969"/>
                  <a:gd name="connsiteX147" fmla="*/ 94982 w 374971"/>
                  <a:gd name="connsiteY147" fmla="*/ 130392 h 399969"/>
                  <a:gd name="connsiteX148" fmla="*/ 106606 w 374971"/>
                  <a:gd name="connsiteY148" fmla="*/ 157974 h 399969"/>
                  <a:gd name="connsiteX149" fmla="*/ 102523 w 374971"/>
                  <a:gd name="connsiteY149" fmla="*/ 174222 h 399969"/>
                  <a:gd name="connsiteX150" fmla="*/ 98815 w 374971"/>
                  <a:gd name="connsiteY150" fmla="*/ 193388 h 399969"/>
                  <a:gd name="connsiteX151" fmla="*/ 111814 w 374971"/>
                  <a:gd name="connsiteY151" fmla="*/ 219219 h 399969"/>
                  <a:gd name="connsiteX152" fmla="*/ 115647 w 374971"/>
                  <a:gd name="connsiteY152" fmla="*/ 222177 h 399969"/>
                  <a:gd name="connsiteX153" fmla="*/ 122522 w 374971"/>
                  <a:gd name="connsiteY153" fmla="*/ 229093 h 399969"/>
                  <a:gd name="connsiteX154" fmla="*/ 124105 w 374971"/>
                  <a:gd name="connsiteY154" fmla="*/ 239468 h 399969"/>
                  <a:gd name="connsiteX155" fmla="*/ 124855 w 374971"/>
                  <a:gd name="connsiteY155" fmla="*/ 247092 h 399969"/>
                  <a:gd name="connsiteX156" fmla="*/ 125605 w 374971"/>
                  <a:gd name="connsiteY156" fmla="*/ 249675 h 399969"/>
                  <a:gd name="connsiteX157" fmla="*/ 133687 w 374971"/>
                  <a:gd name="connsiteY157" fmla="*/ 273382 h 399969"/>
                  <a:gd name="connsiteX158" fmla="*/ 138687 w 374971"/>
                  <a:gd name="connsiteY158" fmla="*/ 289255 h 399969"/>
                  <a:gd name="connsiteX159" fmla="*/ 137687 w 374971"/>
                  <a:gd name="connsiteY159" fmla="*/ 302046 h 399969"/>
                  <a:gd name="connsiteX160" fmla="*/ 136354 w 374971"/>
                  <a:gd name="connsiteY160" fmla="*/ 307629 h 399969"/>
                  <a:gd name="connsiteX161" fmla="*/ 154936 w 374971"/>
                  <a:gd name="connsiteY161" fmla="*/ 340043 h 399969"/>
                  <a:gd name="connsiteX162" fmla="*/ 160685 w 374971"/>
                  <a:gd name="connsiteY162" fmla="*/ 345710 h 399969"/>
                  <a:gd name="connsiteX163" fmla="*/ 177809 w 374971"/>
                  <a:gd name="connsiteY163" fmla="*/ 396706 h 399969"/>
                  <a:gd name="connsiteX164" fmla="*/ 194099 w 374971"/>
                  <a:gd name="connsiteY164" fmla="*/ 399581 h 399969"/>
                  <a:gd name="connsiteX165" fmla="*/ 206432 w 374971"/>
                  <a:gd name="connsiteY165" fmla="*/ 393997 h 399969"/>
                  <a:gd name="connsiteX166" fmla="*/ 221431 w 374971"/>
                  <a:gd name="connsiteY166" fmla="*/ 389998 h 399969"/>
                  <a:gd name="connsiteX167" fmla="*/ 230680 w 374971"/>
                  <a:gd name="connsiteY167" fmla="*/ 382332 h 399969"/>
                  <a:gd name="connsiteX168" fmla="*/ 240679 w 374971"/>
                  <a:gd name="connsiteY168" fmla="*/ 382957 h 399969"/>
                  <a:gd name="connsiteX169" fmla="*/ 259303 w 374971"/>
                  <a:gd name="connsiteY169" fmla="*/ 370749 h 399969"/>
                  <a:gd name="connsiteX170" fmla="*/ 268219 w 374971"/>
                  <a:gd name="connsiteY170" fmla="*/ 366750 h 399969"/>
                  <a:gd name="connsiteX171" fmla="*/ 273177 w 374971"/>
                  <a:gd name="connsiteY171" fmla="*/ 355334 h 399969"/>
                  <a:gd name="connsiteX172" fmla="*/ 259970 w 374971"/>
                  <a:gd name="connsiteY172" fmla="*/ 349251 h 399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</a:cxnLst>
                <a:rect l="l" t="t" r="r" b="b"/>
                <a:pathLst>
                  <a:path w="374971" h="399969">
                    <a:moveTo>
                      <a:pt x="259970" y="349251"/>
                    </a:moveTo>
                    <a:cubicBezTo>
                      <a:pt x="254553" y="347168"/>
                      <a:pt x="248929" y="345043"/>
                      <a:pt x="244096" y="341293"/>
                    </a:cubicBezTo>
                    <a:cubicBezTo>
                      <a:pt x="240513" y="338502"/>
                      <a:pt x="238888" y="335710"/>
                      <a:pt x="239138" y="332752"/>
                    </a:cubicBezTo>
                    <a:cubicBezTo>
                      <a:pt x="239596" y="327461"/>
                      <a:pt x="245887" y="324045"/>
                      <a:pt x="252012" y="320753"/>
                    </a:cubicBezTo>
                    <a:cubicBezTo>
                      <a:pt x="254012" y="319670"/>
                      <a:pt x="255970" y="318628"/>
                      <a:pt x="257511" y="317587"/>
                    </a:cubicBezTo>
                    <a:cubicBezTo>
                      <a:pt x="259261" y="316420"/>
                      <a:pt x="260844" y="315128"/>
                      <a:pt x="262428" y="313879"/>
                    </a:cubicBezTo>
                    <a:cubicBezTo>
                      <a:pt x="266511" y="310587"/>
                      <a:pt x="270719" y="307171"/>
                      <a:pt x="277135" y="306338"/>
                    </a:cubicBezTo>
                    <a:cubicBezTo>
                      <a:pt x="278385" y="306171"/>
                      <a:pt x="279843" y="306129"/>
                      <a:pt x="281385" y="306088"/>
                    </a:cubicBezTo>
                    <a:cubicBezTo>
                      <a:pt x="283176" y="306046"/>
                      <a:pt x="287384" y="305921"/>
                      <a:pt x="287842" y="305088"/>
                    </a:cubicBezTo>
                    <a:cubicBezTo>
                      <a:pt x="287842" y="305088"/>
                      <a:pt x="288176" y="304254"/>
                      <a:pt x="286593" y="301588"/>
                    </a:cubicBezTo>
                    <a:cubicBezTo>
                      <a:pt x="285843" y="300338"/>
                      <a:pt x="283259" y="299130"/>
                      <a:pt x="281010" y="298088"/>
                    </a:cubicBezTo>
                    <a:cubicBezTo>
                      <a:pt x="276760" y="296088"/>
                      <a:pt x="270885" y="293380"/>
                      <a:pt x="272344" y="287339"/>
                    </a:cubicBezTo>
                    <a:cubicBezTo>
                      <a:pt x="273052" y="284297"/>
                      <a:pt x="275593" y="283214"/>
                      <a:pt x="277385" y="282381"/>
                    </a:cubicBezTo>
                    <a:cubicBezTo>
                      <a:pt x="279510" y="281464"/>
                      <a:pt x="280343" y="281048"/>
                      <a:pt x="280010" y="278798"/>
                    </a:cubicBezTo>
                    <a:cubicBezTo>
                      <a:pt x="267136" y="269507"/>
                      <a:pt x="262303" y="263966"/>
                      <a:pt x="263386" y="259758"/>
                    </a:cubicBezTo>
                    <a:cubicBezTo>
                      <a:pt x="263761" y="258383"/>
                      <a:pt x="264761" y="257216"/>
                      <a:pt x="266469" y="256216"/>
                    </a:cubicBezTo>
                    <a:cubicBezTo>
                      <a:pt x="271677" y="253258"/>
                      <a:pt x="283676" y="252175"/>
                      <a:pt x="287384" y="253300"/>
                    </a:cubicBezTo>
                    <a:cubicBezTo>
                      <a:pt x="291425" y="254466"/>
                      <a:pt x="293884" y="257508"/>
                      <a:pt x="295883" y="259966"/>
                    </a:cubicBezTo>
                    <a:cubicBezTo>
                      <a:pt x="298925" y="263716"/>
                      <a:pt x="300175" y="264924"/>
                      <a:pt x="303883" y="263133"/>
                    </a:cubicBezTo>
                    <a:cubicBezTo>
                      <a:pt x="305008" y="262591"/>
                      <a:pt x="305924" y="261258"/>
                      <a:pt x="306883" y="259841"/>
                    </a:cubicBezTo>
                    <a:cubicBezTo>
                      <a:pt x="308216" y="257883"/>
                      <a:pt x="309757" y="255675"/>
                      <a:pt x="312424" y="254758"/>
                    </a:cubicBezTo>
                    <a:cubicBezTo>
                      <a:pt x="316340" y="253425"/>
                      <a:pt x="318840" y="254842"/>
                      <a:pt x="321007" y="256091"/>
                    </a:cubicBezTo>
                    <a:cubicBezTo>
                      <a:pt x="322007" y="256675"/>
                      <a:pt x="322923" y="257175"/>
                      <a:pt x="324090" y="257549"/>
                    </a:cubicBezTo>
                    <a:cubicBezTo>
                      <a:pt x="330881" y="259716"/>
                      <a:pt x="335255" y="258091"/>
                      <a:pt x="337130" y="252717"/>
                    </a:cubicBezTo>
                    <a:cubicBezTo>
                      <a:pt x="338464" y="248883"/>
                      <a:pt x="336964" y="247592"/>
                      <a:pt x="334506" y="245467"/>
                    </a:cubicBezTo>
                    <a:cubicBezTo>
                      <a:pt x="332506" y="243759"/>
                      <a:pt x="330048" y="241592"/>
                      <a:pt x="329923" y="237843"/>
                    </a:cubicBezTo>
                    <a:cubicBezTo>
                      <a:pt x="329798" y="234135"/>
                      <a:pt x="331964" y="231927"/>
                      <a:pt x="333714" y="230177"/>
                    </a:cubicBezTo>
                    <a:cubicBezTo>
                      <a:pt x="335797" y="228052"/>
                      <a:pt x="336630" y="227093"/>
                      <a:pt x="335672" y="224427"/>
                    </a:cubicBezTo>
                    <a:cubicBezTo>
                      <a:pt x="335464" y="223885"/>
                      <a:pt x="334422" y="223177"/>
                      <a:pt x="333589" y="222594"/>
                    </a:cubicBezTo>
                    <a:cubicBezTo>
                      <a:pt x="332006" y="221511"/>
                      <a:pt x="330006" y="220136"/>
                      <a:pt x="329423" y="217719"/>
                    </a:cubicBezTo>
                    <a:cubicBezTo>
                      <a:pt x="328381" y="213511"/>
                      <a:pt x="330839" y="207928"/>
                      <a:pt x="333047" y="202970"/>
                    </a:cubicBezTo>
                    <a:cubicBezTo>
                      <a:pt x="333964" y="200887"/>
                      <a:pt x="334839" y="198929"/>
                      <a:pt x="335255" y="197471"/>
                    </a:cubicBezTo>
                    <a:cubicBezTo>
                      <a:pt x="335589" y="196304"/>
                      <a:pt x="335922" y="195096"/>
                      <a:pt x="336255" y="193804"/>
                    </a:cubicBezTo>
                    <a:cubicBezTo>
                      <a:pt x="337797" y="187888"/>
                      <a:pt x="339547" y="181180"/>
                      <a:pt x="343880" y="176722"/>
                    </a:cubicBezTo>
                    <a:cubicBezTo>
                      <a:pt x="348546" y="171889"/>
                      <a:pt x="354796" y="172723"/>
                      <a:pt x="360295" y="173514"/>
                    </a:cubicBezTo>
                    <a:cubicBezTo>
                      <a:pt x="364670" y="174098"/>
                      <a:pt x="368795" y="174681"/>
                      <a:pt x="372211" y="172806"/>
                    </a:cubicBezTo>
                    <a:cubicBezTo>
                      <a:pt x="375003" y="171265"/>
                      <a:pt x="376544" y="169598"/>
                      <a:pt x="376294" y="168390"/>
                    </a:cubicBezTo>
                    <a:cubicBezTo>
                      <a:pt x="375919" y="166515"/>
                      <a:pt x="371919" y="164015"/>
                      <a:pt x="366795" y="163473"/>
                    </a:cubicBezTo>
                    <a:cubicBezTo>
                      <a:pt x="364753" y="163265"/>
                      <a:pt x="362253" y="163307"/>
                      <a:pt x="359587" y="163390"/>
                    </a:cubicBezTo>
                    <a:cubicBezTo>
                      <a:pt x="352921" y="163557"/>
                      <a:pt x="345421" y="163765"/>
                      <a:pt x="340505" y="159724"/>
                    </a:cubicBezTo>
                    <a:cubicBezTo>
                      <a:pt x="332339" y="153057"/>
                      <a:pt x="331214" y="135725"/>
                      <a:pt x="331964" y="128851"/>
                    </a:cubicBezTo>
                    <a:cubicBezTo>
                      <a:pt x="332256" y="126268"/>
                      <a:pt x="333172" y="123810"/>
                      <a:pt x="334131" y="121435"/>
                    </a:cubicBezTo>
                    <a:cubicBezTo>
                      <a:pt x="335006" y="119227"/>
                      <a:pt x="335797" y="117102"/>
                      <a:pt x="335964" y="115227"/>
                    </a:cubicBezTo>
                    <a:cubicBezTo>
                      <a:pt x="336047" y="113810"/>
                      <a:pt x="335797" y="112477"/>
                      <a:pt x="335505" y="111102"/>
                    </a:cubicBezTo>
                    <a:cubicBezTo>
                      <a:pt x="335089" y="109102"/>
                      <a:pt x="334631" y="106853"/>
                      <a:pt x="335172" y="104144"/>
                    </a:cubicBezTo>
                    <a:cubicBezTo>
                      <a:pt x="335964" y="100270"/>
                      <a:pt x="339630" y="97145"/>
                      <a:pt x="343130" y="94104"/>
                    </a:cubicBezTo>
                    <a:cubicBezTo>
                      <a:pt x="346171" y="91479"/>
                      <a:pt x="349629" y="88479"/>
                      <a:pt x="348963" y="86563"/>
                    </a:cubicBezTo>
                    <a:cubicBezTo>
                      <a:pt x="348754" y="85979"/>
                      <a:pt x="347255" y="85396"/>
                      <a:pt x="346046" y="84938"/>
                    </a:cubicBezTo>
                    <a:cubicBezTo>
                      <a:pt x="344088" y="84188"/>
                      <a:pt x="341880" y="83354"/>
                      <a:pt x="340672" y="81271"/>
                    </a:cubicBezTo>
                    <a:cubicBezTo>
                      <a:pt x="339005" y="78438"/>
                      <a:pt x="339422" y="75647"/>
                      <a:pt x="339755" y="73438"/>
                    </a:cubicBezTo>
                    <a:cubicBezTo>
                      <a:pt x="339922" y="72397"/>
                      <a:pt x="340088" y="71397"/>
                      <a:pt x="340005" y="70480"/>
                    </a:cubicBezTo>
                    <a:cubicBezTo>
                      <a:pt x="339672" y="64772"/>
                      <a:pt x="337922" y="63314"/>
                      <a:pt x="334756" y="60689"/>
                    </a:cubicBezTo>
                    <a:cubicBezTo>
                      <a:pt x="333089" y="59314"/>
                      <a:pt x="331256" y="57731"/>
                      <a:pt x="329256" y="55315"/>
                    </a:cubicBezTo>
                    <a:cubicBezTo>
                      <a:pt x="327089" y="52648"/>
                      <a:pt x="326131" y="49690"/>
                      <a:pt x="325215" y="46857"/>
                    </a:cubicBezTo>
                    <a:cubicBezTo>
                      <a:pt x="324381" y="44274"/>
                      <a:pt x="323548" y="41899"/>
                      <a:pt x="321882" y="39983"/>
                    </a:cubicBezTo>
                    <a:cubicBezTo>
                      <a:pt x="320465" y="40566"/>
                      <a:pt x="319007" y="41066"/>
                      <a:pt x="317299" y="41274"/>
                    </a:cubicBezTo>
                    <a:cubicBezTo>
                      <a:pt x="310632" y="41983"/>
                      <a:pt x="298925" y="36566"/>
                      <a:pt x="297508" y="28650"/>
                    </a:cubicBezTo>
                    <a:cubicBezTo>
                      <a:pt x="296550" y="23484"/>
                      <a:pt x="299842" y="20401"/>
                      <a:pt x="302466" y="17901"/>
                    </a:cubicBezTo>
                    <a:cubicBezTo>
                      <a:pt x="304591" y="15901"/>
                      <a:pt x="306424" y="14193"/>
                      <a:pt x="306674" y="11568"/>
                    </a:cubicBezTo>
                    <a:cubicBezTo>
                      <a:pt x="306966" y="8818"/>
                      <a:pt x="305633" y="5943"/>
                      <a:pt x="303258" y="4069"/>
                    </a:cubicBezTo>
                    <a:cubicBezTo>
                      <a:pt x="301091" y="2360"/>
                      <a:pt x="298467" y="1902"/>
                      <a:pt x="296092" y="2777"/>
                    </a:cubicBezTo>
                    <a:cubicBezTo>
                      <a:pt x="291175" y="4569"/>
                      <a:pt x="290759" y="8527"/>
                      <a:pt x="290467" y="14776"/>
                    </a:cubicBezTo>
                    <a:cubicBezTo>
                      <a:pt x="290384" y="16609"/>
                      <a:pt x="290301" y="18484"/>
                      <a:pt x="290009" y="20234"/>
                    </a:cubicBezTo>
                    <a:cubicBezTo>
                      <a:pt x="289259" y="24734"/>
                      <a:pt x="285926" y="29275"/>
                      <a:pt x="281926" y="31317"/>
                    </a:cubicBezTo>
                    <a:cubicBezTo>
                      <a:pt x="278676" y="32942"/>
                      <a:pt x="275260" y="32942"/>
                      <a:pt x="272010" y="31275"/>
                    </a:cubicBezTo>
                    <a:cubicBezTo>
                      <a:pt x="268677" y="29567"/>
                      <a:pt x="267094" y="25151"/>
                      <a:pt x="265594" y="20859"/>
                    </a:cubicBezTo>
                    <a:cubicBezTo>
                      <a:pt x="264386" y="17443"/>
                      <a:pt x="262886" y="13151"/>
                      <a:pt x="261011" y="12818"/>
                    </a:cubicBezTo>
                    <a:cubicBezTo>
                      <a:pt x="259720" y="12568"/>
                      <a:pt x="258970" y="13485"/>
                      <a:pt x="257261" y="16401"/>
                    </a:cubicBezTo>
                    <a:cubicBezTo>
                      <a:pt x="255845" y="18859"/>
                      <a:pt x="254220" y="21651"/>
                      <a:pt x="251012" y="22234"/>
                    </a:cubicBezTo>
                    <a:cubicBezTo>
                      <a:pt x="248637" y="22651"/>
                      <a:pt x="245971" y="21692"/>
                      <a:pt x="242929" y="19193"/>
                    </a:cubicBezTo>
                    <a:cubicBezTo>
                      <a:pt x="240804" y="17484"/>
                      <a:pt x="239471" y="15651"/>
                      <a:pt x="238346" y="14193"/>
                    </a:cubicBezTo>
                    <a:cubicBezTo>
                      <a:pt x="236055" y="11151"/>
                      <a:pt x="235138" y="9860"/>
                      <a:pt x="229264" y="11277"/>
                    </a:cubicBezTo>
                    <a:cubicBezTo>
                      <a:pt x="224264" y="12485"/>
                      <a:pt x="217723" y="16568"/>
                      <a:pt x="215431" y="21276"/>
                    </a:cubicBezTo>
                    <a:cubicBezTo>
                      <a:pt x="214306" y="23567"/>
                      <a:pt x="213806" y="25984"/>
                      <a:pt x="213265" y="28484"/>
                    </a:cubicBezTo>
                    <a:cubicBezTo>
                      <a:pt x="212515" y="31900"/>
                      <a:pt x="211765" y="35483"/>
                      <a:pt x="209473" y="39233"/>
                    </a:cubicBezTo>
                    <a:cubicBezTo>
                      <a:pt x="209140" y="39816"/>
                      <a:pt x="208723" y="40441"/>
                      <a:pt x="208307" y="41107"/>
                    </a:cubicBezTo>
                    <a:cubicBezTo>
                      <a:pt x="206474" y="43982"/>
                      <a:pt x="203932" y="47940"/>
                      <a:pt x="204515" y="50523"/>
                    </a:cubicBezTo>
                    <a:cubicBezTo>
                      <a:pt x="204724" y="51440"/>
                      <a:pt x="205390" y="52232"/>
                      <a:pt x="206557" y="52940"/>
                    </a:cubicBezTo>
                    <a:cubicBezTo>
                      <a:pt x="208390" y="54065"/>
                      <a:pt x="208557" y="53898"/>
                      <a:pt x="210182" y="52565"/>
                    </a:cubicBezTo>
                    <a:cubicBezTo>
                      <a:pt x="211223" y="51690"/>
                      <a:pt x="212556" y="50649"/>
                      <a:pt x="214556" y="49899"/>
                    </a:cubicBezTo>
                    <a:cubicBezTo>
                      <a:pt x="217848" y="48690"/>
                      <a:pt x="219389" y="48899"/>
                      <a:pt x="221431" y="49315"/>
                    </a:cubicBezTo>
                    <a:cubicBezTo>
                      <a:pt x="221972" y="49440"/>
                      <a:pt x="222597" y="49565"/>
                      <a:pt x="223389" y="49649"/>
                    </a:cubicBezTo>
                    <a:cubicBezTo>
                      <a:pt x="225347" y="49857"/>
                      <a:pt x="226472" y="50190"/>
                      <a:pt x="227222" y="50440"/>
                    </a:cubicBezTo>
                    <a:cubicBezTo>
                      <a:pt x="227389" y="50482"/>
                      <a:pt x="227555" y="50565"/>
                      <a:pt x="227680" y="50565"/>
                    </a:cubicBezTo>
                    <a:cubicBezTo>
                      <a:pt x="227847" y="50440"/>
                      <a:pt x="229513" y="49149"/>
                      <a:pt x="230888" y="48149"/>
                    </a:cubicBezTo>
                    <a:cubicBezTo>
                      <a:pt x="231430" y="47732"/>
                      <a:pt x="232013" y="47107"/>
                      <a:pt x="232680" y="46441"/>
                    </a:cubicBezTo>
                    <a:cubicBezTo>
                      <a:pt x="234930" y="44107"/>
                      <a:pt x="238721" y="40233"/>
                      <a:pt x="243179" y="42774"/>
                    </a:cubicBezTo>
                    <a:cubicBezTo>
                      <a:pt x="246346" y="44607"/>
                      <a:pt x="247262" y="47065"/>
                      <a:pt x="247471" y="48857"/>
                    </a:cubicBezTo>
                    <a:cubicBezTo>
                      <a:pt x="248429" y="56690"/>
                      <a:pt x="237721" y="67064"/>
                      <a:pt x="230597" y="73938"/>
                    </a:cubicBezTo>
                    <a:cubicBezTo>
                      <a:pt x="229014" y="75480"/>
                      <a:pt x="227680" y="76730"/>
                      <a:pt x="226847" y="77688"/>
                    </a:cubicBezTo>
                    <a:cubicBezTo>
                      <a:pt x="210390" y="95770"/>
                      <a:pt x="195808" y="102228"/>
                      <a:pt x="183517" y="96937"/>
                    </a:cubicBezTo>
                    <a:cubicBezTo>
                      <a:pt x="181559" y="96103"/>
                      <a:pt x="180559" y="95270"/>
                      <a:pt x="179851" y="94645"/>
                    </a:cubicBezTo>
                    <a:cubicBezTo>
                      <a:pt x="179059" y="93979"/>
                      <a:pt x="178559" y="93562"/>
                      <a:pt x="175893" y="93145"/>
                    </a:cubicBezTo>
                    <a:cubicBezTo>
                      <a:pt x="173184" y="92729"/>
                      <a:pt x="169476" y="93187"/>
                      <a:pt x="166227" y="93562"/>
                    </a:cubicBezTo>
                    <a:cubicBezTo>
                      <a:pt x="164727" y="93729"/>
                      <a:pt x="163310" y="93895"/>
                      <a:pt x="162019" y="94020"/>
                    </a:cubicBezTo>
                    <a:cubicBezTo>
                      <a:pt x="152978" y="94687"/>
                      <a:pt x="152978" y="94687"/>
                      <a:pt x="151769" y="103228"/>
                    </a:cubicBezTo>
                    <a:cubicBezTo>
                      <a:pt x="151228" y="107144"/>
                      <a:pt x="144395" y="125685"/>
                      <a:pt x="136729" y="125768"/>
                    </a:cubicBezTo>
                    <a:cubicBezTo>
                      <a:pt x="135104" y="125768"/>
                      <a:pt x="133729" y="125268"/>
                      <a:pt x="132813" y="124226"/>
                    </a:cubicBezTo>
                    <a:cubicBezTo>
                      <a:pt x="131229" y="122393"/>
                      <a:pt x="131646" y="119810"/>
                      <a:pt x="132021" y="117352"/>
                    </a:cubicBezTo>
                    <a:cubicBezTo>
                      <a:pt x="132271" y="115894"/>
                      <a:pt x="132604" y="113644"/>
                      <a:pt x="132063" y="113060"/>
                    </a:cubicBezTo>
                    <a:cubicBezTo>
                      <a:pt x="131771" y="112769"/>
                      <a:pt x="130771" y="112477"/>
                      <a:pt x="128896" y="112644"/>
                    </a:cubicBezTo>
                    <a:cubicBezTo>
                      <a:pt x="126063" y="112894"/>
                      <a:pt x="124271" y="114394"/>
                      <a:pt x="122230" y="116144"/>
                    </a:cubicBezTo>
                    <a:cubicBezTo>
                      <a:pt x="119022" y="118810"/>
                      <a:pt x="115064" y="122143"/>
                      <a:pt x="107523" y="118518"/>
                    </a:cubicBezTo>
                    <a:cubicBezTo>
                      <a:pt x="100232" y="115019"/>
                      <a:pt x="96565" y="108978"/>
                      <a:pt x="96399" y="100061"/>
                    </a:cubicBezTo>
                    <a:cubicBezTo>
                      <a:pt x="96315" y="97020"/>
                      <a:pt x="96399" y="94062"/>
                      <a:pt x="96482" y="91187"/>
                    </a:cubicBezTo>
                    <a:cubicBezTo>
                      <a:pt x="96815" y="77730"/>
                      <a:pt x="97024" y="68022"/>
                      <a:pt x="83983" y="62731"/>
                    </a:cubicBezTo>
                    <a:cubicBezTo>
                      <a:pt x="73484" y="58481"/>
                      <a:pt x="73484" y="48940"/>
                      <a:pt x="73525" y="40483"/>
                    </a:cubicBezTo>
                    <a:lnTo>
                      <a:pt x="73525" y="37774"/>
                    </a:lnTo>
                    <a:cubicBezTo>
                      <a:pt x="73609" y="30525"/>
                      <a:pt x="73650" y="23650"/>
                      <a:pt x="69817" y="18068"/>
                    </a:cubicBezTo>
                    <a:cubicBezTo>
                      <a:pt x="67276" y="14360"/>
                      <a:pt x="63276" y="10235"/>
                      <a:pt x="59735" y="9693"/>
                    </a:cubicBezTo>
                    <a:cubicBezTo>
                      <a:pt x="58401" y="9485"/>
                      <a:pt x="57235" y="9818"/>
                      <a:pt x="56068" y="10735"/>
                    </a:cubicBezTo>
                    <a:cubicBezTo>
                      <a:pt x="53943" y="12402"/>
                      <a:pt x="53735" y="17859"/>
                      <a:pt x="53527" y="22234"/>
                    </a:cubicBezTo>
                    <a:cubicBezTo>
                      <a:pt x="53277" y="27942"/>
                      <a:pt x="53069" y="32858"/>
                      <a:pt x="49486" y="34441"/>
                    </a:cubicBezTo>
                    <a:cubicBezTo>
                      <a:pt x="45069" y="36399"/>
                      <a:pt x="41986" y="32192"/>
                      <a:pt x="40153" y="29692"/>
                    </a:cubicBezTo>
                    <a:cubicBezTo>
                      <a:pt x="39570" y="28900"/>
                      <a:pt x="38695" y="27734"/>
                      <a:pt x="38320" y="27484"/>
                    </a:cubicBezTo>
                    <a:cubicBezTo>
                      <a:pt x="35612" y="25900"/>
                      <a:pt x="34695" y="26067"/>
                      <a:pt x="31654" y="26734"/>
                    </a:cubicBezTo>
                    <a:lnTo>
                      <a:pt x="30445" y="26984"/>
                    </a:lnTo>
                    <a:cubicBezTo>
                      <a:pt x="29654" y="27150"/>
                      <a:pt x="28695" y="27609"/>
                      <a:pt x="27696" y="28150"/>
                    </a:cubicBezTo>
                    <a:cubicBezTo>
                      <a:pt x="25487" y="29275"/>
                      <a:pt x="22488" y="30817"/>
                      <a:pt x="19196" y="29233"/>
                    </a:cubicBezTo>
                    <a:cubicBezTo>
                      <a:pt x="13822" y="26609"/>
                      <a:pt x="15030" y="22817"/>
                      <a:pt x="15696" y="20817"/>
                    </a:cubicBezTo>
                    <a:cubicBezTo>
                      <a:pt x="16113" y="19568"/>
                      <a:pt x="16280" y="18942"/>
                      <a:pt x="16030" y="18359"/>
                    </a:cubicBezTo>
                    <a:cubicBezTo>
                      <a:pt x="15405" y="16901"/>
                      <a:pt x="14321" y="15193"/>
                      <a:pt x="12905" y="15110"/>
                    </a:cubicBezTo>
                    <a:cubicBezTo>
                      <a:pt x="11113" y="14860"/>
                      <a:pt x="7905" y="17693"/>
                      <a:pt x="5947" y="21359"/>
                    </a:cubicBezTo>
                    <a:cubicBezTo>
                      <a:pt x="2114" y="28400"/>
                      <a:pt x="739" y="31483"/>
                      <a:pt x="4822" y="36900"/>
                    </a:cubicBezTo>
                    <a:cubicBezTo>
                      <a:pt x="5822" y="38233"/>
                      <a:pt x="6989" y="39358"/>
                      <a:pt x="8197" y="40566"/>
                    </a:cubicBezTo>
                    <a:cubicBezTo>
                      <a:pt x="10072" y="42399"/>
                      <a:pt x="11988" y="44274"/>
                      <a:pt x="13405" y="46899"/>
                    </a:cubicBezTo>
                    <a:cubicBezTo>
                      <a:pt x="14280" y="48524"/>
                      <a:pt x="14613" y="51065"/>
                      <a:pt x="14946" y="53523"/>
                    </a:cubicBezTo>
                    <a:cubicBezTo>
                      <a:pt x="15113" y="54898"/>
                      <a:pt x="15405" y="56981"/>
                      <a:pt x="15696" y="57523"/>
                    </a:cubicBezTo>
                    <a:cubicBezTo>
                      <a:pt x="16530" y="58523"/>
                      <a:pt x="17196" y="58565"/>
                      <a:pt x="17405" y="58565"/>
                    </a:cubicBezTo>
                    <a:cubicBezTo>
                      <a:pt x="19113" y="58731"/>
                      <a:pt x="21654" y="56398"/>
                      <a:pt x="23904" y="54356"/>
                    </a:cubicBezTo>
                    <a:cubicBezTo>
                      <a:pt x="26404" y="52107"/>
                      <a:pt x="29029" y="49774"/>
                      <a:pt x="31862" y="49190"/>
                    </a:cubicBezTo>
                    <a:cubicBezTo>
                      <a:pt x="33445" y="48899"/>
                      <a:pt x="38236" y="47940"/>
                      <a:pt x="40486" y="51107"/>
                    </a:cubicBezTo>
                    <a:cubicBezTo>
                      <a:pt x="43194" y="54898"/>
                      <a:pt x="39570" y="61231"/>
                      <a:pt x="37153" y="65397"/>
                    </a:cubicBezTo>
                    <a:lnTo>
                      <a:pt x="36736" y="66106"/>
                    </a:lnTo>
                    <a:cubicBezTo>
                      <a:pt x="35945" y="67481"/>
                      <a:pt x="34987" y="68272"/>
                      <a:pt x="34278" y="68772"/>
                    </a:cubicBezTo>
                    <a:cubicBezTo>
                      <a:pt x="34403" y="68980"/>
                      <a:pt x="34570" y="69272"/>
                      <a:pt x="34820" y="69605"/>
                    </a:cubicBezTo>
                    <a:cubicBezTo>
                      <a:pt x="35445" y="70439"/>
                      <a:pt x="39070" y="71272"/>
                      <a:pt x="40653" y="71647"/>
                    </a:cubicBezTo>
                    <a:cubicBezTo>
                      <a:pt x="41653" y="71897"/>
                      <a:pt x="42528" y="72105"/>
                      <a:pt x="43194" y="72314"/>
                    </a:cubicBezTo>
                    <a:cubicBezTo>
                      <a:pt x="49652" y="74397"/>
                      <a:pt x="54735" y="74730"/>
                      <a:pt x="62651" y="73522"/>
                    </a:cubicBezTo>
                    <a:cubicBezTo>
                      <a:pt x="63818" y="73355"/>
                      <a:pt x="64943" y="73147"/>
                      <a:pt x="66026" y="72938"/>
                    </a:cubicBezTo>
                    <a:cubicBezTo>
                      <a:pt x="70151" y="72147"/>
                      <a:pt x="74067" y="71397"/>
                      <a:pt x="77025" y="73564"/>
                    </a:cubicBezTo>
                    <a:cubicBezTo>
                      <a:pt x="78983" y="74980"/>
                      <a:pt x="80150" y="77355"/>
                      <a:pt x="80650" y="80855"/>
                    </a:cubicBezTo>
                    <a:cubicBezTo>
                      <a:pt x="80900" y="82813"/>
                      <a:pt x="80608" y="84604"/>
                      <a:pt x="80275" y="86313"/>
                    </a:cubicBezTo>
                    <a:cubicBezTo>
                      <a:pt x="79983" y="87896"/>
                      <a:pt x="79692" y="89437"/>
                      <a:pt x="79983" y="90812"/>
                    </a:cubicBezTo>
                    <a:cubicBezTo>
                      <a:pt x="80358" y="92729"/>
                      <a:pt x="81483" y="95187"/>
                      <a:pt x="82566" y="97562"/>
                    </a:cubicBezTo>
                    <a:cubicBezTo>
                      <a:pt x="83233" y="99020"/>
                      <a:pt x="83858" y="100395"/>
                      <a:pt x="84316" y="101645"/>
                    </a:cubicBezTo>
                    <a:cubicBezTo>
                      <a:pt x="85691" y="105311"/>
                      <a:pt x="86524" y="108936"/>
                      <a:pt x="87316" y="112477"/>
                    </a:cubicBezTo>
                    <a:cubicBezTo>
                      <a:pt x="88858" y="119102"/>
                      <a:pt x="90316" y="125351"/>
                      <a:pt x="94982" y="130392"/>
                    </a:cubicBezTo>
                    <a:cubicBezTo>
                      <a:pt x="101482" y="137392"/>
                      <a:pt x="107398" y="145558"/>
                      <a:pt x="106606" y="157974"/>
                    </a:cubicBezTo>
                    <a:cubicBezTo>
                      <a:pt x="106231" y="163598"/>
                      <a:pt x="104356" y="168973"/>
                      <a:pt x="102523" y="174222"/>
                    </a:cubicBezTo>
                    <a:cubicBezTo>
                      <a:pt x="100232" y="180764"/>
                      <a:pt x="98065" y="186971"/>
                      <a:pt x="98815" y="193388"/>
                    </a:cubicBezTo>
                    <a:cubicBezTo>
                      <a:pt x="99732" y="201095"/>
                      <a:pt x="106523" y="213595"/>
                      <a:pt x="111814" y="219219"/>
                    </a:cubicBezTo>
                    <a:cubicBezTo>
                      <a:pt x="112856" y="220302"/>
                      <a:pt x="114231" y="221219"/>
                      <a:pt x="115647" y="222177"/>
                    </a:cubicBezTo>
                    <a:cubicBezTo>
                      <a:pt x="118147" y="223844"/>
                      <a:pt x="120980" y="225760"/>
                      <a:pt x="122522" y="229093"/>
                    </a:cubicBezTo>
                    <a:cubicBezTo>
                      <a:pt x="123897" y="232093"/>
                      <a:pt x="123980" y="235843"/>
                      <a:pt x="124105" y="239468"/>
                    </a:cubicBezTo>
                    <a:cubicBezTo>
                      <a:pt x="124188" y="242176"/>
                      <a:pt x="124230" y="244967"/>
                      <a:pt x="124855" y="247092"/>
                    </a:cubicBezTo>
                    <a:lnTo>
                      <a:pt x="125605" y="249675"/>
                    </a:lnTo>
                    <a:cubicBezTo>
                      <a:pt x="127980" y="257675"/>
                      <a:pt x="130396" y="265966"/>
                      <a:pt x="133687" y="273382"/>
                    </a:cubicBezTo>
                    <a:cubicBezTo>
                      <a:pt x="135979" y="278506"/>
                      <a:pt x="137687" y="284006"/>
                      <a:pt x="138687" y="289255"/>
                    </a:cubicBezTo>
                    <a:cubicBezTo>
                      <a:pt x="139770" y="295005"/>
                      <a:pt x="138729" y="298421"/>
                      <a:pt x="137687" y="302046"/>
                    </a:cubicBezTo>
                    <a:cubicBezTo>
                      <a:pt x="137187" y="303754"/>
                      <a:pt x="136687" y="305463"/>
                      <a:pt x="136354" y="307629"/>
                    </a:cubicBezTo>
                    <a:cubicBezTo>
                      <a:pt x="134354" y="320295"/>
                      <a:pt x="145312" y="330794"/>
                      <a:pt x="154936" y="340043"/>
                    </a:cubicBezTo>
                    <a:cubicBezTo>
                      <a:pt x="156977" y="342002"/>
                      <a:pt x="158936" y="343918"/>
                      <a:pt x="160685" y="345710"/>
                    </a:cubicBezTo>
                    <a:cubicBezTo>
                      <a:pt x="174934" y="360583"/>
                      <a:pt x="177476" y="378249"/>
                      <a:pt x="177809" y="396706"/>
                    </a:cubicBezTo>
                    <a:cubicBezTo>
                      <a:pt x="183100" y="398664"/>
                      <a:pt x="188058" y="401205"/>
                      <a:pt x="194099" y="399581"/>
                    </a:cubicBezTo>
                    <a:cubicBezTo>
                      <a:pt x="198141" y="398497"/>
                      <a:pt x="201974" y="395164"/>
                      <a:pt x="206432" y="393997"/>
                    </a:cubicBezTo>
                    <a:cubicBezTo>
                      <a:pt x="211557" y="392664"/>
                      <a:pt x="216681" y="392623"/>
                      <a:pt x="221431" y="389998"/>
                    </a:cubicBezTo>
                    <a:cubicBezTo>
                      <a:pt x="224889" y="388123"/>
                      <a:pt x="226764" y="383623"/>
                      <a:pt x="230680" y="382332"/>
                    </a:cubicBezTo>
                    <a:cubicBezTo>
                      <a:pt x="235721" y="380707"/>
                      <a:pt x="235971" y="383915"/>
                      <a:pt x="240679" y="382957"/>
                    </a:cubicBezTo>
                    <a:cubicBezTo>
                      <a:pt x="247095" y="381624"/>
                      <a:pt x="253762" y="373791"/>
                      <a:pt x="259303" y="370749"/>
                    </a:cubicBezTo>
                    <a:cubicBezTo>
                      <a:pt x="262261" y="369124"/>
                      <a:pt x="265386" y="369416"/>
                      <a:pt x="268219" y="366750"/>
                    </a:cubicBezTo>
                    <a:cubicBezTo>
                      <a:pt x="270760" y="364333"/>
                      <a:pt x="271969" y="359708"/>
                      <a:pt x="273177" y="355334"/>
                    </a:cubicBezTo>
                    <a:cubicBezTo>
                      <a:pt x="269219" y="352792"/>
                      <a:pt x="264677" y="351042"/>
                      <a:pt x="259970" y="349251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6" name="Полилиния: фигура 105">
                <a:extLst>
                  <a:ext uri="{FF2B5EF4-FFF2-40B4-BE49-F238E27FC236}">
                    <a16:creationId xmlns:a16="http://schemas.microsoft.com/office/drawing/2014/main" id="{929D529B-50A9-4CAA-936C-D907847812DC}"/>
                  </a:ext>
                </a:extLst>
              </p:cNvPr>
              <p:cNvSpPr/>
              <p:nvPr/>
            </p:nvSpPr>
            <p:spPr>
              <a:xfrm>
                <a:off x="4781116" y="5149887"/>
                <a:ext cx="374972" cy="374972"/>
              </a:xfrm>
              <a:custGeom>
                <a:avLst/>
                <a:gdLst>
                  <a:gd name="connsiteX0" fmla="*/ 343020 w 374971"/>
                  <a:gd name="connsiteY0" fmla="*/ 302172 h 374971"/>
                  <a:gd name="connsiteX1" fmla="*/ 341895 w 374971"/>
                  <a:gd name="connsiteY1" fmla="*/ 293964 h 374971"/>
                  <a:gd name="connsiteX2" fmla="*/ 336646 w 374971"/>
                  <a:gd name="connsiteY2" fmla="*/ 284048 h 374971"/>
                  <a:gd name="connsiteX3" fmla="*/ 335729 w 374971"/>
                  <a:gd name="connsiteY3" fmla="*/ 269008 h 374971"/>
                  <a:gd name="connsiteX4" fmla="*/ 340562 w 374971"/>
                  <a:gd name="connsiteY4" fmla="*/ 267675 h 374971"/>
                  <a:gd name="connsiteX5" fmla="*/ 343145 w 374971"/>
                  <a:gd name="connsiteY5" fmla="*/ 267508 h 374971"/>
                  <a:gd name="connsiteX6" fmla="*/ 343562 w 374971"/>
                  <a:gd name="connsiteY6" fmla="*/ 265050 h 374971"/>
                  <a:gd name="connsiteX7" fmla="*/ 344854 w 374971"/>
                  <a:gd name="connsiteY7" fmla="*/ 260925 h 374971"/>
                  <a:gd name="connsiteX8" fmla="*/ 346103 w 374971"/>
                  <a:gd name="connsiteY8" fmla="*/ 258050 h 374971"/>
                  <a:gd name="connsiteX9" fmla="*/ 348978 w 374971"/>
                  <a:gd name="connsiteY9" fmla="*/ 253676 h 374971"/>
                  <a:gd name="connsiteX10" fmla="*/ 355936 w 374971"/>
                  <a:gd name="connsiteY10" fmla="*/ 254634 h 374971"/>
                  <a:gd name="connsiteX11" fmla="*/ 359436 w 374971"/>
                  <a:gd name="connsiteY11" fmla="*/ 260550 h 374971"/>
                  <a:gd name="connsiteX12" fmla="*/ 363269 w 374971"/>
                  <a:gd name="connsiteY12" fmla="*/ 264592 h 374971"/>
                  <a:gd name="connsiteX13" fmla="*/ 373810 w 374971"/>
                  <a:gd name="connsiteY13" fmla="*/ 257134 h 374971"/>
                  <a:gd name="connsiteX14" fmla="*/ 364310 w 374971"/>
                  <a:gd name="connsiteY14" fmla="*/ 243635 h 374971"/>
                  <a:gd name="connsiteX15" fmla="*/ 355644 w 374971"/>
                  <a:gd name="connsiteY15" fmla="*/ 237969 h 374971"/>
                  <a:gd name="connsiteX16" fmla="*/ 346520 w 374971"/>
                  <a:gd name="connsiteY16" fmla="*/ 222678 h 374971"/>
                  <a:gd name="connsiteX17" fmla="*/ 341437 w 374971"/>
                  <a:gd name="connsiteY17" fmla="*/ 212637 h 374971"/>
                  <a:gd name="connsiteX18" fmla="*/ 333729 w 374971"/>
                  <a:gd name="connsiteY18" fmla="*/ 203930 h 374971"/>
                  <a:gd name="connsiteX19" fmla="*/ 322439 w 374971"/>
                  <a:gd name="connsiteY19" fmla="*/ 186889 h 374971"/>
                  <a:gd name="connsiteX20" fmla="*/ 322439 w 374971"/>
                  <a:gd name="connsiteY20" fmla="*/ 174890 h 374971"/>
                  <a:gd name="connsiteX21" fmla="*/ 322563 w 374971"/>
                  <a:gd name="connsiteY21" fmla="*/ 171307 h 374971"/>
                  <a:gd name="connsiteX22" fmla="*/ 323938 w 374971"/>
                  <a:gd name="connsiteY22" fmla="*/ 163308 h 374971"/>
                  <a:gd name="connsiteX23" fmla="*/ 325313 w 374971"/>
                  <a:gd name="connsiteY23" fmla="*/ 155100 h 374971"/>
                  <a:gd name="connsiteX24" fmla="*/ 320855 w 374971"/>
                  <a:gd name="connsiteY24" fmla="*/ 146642 h 374971"/>
                  <a:gd name="connsiteX25" fmla="*/ 316314 w 374971"/>
                  <a:gd name="connsiteY25" fmla="*/ 138226 h 374971"/>
                  <a:gd name="connsiteX26" fmla="*/ 316022 w 374971"/>
                  <a:gd name="connsiteY26" fmla="*/ 138268 h 374971"/>
                  <a:gd name="connsiteX27" fmla="*/ 311648 w 374971"/>
                  <a:gd name="connsiteY27" fmla="*/ 140268 h 374971"/>
                  <a:gd name="connsiteX28" fmla="*/ 310564 w 374971"/>
                  <a:gd name="connsiteY28" fmla="*/ 143726 h 374971"/>
                  <a:gd name="connsiteX29" fmla="*/ 309648 w 374971"/>
                  <a:gd name="connsiteY29" fmla="*/ 148309 h 374971"/>
                  <a:gd name="connsiteX30" fmla="*/ 293857 w 374971"/>
                  <a:gd name="connsiteY30" fmla="*/ 158308 h 374971"/>
                  <a:gd name="connsiteX31" fmla="*/ 289733 w 374971"/>
                  <a:gd name="connsiteY31" fmla="*/ 157891 h 374971"/>
                  <a:gd name="connsiteX32" fmla="*/ 277817 w 374971"/>
                  <a:gd name="connsiteY32" fmla="*/ 147975 h 374971"/>
                  <a:gd name="connsiteX33" fmla="*/ 272901 w 374971"/>
                  <a:gd name="connsiteY33" fmla="*/ 141184 h 374971"/>
                  <a:gd name="connsiteX34" fmla="*/ 268443 w 374971"/>
                  <a:gd name="connsiteY34" fmla="*/ 138018 h 374971"/>
                  <a:gd name="connsiteX35" fmla="*/ 260527 w 374971"/>
                  <a:gd name="connsiteY35" fmla="*/ 129019 h 374971"/>
                  <a:gd name="connsiteX36" fmla="*/ 265526 w 374971"/>
                  <a:gd name="connsiteY36" fmla="*/ 119769 h 374971"/>
                  <a:gd name="connsiteX37" fmla="*/ 270526 w 374971"/>
                  <a:gd name="connsiteY37" fmla="*/ 116478 h 374971"/>
                  <a:gd name="connsiteX38" fmla="*/ 280400 w 374971"/>
                  <a:gd name="connsiteY38" fmla="*/ 108812 h 374971"/>
                  <a:gd name="connsiteX39" fmla="*/ 274234 w 374971"/>
                  <a:gd name="connsiteY39" fmla="*/ 107062 h 374971"/>
                  <a:gd name="connsiteX40" fmla="*/ 262026 w 374971"/>
                  <a:gd name="connsiteY40" fmla="*/ 100604 h 374971"/>
                  <a:gd name="connsiteX41" fmla="*/ 271734 w 374971"/>
                  <a:gd name="connsiteY41" fmla="*/ 86480 h 374971"/>
                  <a:gd name="connsiteX42" fmla="*/ 276025 w 374971"/>
                  <a:gd name="connsiteY42" fmla="*/ 82272 h 374971"/>
                  <a:gd name="connsiteX43" fmla="*/ 278567 w 374971"/>
                  <a:gd name="connsiteY43" fmla="*/ 78064 h 374971"/>
                  <a:gd name="connsiteX44" fmla="*/ 290566 w 374971"/>
                  <a:gd name="connsiteY44" fmla="*/ 72481 h 374971"/>
                  <a:gd name="connsiteX45" fmla="*/ 294482 w 374971"/>
                  <a:gd name="connsiteY45" fmla="*/ 74148 h 374971"/>
                  <a:gd name="connsiteX46" fmla="*/ 297565 w 374971"/>
                  <a:gd name="connsiteY46" fmla="*/ 74064 h 374971"/>
                  <a:gd name="connsiteX47" fmla="*/ 302357 w 374971"/>
                  <a:gd name="connsiteY47" fmla="*/ 70898 h 374971"/>
                  <a:gd name="connsiteX48" fmla="*/ 303815 w 374971"/>
                  <a:gd name="connsiteY48" fmla="*/ 69732 h 374971"/>
                  <a:gd name="connsiteX49" fmla="*/ 307148 w 374971"/>
                  <a:gd name="connsiteY49" fmla="*/ 53983 h 374971"/>
                  <a:gd name="connsiteX50" fmla="*/ 310814 w 374971"/>
                  <a:gd name="connsiteY50" fmla="*/ 46025 h 374971"/>
                  <a:gd name="connsiteX51" fmla="*/ 310898 w 374971"/>
                  <a:gd name="connsiteY51" fmla="*/ 42109 h 374971"/>
                  <a:gd name="connsiteX52" fmla="*/ 306898 w 374971"/>
                  <a:gd name="connsiteY52" fmla="*/ 41692 h 374971"/>
                  <a:gd name="connsiteX53" fmla="*/ 300024 w 374971"/>
                  <a:gd name="connsiteY53" fmla="*/ 41108 h 374971"/>
                  <a:gd name="connsiteX54" fmla="*/ 290649 w 374971"/>
                  <a:gd name="connsiteY54" fmla="*/ 31818 h 374971"/>
                  <a:gd name="connsiteX55" fmla="*/ 284358 w 374971"/>
                  <a:gd name="connsiteY55" fmla="*/ 24652 h 374971"/>
                  <a:gd name="connsiteX56" fmla="*/ 273817 w 374971"/>
                  <a:gd name="connsiteY56" fmla="*/ 27735 h 374971"/>
                  <a:gd name="connsiteX57" fmla="*/ 263485 w 374971"/>
                  <a:gd name="connsiteY57" fmla="*/ 32443 h 374971"/>
                  <a:gd name="connsiteX58" fmla="*/ 253236 w 374971"/>
                  <a:gd name="connsiteY58" fmla="*/ 26526 h 374971"/>
                  <a:gd name="connsiteX59" fmla="*/ 250152 w 374971"/>
                  <a:gd name="connsiteY59" fmla="*/ 21152 h 374971"/>
                  <a:gd name="connsiteX60" fmla="*/ 249277 w 374971"/>
                  <a:gd name="connsiteY60" fmla="*/ 18569 h 374971"/>
                  <a:gd name="connsiteX61" fmla="*/ 248861 w 374971"/>
                  <a:gd name="connsiteY61" fmla="*/ 17694 h 374971"/>
                  <a:gd name="connsiteX62" fmla="*/ 245986 w 374971"/>
                  <a:gd name="connsiteY62" fmla="*/ 14736 h 374971"/>
                  <a:gd name="connsiteX63" fmla="*/ 243528 w 374971"/>
                  <a:gd name="connsiteY63" fmla="*/ 13736 h 374971"/>
                  <a:gd name="connsiteX64" fmla="*/ 236903 w 374971"/>
                  <a:gd name="connsiteY64" fmla="*/ 9319 h 374971"/>
                  <a:gd name="connsiteX65" fmla="*/ 234862 w 374971"/>
                  <a:gd name="connsiteY65" fmla="*/ 7319 h 374971"/>
                  <a:gd name="connsiteX66" fmla="*/ 217071 w 374971"/>
                  <a:gd name="connsiteY66" fmla="*/ 5361 h 374971"/>
                  <a:gd name="connsiteX67" fmla="*/ 201031 w 374971"/>
                  <a:gd name="connsiteY67" fmla="*/ 28235 h 374971"/>
                  <a:gd name="connsiteX68" fmla="*/ 205281 w 374971"/>
                  <a:gd name="connsiteY68" fmla="*/ 35942 h 374971"/>
                  <a:gd name="connsiteX69" fmla="*/ 206822 w 374971"/>
                  <a:gd name="connsiteY69" fmla="*/ 55524 h 374971"/>
                  <a:gd name="connsiteX70" fmla="*/ 192323 w 374971"/>
                  <a:gd name="connsiteY70" fmla="*/ 57691 h 374971"/>
                  <a:gd name="connsiteX71" fmla="*/ 185032 w 374971"/>
                  <a:gd name="connsiteY71" fmla="*/ 57732 h 374971"/>
                  <a:gd name="connsiteX72" fmla="*/ 183407 w 374971"/>
                  <a:gd name="connsiteY72" fmla="*/ 61149 h 374971"/>
                  <a:gd name="connsiteX73" fmla="*/ 175616 w 374971"/>
                  <a:gd name="connsiteY73" fmla="*/ 66482 h 374971"/>
                  <a:gd name="connsiteX74" fmla="*/ 165700 w 374971"/>
                  <a:gd name="connsiteY74" fmla="*/ 60357 h 374971"/>
                  <a:gd name="connsiteX75" fmla="*/ 163409 w 374971"/>
                  <a:gd name="connsiteY75" fmla="*/ 57816 h 374971"/>
                  <a:gd name="connsiteX76" fmla="*/ 143827 w 374971"/>
                  <a:gd name="connsiteY76" fmla="*/ 54066 h 374971"/>
                  <a:gd name="connsiteX77" fmla="*/ 140869 w 374971"/>
                  <a:gd name="connsiteY77" fmla="*/ 61315 h 374971"/>
                  <a:gd name="connsiteX78" fmla="*/ 139161 w 374971"/>
                  <a:gd name="connsiteY78" fmla="*/ 67357 h 374971"/>
                  <a:gd name="connsiteX79" fmla="*/ 138702 w 374971"/>
                  <a:gd name="connsiteY79" fmla="*/ 69106 h 374971"/>
                  <a:gd name="connsiteX80" fmla="*/ 137661 w 374971"/>
                  <a:gd name="connsiteY80" fmla="*/ 72440 h 374971"/>
                  <a:gd name="connsiteX81" fmla="*/ 133203 w 374971"/>
                  <a:gd name="connsiteY81" fmla="*/ 74523 h 374971"/>
                  <a:gd name="connsiteX82" fmla="*/ 133120 w 374971"/>
                  <a:gd name="connsiteY82" fmla="*/ 74523 h 374971"/>
                  <a:gd name="connsiteX83" fmla="*/ 132536 w 374971"/>
                  <a:gd name="connsiteY83" fmla="*/ 77148 h 374971"/>
                  <a:gd name="connsiteX84" fmla="*/ 130453 w 374971"/>
                  <a:gd name="connsiteY84" fmla="*/ 82897 h 374971"/>
                  <a:gd name="connsiteX85" fmla="*/ 122662 w 374971"/>
                  <a:gd name="connsiteY85" fmla="*/ 88605 h 374971"/>
                  <a:gd name="connsiteX86" fmla="*/ 119204 w 374971"/>
                  <a:gd name="connsiteY86" fmla="*/ 90772 h 374971"/>
                  <a:gd name="connsiteX87" fmla="*/ 110371 w 374971"/>
                  <a:gd name="connsiteY87" fmla="*/ 94896 h 374971"/>
                  <a:gd name="connsiteX88" fmla="*/ 107122 w 374971"/>
                  <a:gd name="connsiteY88" fmla="*/ 95813 h 374971"/>
                  <a:gd name="connsiteX89" fmla="*/ 102788 w 374971"/>
                  <a:gd name="connsiteY89" fmla="*/ 98479 h 374971"/>
                  <a:gd name="connsiteX90" fmla="*/ 98831 w 374971"/>
                  <a:gd name="connsiteY90" fmla="*/ 102312 h 374971"/>
                  <a:gd name="connsiteX91" fmla="*/ 85956 w 374971"/>
                  <a:gd name="connsiteY91" fmla="*/ 101187 h 374971"/>
                  <a:gd name="connsiteX92" fmla="*/ 78707 w 374971"/>
                  <a:gd name="connsiteY92" fmla="*/ 99063 h 374971"/>
                  <a:gd name="connsiteX93" fmla="*/ 75582 w 374971"/>
                  <a:gd name="connsiteY93" fmla="*/ 101937 h 374971"/>
                  <a:gd name="connsiteX94" fmla="*/ 71208 w 374971"/>
                  <a:gd name="connsiteY94" fmla="*/ 105812 h 374971"/>
                  <a:gd name="connsiteX95" fmla="*/ 63166 w 374971"/>
                  <a:gd name="connsiteY95" fmla="*/ 105937 h 374971"/>
                  <a:gd name="connsiteX96" fmla="*/ 59000 w 374971"/>
                  <a:gd name="connsiteY96" fmla="*/ 105562 h 374971"/>
                  <a:gd name="connsiteX97" fmla="*/ 51542 w 374971"/>
                  <a:gd name="connsiteY97" fmla="*/ 109353 h 374971"/>
                  <a:gd name="connsiteX98" fmla="*/ 37294 w 374971"/>
                  <a:gd name="connsiteY98" fmla="*/ 114020 h 374971"/>
                  <a:gd name="connsiteX99" fmla="*/ 32044 w 374971"/>
                  <a:gd name="connsiteY99" fmla="*/ 112103 h 374971"/>
                  <a:gd name="connsiteX100" fmla="*/ 28669 w 374971"/>
                  <a:gd name="connsiteY100" fmla="*/ 110770 h 374971"/>
                  <a:gd name="connsiteX101" fmla="*/ 28669 w 374971"/>
                  <a:gd name="connsiteY101" fmla="*/ 110770 h 374971"/>
                  <a:gd name="connsiteX102" fmla="*/ 25378 w 374971"/>
                  <a:gd name="connsiteY102" fmla="*/ 115270 h 374971"/>
                  <a:gd name="connsiteX103" fmla="*/ 23419 w 374971"/>
                  <a:gd name="connsiteY103" fmla="*/ 119936 h 374971"/>
                  <a:gd name="connsiteX104" fmla="*/ 10587 w 374971"/>
                  <a:gd name="connsiteY104" fmla="*/ 125144 h 374971"/>
                  <a:gd name="connsiteX105" fmla="*/ 4504 w 374971"/>
                  <a:gd name="connsiteY105" fmla="*/ 126977 h 374971"/>
                  <a:gd name="connsiteX106" fmla="*/ 4296 w 374971"/>
                  <a:gd name="connsiteY106" fmla="*/ 128602 h 374971"/>
                  <a:gd name="connsiteX107" fmla="*/ 16712 w 374971"/>
                  <a:gd name="connsiteY107" fmla="*/ 136268 h 374971"/>
                  <a:gd name="connsiteX108" fmla="*/ 38002 w 374971"/>
                  <a:gd name="connsiteY108" fmla="*/ 152767 h 374971"/>
                  <a:gd name="connsiteX109" fmla="*/ 35544 w 374971"/>
                  <a:gd name="connsiteY109" fmla="*/ 166099 h 374971"/>
                  <a:gd name="connsiteX110" fmla="*/ 6921 w 374971"/>
                  <a:gd name="connsiteY110" fmla="*/ 175807 h 374971"/>
                  <a:gd name="connsiteX111" fmla="*/ 2921 w 374971"/>
                  <a:gd name="connsiteY111" fmla="*/ 176223 h 374971"/>
                  <a:gd name="connsiteX112" fmla="*/ 5296 w 374971"/>
                  <a:gd name="connsiteY112" fmla="*/ 185098 h 374971"/>
                  <a:gd name="connsiteX113" fmla="*/ 2504 w 374971"/>
                  <a:gd name="connsiteY113" fmla="*/ 206971 h 374971"/>
                  <a:gd name="connsiteX114" fmla="*/ 20628 w 374971"/>
                  <a:gd name="connsiteY114" fmla="*/ 222262 h 374971"/>
                  <a:gd name="connsiteX115" fmla="*/ 30294 w 374971"/>
                  <a:gd name="connsiteY115" fmla="*/ 232677 h 374971"/>
                  <a:gd name="connsiteX116" fmla="*/ 43210 w 374971"/>
                  <a:gd name="connsiteY116" fmla="*/ 240219 h 374971"/>
                  <a:gd name="connsiteX117" fmla="*/ 40877 w 374971"/>
                  <a:gd name="connsiteY117" fmla="*/ 252009 h 374971"/>
                  <a:gd name="connsiteX118" fmla="*/ 47126 w 374971"/>
                  <a:gd name="connsiteY118" fmla="*/ 271258 h 374971"/>
                  <a:gd name="connsiteX119" fmla="*/ 50084 w 374971"/>
                  <a:gd name="connsiteY119" fmla="*/ 281049 h 374971"/>
                  <a:gd name="connsiteX120" fmla="*/ 51292 w 374971"/>
                  <a:gd name="connsiteY120" fmla="*/ 291131 h 374971"/>
                  <a:gd name="connsiteX121" fmla="*/ 78957 w 374971"/>
                  <a:gd name="connsiteY121" fmla="*/ 299214 h 374971"/>
                  <a:gd name="connsiteX122" fmla="*/ 102622 w 374971"/>
                  <a:gd name="connsiteY122" fmla="*/ 315755 h 374971"/>
                  <a:gd name="connsiteX123" fmla="*/ 123787 w 374971"/>
                  <a:gd name="connsiteY123" fmla="*/ 307172 h 374971"/>
                  <a:gd name="connsiteX124" fmla="*/ 143619 w 374971"/>
                  <a:gd name="connsiteY124" fmla="*/ 294673 h 374971"/>
                  <a:gd name="connsiteX125" fmla="*/ 154910 w 374971"/>
                  <a:gd name="connsiteY125" fmla="*/ 302547 h 374971"/>
                  <a:gd name="connsiteX126" fmla="*/ 141994 w 374971"/>
                  <a:gd name="connsiteY126" fmla="*/ 317379 h 374971"/>
                  <a:gd name="connsiteX127" fmla="*/ 154576 w 374971"/>
                  <a:gd name="connsiteY127" fmla="*/ 323837 h 374971"/>
                  <a:gd name="connsiteX128" fmla="*/ 154451 w 374971"/>
                  <a:gd name="connsiteY128" fmla="*/ 330295 h 374971"/>
                  <a:gd name="connsiteX129" fmla="*/ 173492 w 374971"/>
                  <a:gd name="connsiteY129" fmla="*/ 357335 h 374971"/>
                  <a:gd name="connsiteX130" fmla="*/ 182366 w 374971"/>
                  <a:gd name="connsiteY130" fmla="*/ 371750 h 374971"/>
                  <a:gd name="connsiteX131" fmla="*/ 207281 w 374971"/>
                  <a:gd name="connsiteY131" fmla="*/ 367876 h 374971"/>
                  <a:gd name="connsiteX132" fmla="*/ 236862 w 374971"/>
                  <a:gd name="connsiteY132" fmla="*/ 368167 h 374971"/>
                  <a:gd name="connsiteX133" fmla="*/ 242778 w 374971"/>
                  <a:gd name="connsiteY133" fmla="*/ 353668 h 374971"/>
                  <a:gd name="connsiteX134" fmla="*/ 261360 w 374971"/>
                  <a:gd name="connsiteY134" fmla="*/ 345877 h 374971"/>
                  <a:gd name="connsiteX135" fmla="*/ 281942 w 374971"/>
                  <a:gd name="connsiteY135" fmla="*/ 351252 h 374971"/>
                  <a:gd name="connsiteX136" fmla="*/ 291441 w 374971"/>
                  <a:gd name="connsiteY136" fmla="*/ 353293 h 374971"/>
                  <a:gd name="connsiteX137" fmla="*/ 294857 w 374971"/>
                  <a:gd name="connsiteY137" fmla="*/ 345377 h 374971"/>
                  <a:gd name="connsiteX138" fmla="*/ 313398 w 374971"/>
                  <a:gd name="connsiteY138" fmla="*/ 346294 h 374971"/>
                  <a:gd name="connsiteX139" fmla="*/ 320647 w 374971"/>
                  <a:gd name="connsiteY139" fmla="*/ 342002 h 374971"/>
                  <a:gd name="connsiteX140" fmla="*/ 334104 w 374971"/>
                  <a:gd name="connsiteY140" fmla="*/ 343211 h 374971"/>
                  <a:gd name="connsiteX141" fmla="*/ 344978 w 374971"/>
                  <a:gd name="connsiteY141" fmla="*/ 336253 h 374971"/>
                  <a:gd name="connsiteX142" fmla="*/ 351395 w 374971"/>
                  <a:gd name="connsiteY142" fmla="*/ 328795 h 374971"/>
                  <a:gd name="connsiteX143" fmla="*/ 351853 w 374971"/>
                  <a:gd name="connsiteY143" fmla="*/ 324629 h 374971"/>
                  <a:gd name="connsiteX144" fmla="*/ 343020 w 374971"/>
                  <a:gd name="connsiteY144" fmla="*/ 302172 h 374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374971" h="374971">
                    <a:moveTo>
                      <a:pt x="343020" y="302172"/>
                    </a:moveTo>
                    <a:cubicBezTo>
                      <a:pt x="342729" y="299547"/>
                      <a:pt x="342395" y="296798"/>
                      <a:pt x="341895" y="293964"/>
                    </a:cubicBezTo>
                    <a:cubicBezTo>
                      <a:pt x="341104" y="289507"/>
                      <a:pt x="338729" y="286590"/>
                      <a:pt x="336646" y="284048"/>
                    </a:cubicBezTo>
                    <a:cubicBezTo>
                      <a:pt x="333521" y="280257"/>
                      <a:pt x="329980" y="275924"/>
                      <a:pt x="335729" y="269008"/>
                    </a:cubicBezTo>
                    <a:cubicBezTo>
                      <a:pt x="336896" y="267592"/>
                      <a:pt x="338771" y="267633"/>
                      <a:pt x="340562" y="267675"/>
                    </a:cubicBezTo>
                    <a:cubicBezTo>
                      <a:pt x="341312" y="267675"/>
                      <a:pt x="342729" y="267716"/>
                      <a:pt x="343145" y="267508"/>
                    </a:cubicBezTo>
                    <a:cubicBezTo>
                      <a:pt x="343437" y="267175"/>
                      <a:pt x="343520" y="265967"/>
                      <a:pt x="343562" y="265050"/>
                    </a:cubicBezTo>
                    <a:cubicBezTo>
                      <a:pt x="343687" y="263592"/>
                      <a:pt x="343812" y="262050"/>
                      <a:pt x="344854" y="260925"/>
                    </a:cubicBezTo>
                    <a:cubicBezTo>
                      <a:pt x="345520" y="260175"/>
                      <a:pt x="345812" y="259134"/>
                      <a:pt x="346103" y="258050"/>
                    </a:cubicBezTo>
                    <a:cubicBezTo>
                      <a:pt x="346520" y="256509"/>
                      <a:pt x="347062" y="254593"/>
                      <a:pt x="348978" y="253676"/>
                    </a:cubicBezTo>
                    <a:cubicBezTo>
                      <a:pt x="350645" y="252884"/>
                      <a:pt x="352728" y="253176"/>
                      <a:pt x="355936" y="254634"/>
                    </a:cubicBezTo>
                    <a:cubicBezTo>
                      <a:pt x="358727" y="255926"/>
                      <a:pt x="359144" y="258592"/>
                      <a:pt x="359436" y="260550"/>
                    </a:cubicBezTo>
                    <a:cubicBezTo>
                      <a:pt x="359811" y="263050"/>
                      <a:pt x="359977" y="264175"/>
                      <a:pt x="363269" y="264592"/>
                    </a:cubicBezTo>
                    <a:cubicBezTo>
                      <a:pt x="366852" y="265092"/>
                      <a:pt x="372726" y="260509"/>
                      <a:pt x="373810" y="257134"/>
                    </a:cubicBezTo>
                    <a:cubicBezTo>
                      <a:pt x="376059" y="250218"/>
                      <a:pt x="371643" y="247510"/>
                      <a:pt x="364310" y="243635"/>
                    </a:cubicBezTo>
                    <a:cubicBezTo>
                      <a:pt x="361186" y="242010"/>
                      <a:pt x="357977" y="240302"/>
                      <a:pt x="355644" y="237969"/>
                    </a:cubicBezTo>
                    <a:cubicBezTo>
                      <a:pt x="351395" y="233677"/>
                      <a:pt x="348895" y="228094"/>
                      <a:pt x="346520" y="222678"/>
                    </a:cubicBezTo>
                    <a:cubicBezTo>
                      <a:pt x="344937" y="219053"/>
                      <a:pt x="343437" y="215637"/>
                      <a:pt x="341437" y="212637"/>
                    </a:cubicBezTo>
                    <a:cubicBezTo>
                      <a:pt x="339354" y="209513"/>
                      <a:pt x="336479" y="206679"/>
                      <a:pt x="333729" y="203930"/>
                    </a:cubicBezTo>
                    <a:cubicBezTo>
                      <a:pt x="328813" y="199097"/>
                      <a:pt x="323688" y="194055"/>
                      <a:pt x="322439" y="186889"/>
                    </a:cubicBezTo>
                    <a:cubicBezTo>
                      <a:pt x="321980" y="184223"/>
                      <a:pt x="322230" y="179057"/>
                      <a:pt x="322439" y="174890"/>
                    </a:cubicBezTo>
                    <a:cubicBezTo>
                      <a:pt x="322522" y="173474"/>
                      <a:pt x="322563" y="172224"/>
                      <a:pt x="322563" y="171307"/>
                    </a:cubicBezTo>
                    <a:cubicBezTo>
                      <a:pt x="322605" y="168682"/>
                      <a:pt x="323272" y="165932"/>
                      <a:pt x="323938" y="163308"/>
                    </a:cubicBezTo>
                    <a:cubicBezTo>
                      <a:pt x="324605" y="160600"/>
                      <a:pt x="325313" y="157766"/>
                      <a:pt x="325313" y="155100"/>
                    </a:cubicBezTo>
                    <a:cubicBezTo>
                      <a:pt x="325313" y="152392"/>
                      <a:pt x="323063" y="149475"/>
                      <a:pt x="320855" y="146642"/>
                    </a:cubicBezTo>
                    <a:cubicBezTo>
                      <a:pt x="318772" y="143976"/>
                      <a:pt x="316647" y="141184"/>
                      <a:pt x="316314" y="138226"/>
                    </a:cubicBezTo>
                    <a:cubicBezTo>
                      <a:pt x="316231" y="138226"/>
                      <a:pt x="316106" y="138268"/>
                      <a:pt x="316022" y="138268"/>
                    </a:cubicBezTo>
                    <a:cubicBezTo>
                      <a:pt x="314272" y="138559"/>
                      <a:pt x="313189" y="138726"/>
                      <a:pt x="311648" y="140268"/>
                    </a:cubicBezTo>
                    <a:cubicBezTo>
                      <a:pt x="310689" y="141226"/>
                      <a:pt x="310606" y="142018"/>
                      <a:pt x="310564" y="143726"/>
                    </a:cubicBezTo>
                    <a:cubicBezTo>
                      <a:pt x="310523" y="145017"/>
                      <a:pt x="310439" y="146601"/>
                      <a:pt x="309648" y="148309"/>
                    </a:cubicBezTo>
                    <a:cubicBezTo>
                      <a:pt x="306648" y="154683"/>
                      <a:pt x="300815" y="158308"/>
                      <a:pt x="293857" y="158308"/>
                    </a:cubicBezTo>
                    <a:cubicBezTo>
                      <a:pt x="292524" y="158308"/>
                      <a:pt x="291149" y="158183"/>
                      <a:pt x="289733" y="157891"/>
                    </a:cubicBezTo>
                    <a:cubicBezTo>
                      <a:pt x="282191" y="156433"/>
                      <a:pt x="279900" y="151934"/>
                      <a:pt x="277817" y="147975"/>
                    </a:cubicBezTo>
                    <a:cubicBezTo>
                      <a:pt x="276525" y="145517"/>
                      <a:pt x="275317" y="143184"/>
                      <a:pt x="272901" y="141184"/>
                    </a:cubicBezTo>
                    <a:cubicBezTo>
                      <a:pt x="271484" y="140018"/>
                      <a:pt x="269942" y="139018"/>
                      <a:pt x="268443" y="138018"/>
                    </a:cubicBezTo>
                    <a:cubicBezTo>
                      <a:pt x="264568" y="135476"/>
                      <a:pt x="260860" y="133060"/>
                      <a:pt x="260527" y="129019"/>
                    </a:cubicBezTo>
                    <a:cubicBezTo>
                      <a:pt x="260277" y="126102"/>
                      <a:pt x="261860" y="123186"/>
                      <a:pt x="265526" y="119769"/>
                    </a:cubicBezTo>
                    <a:cubicBezTo>
                      <a:pt x="266485" y="118853"/>
                      <a:pt x="268276" y="117811"/>
                      <a:pt x="270526" y="116478"/>
                    </a:cubicBezTo>
                    <a:cubicBezTo>
                      <a:pt x="273192" y="114895"/>
                      <a:pt x="280317" y="110687"/>
                      <a:pt x="280400" y="108812"/>
                    </a:cubicBezTo>
                    <a:cubicBezTo>
                      <a:pt x="280442" y="107687"/>
                      <a:pt x="279150" y="107312"/>
                      <a:pt x="274234" y="107062"/>
                    </a:cubicBezTo>
                    <a:cubicBezTo>
                      <a:pt x="269526" y="106812"/>
                      <a:pt x="263110" y="106437"/>
                      <a:pt x="262026" y="100604"/>
                    </a:cubicBezTo>
                    <a:cubicBezTo>
                      <a:pt x="261193" y="95938"/>
                      <a:pt x="266818" y="90896"/>
                      <a:pt x="271734" y="86480"/>
                    </a:cubicBezTo>
                    <a:cubicBezTo>
                      <a:pt x="273526" y="84855"/>
                      <a:pt x="275400" y="83189"/>
                      <a:pt x="276025" y="82272"/>
                    </a:cubicBezTo>
                    <a:cubicBezTo>
                      <a:pt x="277150" y="80647"/>
                      <a:pt x="277900" y="79272"/>
                      <a:pt x="278567" y="78064"/>
                    </a:cubicBezTo>
                    <a:cubicBezTo>
                      <a:pt x="281067" y="73523"/>
                      <a:pt x="282858" y="71065"/>
                      <a:pt x="290566" y="72481"/>
                    </a:cubicBezTo>
                    <a:cubicBezTo>
                      <a:pt x="292524" y="72856"/>
                      <a:pt x="293649" y="73606"/>
                      <a:pt x="294482" y="74148"/>
                    </a:cubicBezTo>
                    <a:cubicBezTo>
                      <a:pt x="295399" y="74731"/>
                      <a:pt x="295607" y="74898"/>
                      <a:pt x="297565" y="74064"/>
                    </a:cubicBezTo>
                    <a:cubicBezTo>
                      <a:pt x="299565" y="73231"/>
                      <a:pt x="300940" y="72106"/>
                      <a:pt x="302357" y="70898"/>
                    </a:cubicBezTo>
                    <a:cubicBezTo>
                      <a:pt x="302815" y="70523"/>
                      <a:pt x="303315" y="70106"/>
                      <a:pt x="303815" y="69732"/>
                    </a:cubicBezTo>
                    <a:cubicBezTo>
                      <a:pt x="301982" y="62315"/>
                      <a:pt x="304606" y="58066"/>
                      <a:pt x="307148" y="53983"/>
                    </a:cubicBezTo>
                    <a:cubicBezTo>
                      <a:pt x="308690" y="51524"/>
                      <a:pt x="310148" y="49233"/>
                      <a:pt x="310814" y="46025"/>
                    </a:cubicBezTo>
                    <a:cubicBezTo>
                      <a:pt x="311481" y="42900"/>
                      <a:pt x="310981" y="42150"/>
                      <a:pt x="310898" y="42109"/>
                    </a:cubicBezTo>
                    <a:cubicBezTo>
                      <a:pt x="310523" y="41650"/>
                      <a:pt x="308315" y="41650"/>
                      <a:pt x="306898" y="41692"/>
                    </a:cubicBezTo>
                    <a:cubicBezTo>
                      <a:pt x="304773" y="41734"/>
                      <a:pt x="302398" y="41775"/>
                      <a:pt x="300024" y="41108"/>
                    </a:cubicBezTo>
                    <a:cubicBezTo>
                      <a:pt x="294940" y="39650"/>
                      <a:pt x="292649" y="35484"/>
                      <a:pt x="290649" y="31818"/>
                    </a:cubicBezTo>
                    <a:cubicBezTo>
                      <a:pt x="288899" y="28609"/>
                      <a:pt x="287399" y="25860"/>
                      <a:pt x="284358" y="24652"/>
                    </a:cubicBezTo>
                    <a:cubicBezTo>
                      <a:pt x="280025" y="22943"/>
                      <a:pt x="277525" y="24693"/>
                      <a:pt x="273817" y="27735"/>
                    </a:cubicBezTo>
                    <a:cubicBezTo>
                      <a:pt x="271067" y="29984"/>
                      <a:pt x="267818" y="32443"/>
                      <a:pt x="263485" y="32443"/>
                    </a:cubicBezTo>
                    <a:cubicBezTo>
                      <a:pt x="259110" y="32318"/>
                      <a:pt x="254860" y="28276"/>
                      <a:pt x="253236" y="26526"/>
                    </a:cubicBezTo>
                    <a:cubicBezTo>
                      <a:pt x="250986" y="24110"/>
                      <a:pt x="250569" y="22818"/>
                      <a:pt x="250152" y="21152"/>
                    </a:cubicBezTo>
                    <a:cubicBezTo>
                      <a:pt x="249986" y="20485"/>
                      <a:pt x="249819" y="19735"/>
                      <a:pt x="249277" y="18569"/>
                    </a:cubicBezTo>
                    <a:lnTo>
                      <a:pt x="248861" y="17694"/>
                    </a:lnTo>
                    <a:cubicBezTo>
                      <a:pt x="247819" y="15444"/>
                      <a:pt x="247819" y="15444"/>
                      <a:pt x="245986" y="14736"/>
                    </a:cubicBezTo>
                    <a:cubicBezTo>
                      <a:pt x="245319" y="14486"/>
                      <a:pt x="244528" y="14152"/>
                      <a:pt x="243528" y="13736"/>
                    </a:cubicBezTo>
                    <a:cubicBezTo>
                      <a:pt x="239861" y="12153"/>
                      <a:pt x="238903" y="11278"/>
                      <a:pt x="236903" y="9319"/>
                    </a:cubicBezTo>
                    <a:cubicBezTo>
                      <a:pt x="236362" y="8778"/>
                      <a:pt x="235695" y="8111"/>
                      <a:pt x="234862" y="7319"/>
                    </a:cubicBezTo>
                    <a:cubicBezTo>
                      <a:pt x="228571" y="1403"/>
                      <a:pt x="222738" y="778"/>
                      <a:pt x="217071" y="5361"/>
                    </a:cubicBezTo>
                    <a:cubicBezTo>
                      <a:pt x="211697" y="9653"/>
                      <a:pt x="200698" y="23235"/>
                      <a:pt x="201031" y="28235"/>
                    </a:cubicBezTo>
                    <a:cubicBezTo>
                      <a:pt x="201198" y="30776"/>
                      <a:pt x="203198" y="33276"/>
                      <a:pt x="205281" y="35942"/>
                    </a:cubicBezTo>
                    <a:cubicBezTo>
                      <a:pt x="209030" y="40692"/>
                      <a:pt x="214197" y="47233"/>
                      <a:pt x="206822" y="55524"/>
                    </a:cubicBezTo>
                    <a:cubicBezTo>
                      <a:pt x="201698" y="61315"/>
                      <a:pt x="196281" y="59232"/>
                      <a:pt x="192323" y="57691"/>
                    </a:cubicBezTo>
                    <a:cubicBezTo>
                      <a:pt x="188490" y="56191"/>
                      <a:pt x="186865" y="55816"/>
                      <a:pt x="185032" y="57732"/>
                    </a:cubicBezTo>
                    <a:cubicBezTo>
                      <a:pt x="183907" y="58857"/>
                      <a:pt x="183657" y="59940"/>
                      <a:pt x="183407" y="61149"/>
                    </a:cubicBezTo>
                    <a:cubicBezTo>
                      <a:pt x="182741" y="64023"/>
                      <a:pt x="181699" y="66482"/>
                      <a:pt x="175616" y="66482"/>
                    </a:cubicBezTo>
                    <a:cubicBezTo>
                      <a:pt x="170700" y="66398"/>
                      <a:pt x="167950" y="63065"/>
                      <a:pt x="165700" y="60357"/>
                    </a:cubicBezTo>
                    <a:cubicBezTo>
                      <a:pt x="164951" y="59482"/>
                      <a:pt x="164242" y="58566"/>
                      <a:pt x="163409" y="57816"/>
                    </a:cubicBezTo>
                    <a:cubicBezTo>
                      <a:pt x="155035" y="49900"/>
                      <a:pt x="148993" y="48775"/>
                      <a:pt x="143827" y="54066"/>
                    </a:cubicBezTo>
                    <a:cubicBezTo>
                      <a:pt x="141911" y="56024"/>
                      <a:pt x="141411" y="58482"/>
                      <a:pt x="140869" y="61315"/>
                    </a:cubicBezTo>
                    <a:cubicBezTo>
                      <a:pt x="140494" y="63273"/>
                      <a:pt x="140077" y="65315"/>
                      <a:pt x="139161" y="67357"/>
                    </a:cubicBezTo>
                    <a:cubicBezTo>
                      <a:pt x="138952" y="67857"/>
                      <a:pt x="138827" y="68440"/>
                      <a:pt x="138702" y="69106"/>
                    </a:cubicBezTo>
                    <a:cubicBezTo>
                      <a:pt x="138536" y="70106"/>
                      <a:pt x="138328" y="71231"/>
                      <a:pt x="137661" y="72440"/>
                    </a:cubicBezTo>
                    <a:cubicBezTo>
                      <a:pt x="136453" y="74689"/>
                      <a:pt x="134161" y="74564"/>
                      <a:pt x="133203" y="74523"/>
                    </a:cubicBezTo>
                    <a:cubicBezTo>
                      <a:pt x="133161" y="74523"/>
                      <a:pt x="133161" y="74523"/>
                      <a:pt x="133120" y="74523"/>
                    </a:cubicBezTo>
                    <a:cubicBezTo>
                      <a:pt x="132870" y="75273"/>
                      <a:pt x="132703" y="76189"/>
                      <a:pt x="132536" y="77148"/>
                    </a:cubicBezTo>
                    <a:cubicBezTo>
                      <a:pt x="132203" y="79022"/>
                      <a:pt x="131870" y="81147"/>
                      <a:pt x="130453" y="82897"/>
                    </a:cubicBezTo>
                    <a:cubicBezTo>
                      <a:pt x="128828" y="84897"/>
                      <a:pt x="125662" y="86772"/>
                      <a:pt x="122662" y="88605"/>
                    </a:cubicBezTo>
                    <a:cubicBezTo>
                      <a:pt x="121329" y="89397"/>
                      <a:pt x="120121" y="90147"/>
                      <a:pt x="119204" y="90772"/>
                    </a:cubicBezTo>
                    <a:cubicBezTo>
                      <a:pt x="115329" y="93563"/>
                      <a:pt x="113371" y="94105"/>
                      <a:pt x="110371" y="94896"/>
                    </a:cubicBezTo>
                    <a:cubicBezTo>
                      <a:pt x="109455" y="95146"/>
                      <a:pt x="108413" y="95438"/>
                      <a:pt x="107122" y="95813"/>
                    </a:cubicBezTo>
                    <a:cubicBezTo>
                      <a:pt x="104205" y="96729"/>
                      <a:pt x="103747" y="97313"/>
                      <a:pt x="102788" y="98479"/>
                    </a:cubicBezTo>
                    <a:cubicBezTo>
                      <a:pt x="102039" y="99437"/>
                      <a:pt x="101039" y="100729"/>
                      <a:pt x="98831" y="102312"/>
                    </a:cubicBezTo>
                    <a:cubicBezTo>
                      <a:pt x="93206" y="106395"/>
                      <a:pt x="88998" y="103395"/>
                      <a:pt x="85956" y="101187"/>
                    </a:cubicBezTo>
                    <a:cubicBezTo>
                      <a:pt x="83123" y="99146"/>
                      <a:pt x="81374" y="98063"/>
                      <a:pt x="78707" y="99063"/>
                    </a:cubicBezTo>
                    <a:cubicBezTo>
                      <a:pt x="77499" y="99521"/>
                      <a:pt x="76624" y="100646"/>
                      <a:pt x="75582" y="101937"/>
                    </a:cubicBezTo>
                    <a:cubicBezTo>
                      <a:pt x="74457" y="103354"/>
                      <a:pt x="73207" y="104979"/>
                      <a:pt x="71208" y="105812"/>
                    </a:cubicBezTo>
                    <a:cubicBezTo>
                      <a:pt x="68666" y="106895"/>
                      <a:pt x="65750" y="106354"/>
                      <a:pt x="63166" y="105937"/>
                    </a:cubicBezTo>
                    <a:cubicBezTo>
                      <a:pt x="61625" y="105687"/>
                      <a:pt x="60000" y="105396"/>
                      <a:pt x="59000" y="105562"/>
                    </a:cubicBezTo>
                    <a:cubicBezTo>
                      <a:pt x="56084" y="106062"/>
                      <a:pt x="53876" y="107687"/>
                      <a:pt x="51542" y="109353"/>
                    </a:cubicBezTo>
                    <a:cubicBezTo>
                      <a:pt x="48001" y="111936"/>
                      <a:pt x="44001" y="114853"/>
                      <a:pt x="37294" y="114020"/>
                    </a:cubicBezTo>
                    <a:cubicBezTo>
                      <a:pt x="35585" y="113811"/>
                      <a:pt x="33794" y="112937"/>
                      <a:pt x="32044" y="112103"/>
                    </a:cubicBezTo>
                    <a:cubicBezTo>
                      <a:pt x="31002" y="111603"/>
                      <a:pt x="29252" y="110770"/>
                      <a:pt x="28669" y="110770"/>
                    </a:cubicBezTo>
                    <a:lnTo>
                      <a:pt x="28669" y="110770"/>
                    </a:lnTo>
                    <a:cubicBezTo>
                      <a:pt x="26711" y="111145"/>
                      <a:pt x="26211" y="112312"/>
                      <a:pt x="25378" y="115270"/>
                    </a:cubicBezTo>
                    <a:cubicBezTo>
                      <a:pt x="24919" y="116853"/>
                      <a:pt x="24461" y="118478"/>
                      <a:pt x="23419" y="119936"/>
                    </a:cubicBezTo>
                    <a:cubicBezTo>
                      <a:pt x="19878" y="124811"/>
                      <a:pt x="14712" y="125019"/>
                      <a:pt x="10587" y="125144"/>
                    </a:cubicBezTo>
                    <a:cubicBezTo>
                      <a:pt x="6962" y="125269"/>
                      <a:pt x="5296" y="125477"/>
                      <a:pt x="4504" y="126977"/>
                    </a:cubicBezTo>
                    <a:cubicBezTo>
                      <a:pt x="4088" y="127769"/>
                      <a:pt x="4171" y="128269"/>
                      <a:pt x="4296" y="128602"/>
                    </a:cubicBezTo>
                    <a:cubicBezTo>
                      <a:pt x="5171" y="131102"/>
                      <a:pt x="11296" y="133852"/>
                      <a:pt x="16712" y="136268"/>
                    </a:cubicBezTo>
                    <a:cubicBezTo>
                      <a:pt x="25503" y="140226"/>
                      <a:pt x="35502" y="144684"/>
                      <a:pt x="38002" y="152767"/>
                    </a:cubicBezTo>
                    <a:cubicBezTo>
                      <a:pt x="39252" y="156808"/>
                      <a:pt x="38419" y="161308"/>
                      <a:pt x="35544" y="166099"/>
                    </a:cubicBezTo>
                    <a:cubicBezTo>
                      <a:pt x="31127" y="173390"/>
                      <a:pt x="17712" y="174723"/>
                      <a:pt x="6921" y="175807"/>
                    </a:cubicBezTo>
                    <a:cubicBezTo>
                      <a:pt x="5671" y="175932"/>
                      <a:pt x="4296" y="176057"/>
                      <a:pt x="2921" y="176223"/>
                    </a:cubicBezTo>
                    <a:cubicBezTo>
                      <a:pt x="4338" y="178223"/>
                      <a:pt x="5213" y="180723"/>
                      <a:pt x="5296" y="185098"/>
                    </a:cubicBezTo>
                    <a:cubicBezTo>
                      <a:pt x="5504" y="192597"/>
                      <a:pt x="1504" y="199847"/>
                      <a:pt x="2504" y="206971"/>
                    </a:cubicBezTo>
                    <a:cubicBezTo>
                      <a:pt x="4004" y="218137"/>
                      <a:pt x="12879" y="216762"/>
                      <a:pt x="20628" y="222262"/>
                    </a:cubicBezTo>
                    <a:cubicBezTo>
                      <a:pt x="24503" y="224970"/>
                      <a:pt x="26753" y="229553"/>
                      <a:pt x="30294" y="232677"/>
                    </a:cubicBezTo>
                    <a:cubicBezTo>
                      <a:pt x="34127" y="236094"/>
                      <a:pt x="38960" y="237510"/>
                      <a:pt x="43210" y="240219"/>
                    </a:cubicBezTo>
                    <a:cubicBezTo>
                      <a:pt x="55417" y="247926"/>
                      <a:pt x="43585" y="245885"/>
                      <a:pt x="40877" y="252009"/>
                    </a:cubicBezTo>
                    <a:cubicBezTo>
                      <a:pt x="39252" y="255676"/>
                      <a:pt x="46418" y="268008"/>
                      <a:pt x="47126" y="271258"/>
                    </a:cubicBezTo>
                    <a:cubicBezTo>
                      <a:pt x="47876" y="274674"/>
                      <a:pt x="49168" y="277674"/>
                      <a:pt x="50084" y="281049"/>
                    </a:cubicBezTo>
                    <a:cubicBezTo>
                      <a:pt x="50876" y="284090"/>
                      <a:pt x="49834" y="288340"/>
                      <a:pt x="51292" y="291131"/>
                    </a:cubicBezTo>
                    <a:cubicBezTo>
                      <a:pt x="55000" y="298298"/>
                      <a:pt x="70958" y="295548"/>
                      <a:pt x="78957" y="299214"/>
                    </a:cubicBezTo>
                    <a:cubicBezTo>
                      <a:pt x="87790" y="303255"/>
                      <a:pt x="94706" y="310630"/>
                      <a:pt x="102622" y="315755"/>
                    </a:cubicBezTo>
                    <a:cubicBezTo>
                      <a:pt x="113579" y="322921"/>
                      <a:pt x="116246" y="313838"/>
                      <a:pt x="123787" y="307172"/>
                    </a:cubicBezTo>
                    <a:cubicBezTo>
                      <a:pt x="128495" y="303006"/>
                      <a:pt x="137536" y="296839"/>
                      <a:pt x="143619" y="294673"/>
                    </a:cubicBezTo>
                    <a:cubicBezTo>
                      <a:pt x="150577" y="292173"/>
                      <a:pt x="157659" y="293381"/>
                      <a:pt x="154910" y="302547"/>
                    </a:cubicBezTo>
                    <a:cubicBezTo>
                      <a:pt x="152701" y="310005"/>
                      <a:pt x="143202" y="309088"/>
                      <a:pt x="141994" y="317379"/>
                    </a:cubicBezTo>
                    <a:cubicBezTo>
                      <a:pt x="145535" y="320129"/>
                      <a:pt x="152035" y="319629"/>
                      <a:pt x="154576" y="323837"/>
                    </a:cubicBezTo>
                    <a:cubicBezTo>
                      <a:pt x="155243" y="324962"/>
                      <a:pt x="153951" y="328587"/>
                      <a:pt x="154451" y="330295"/>
                    </a:cubicBezTo>
                    <a:cubicBezTo>
                      <a:pt x="157493" y="340836"/>
                      <a:pt x="163284" y="352793"/>
                      <a:pt x="173492" y="357335"/>
                    </a:cubicBezTo>
                    <a:cubicBezTo>
                      <a:pt x="183032" y="361543"/>
                      <a:pt x="176950" y="364917"/>
                      <a:pt x="182366" y="371750"/>
                    </a:cubicBezTo>
                    <a:cubicBezTo>
                      <a:pt x="189865" y="381208"/>
                      <a:pt x="199573" y="368334"/>
                      <a:pt x="207281" y="367876"/>
                    </a:cubicBezTo>
                    <a:cubicBezTo>
                      <a:pt x="216738" y="367334"/>
                      <a:pt x="227737" y="373167"/>
                      <a:pt x="236862" y="368167"/>
                    </a:cubicBezTo>
                    <a:cubicBezTo>
                      <a:pt x="243861" y="364334"/>
                      <a:pt x="240778" y="359918"/>
                      <a:pt x="242778" y="353668"/>
                    </a:cubicBezTo>
                    <a:cubicBezTo>
                      <a:pt x="245569" y="345044"/>
                      <a:pt x="253486" y="344086"/>
                      <a:pt x="261360" y="345877"/>
                    </a:cubicBezTo>
                    <a:cubicBezTo>
                      <a:pt x="268901" y="347627"/>
                      <a:pt x="276275" y="349335"/>
                      <a:pt x="281942" y="351252"/>
                    </a:cubicBezTo>
                    <a:cubicBezTo>
                      <a:pt x="285650" y="352502"/>
                      <a:pt x="286066" y="358168"/>
                      <a:pt x="291441" y="353293"/>
                    </a:cubicBezTo>
                    <a:cubicBezTo>
                      <a:pt x="294191" y="350793"/>
                      <a:pt x="289608" y="347294"/>
                      <a:pt x="294857" y="345377"/>
                    </a:cubicBezTo>
                    <a:cubicBezTo>
                      <a:pt x="299982" y="359210"/>
                      <a:pt x="306731" y="353960"/>
                      <a:pt x="313398" y="346294"/>
                    </a:cubicBezTo>
                    <a:cubicBezTo>
                      <a:pt x="317355" y="341753"/>
                      <a:pt x="314106" y="342002"/>
                      <a:pt x="320647" y="342002"/>
                    </a:cubicBezTo>
                    <a:cubicBezTo>
                      <a:pt x="326022" y="342002"/>
                      <a:pt x="328813" y="344877"/>
                      <a:pt x="334104" y="343211"/>
                    </a:cubicBezTo>
                    <a:cubicBezTo>
                      <a:pt x="337687" y="342086"/>
                      <a:pt x="341895" y="338170"/>
                      <a:pt x="344978" y="336253"/>
                    </a:cubicBezTo>
                    <a:cubicBezTo>
                      <a:pt x="350728" y="332753"/>
                      <a:pt x="350228" y="334836"/>
                      <a:pt x="351395" y="328795"/>
                    </a:cubicBezTo>
                    <a:cubicBezTo>
                      <a:pt x="351686" y="327295"/>
                      <a:pt x="351811" y="325879"/>
                      <a:pt x="351853" y="324629"/>
                    </a:cubicBezTo>
                    <a:cubicBezTo>
                      <a:pt x="344978" y="318754"/>
                      <a:pt x="344062" y="310921"/>
                      <a:pt x="343020" y="302172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7" name="Полилиния: фигура 106">
                <a:extLst>
                  <a:ext uri="{FF2B5EF4-FFF2-40B4-BE49-F238E27FC236}">
                    <a16:creationId xmlns:a16="http://schemas.microsoft.com/office/drawing/2014/main" id="{45D41E15-C152-4A50-920C-D4B0BBF7432F}"/>
                  </a:ext>
                </a:extLst>
              </p:cNvPr>
              <p:cNvSpPr/>
              <p:nvPr/>
            </p:nvSpPr>
            <p:spPr>
              <a:xfrm>
                <a:off x="2200801" y="3903818"/>
                <a:ext cx="429134" cy="416635"/>
              </a:xfrm>
              <a:custGeom>
                <a:avLst/>
                <a:gdLst>
                  <a:gd name="connsiteX0" fmla="*/ 425191 w 429134"/>
                  <a:gd name="connsiteY0" fmla="*/ 316793 h 416635"/>
                  <a:gd name="connsiteX1" fmla="*/ 427399 w 429134"/>
                  <a:gd name="connsiteY1" fmla="*/ 309585 h 416635"/>
                  <a:gd name="connsiteX2" fmla="*/ 428816 w 429134"/>
                  <a:gd name="connsiteY2" fmla="*/ 305252 h 416635"/>
                  <a:gd name="connsiteX3" fmla="*/ 428566 w 429134"/>
                  <a:gd name="connsiteY3" fmla="*/ 304169 h 416635"/>
                  <a:gd name="connsiteX4" fmla="*/ 428524 w 429134"/>
                  <a:gd name="connsiteY4" fmla="*/ 304169 h 416635"/>
                  <a:gd name="connsiteX5" fmla="*/ 422566 w 429134"/>
                  <a:gd name="connsiteY5" fmla="*/ 302711 h 416635"/>
                  <a:gd name="connsiteX6" fmla="*/ 418608 w 429134"/>
                  <a:gd name="connsiteY6" fmla="*/ 289337 h 416635"/>
                  <a:gd name="connsiteX7" fmla="*/ 418733 w 429134"/>
                  <a:gd name="connsiteY7" fmla="*/ 286587 h 416635"/>
                  <a:gd name="connsiteX8" fmla="*/ 420733 w 429134"/>
                  <a:gd name="connsiteY8" fmla="*/ 277838 h 416635"/>
                  <a:gd name="connsiteX9" fmla="*/ 421691 w 429134"/>
                  <a:gd name="connsiteY9" fmla="*/ 268588 h 416635"/>
                  <a:gd name="connsiteX10" fmla="*/ 407442 w 429134"/>
                  <a:gd name="connsiteY10" fmla="*/ 264047 h 416635"/>
                  <a:gd name="connsiteX11" fmla="*/ 385236 w 429134"/>
                  <a:gd name="connsiteY11" fmla="*/ 256173 h 416635"/>
                  <a:gd name="connsiteX12" fmla="*/ 381902 w 429134"/>
                  <a:gd name="connsiteY12" fmla="*/ 242007 h 416635"/>
                  <a:gd name="connsiteX13" fmla="*/ 385027 w 429134"/>
                  <a:gd name="connsiteY13" fmla="*/ 237216 h 416635"/>
                  <a:gd name="connsiteX14" fmla="*/ 385694 w 429134"/>
                  <a:gd name="connsiteY14" fmla="*/ 230425 h 416635"/>
                  <a:gd name="connsiteX15" fmla="*/ 376403 w 429134"/>
                  <a:gd name="connsiteY15" fmla="*/ 226883 h 416635"/>
                  <a:gd name="connsiteX16" fmla="*/ 369987 w 429134"/>
                  <a:gd name="connsiteY16" fmla="*/ 227175 h 416635"/>
                  <a:gd name="connsiteX17" fmla="*/ 353696 w 429134"/>
                  <a:gd name="connsiteY17" fmla="*/ 221800 h 416635"/>
                  <a:gd name="connsiteX18" fmla="*/ 347655 w 429134"/>
                  <a:gd name="connsiteY18" fmla="*/ 202718 h 416635"/>
                  <a:gd name="connsiteX19" fmla="*/ 361112 w 429134"/>
                  <a:gd name="connsiteY19" fmla="*/ 191136 h 416635"/>
                  <a:gd name="connsiteX20" fmla="*/ 363404 w 429134"/>
                  <a:gd name="connsiteY20" fmla="*/ 191094 h 416635"/>
                  <a:gd name="connsiteX21" fmla="*/ 373361 w 429134"/>
                  <a:gd name="connsiteY21" fmla="*/ 175762 h 416635"/>
                  <a:gd name="connsiteX22" fmla="*/ 373653 w 429134"/>
                  <a:gd name="connsiteY22" fmla="*/ 173512 h 416635"/>
                  <a:gd name="connsiteX23" fmla="*/ 368987 w 429134"/>
                  <a:gd name="connsiteY23" fmla="*/ 155847 h 416635"/>
                  <a:gd name="connsiteX24" fmla="*/ 365695 w 429134"/>
                  <a:gd name="connsiteY24" fmla="*/ 150847 h 416635"/>
                  <a:gd name="connsiteX25" fmla="*/ 361779 w 429134"/>
                  <a:gd name="connsiteY25" fmla="*/ 143598 h 416635"/>
                  <a:gd name="connsiteX26" fmla="*/ 354113 w 429134"/>
                  <a:gd name="connsiteY26" fmla="*/ 131766 h 416635"/>
                  <a:gd name="connsiteX27" fmla="*/ 343030 w 429134"/>
                  <a:gd name="connsiteY27" fmla="*/ 120433 h 416635"/>
                  <a:gd name="connsiteX28" fmla="*/ 340072 w 429134"/>
                  <a:gd name="connsiteY28" fmla="*/ 117392 h 416635"/>
                  <a:gd name="connsiteX29" fmla="*/ 338281 w 429134"/>
                  <a:gd name="connsiteY29" fmla="*/ 117975 h 416635"/>
                  <a:gd name="connsiteX30" fmla="*/ 335698 w 429134"/>
                  <a:gd name="connsiteY30" fmla="*/ 119017 h 416635"/>
                  <a:gd name="connsiteX31" fmla="*/ 334573 w 429134"/>
                  <a:gd name="connsiteY31" fmla="*/ 119933 h 416635"/>
                  <a:gd name="connsiteX32" fmla="*/ 333240 w 429134"/>
                  <a:gd name="connsiteY32" fmla="*/ 119350 h 416635"/>
                  <a:gd name="connsiteX33" fmla="*/ 324448 w 429134"/>
                  <a:gd name="connsiteY33" fmla="*/ 115100 h 416635"/>
                  <a:gd name="connsiteX34" fmla="*/ 322824 w 429134"/>
                  <a:gd name="connsiteY34" fmla="*/ 114142 h 416635"/>
                  <a:gd name="connsiteX35" fmla="*/ 323407 w 429134"/>
                  <a:gd name="connsiteY35" fmla="*/ 112309 h 416635"/>
                  <a:gd name="connsiteX36" fmla="*/ 318282 w 429134"/>
                  <a:gd name="connsiteY36" fmla="*/ 104684 h 416635"/>
                  <a:gd name="connsiteX37" fmla="*/ 314324 w 429134"/>
                  <a:gd name="connsiteY37" fmla="*/ 103059 h 416635"/>
                  <a:gd name="connsiteX38" fmla="*/ 305408 w 429134"/>
                  <a:gd name="connsiteY38" fmla="*/ 99768 h 416635"/>
                  <a:gd name="connsiteX39" fmla="*/ 285785 w 429134"/>
                  <a:gd name="connsiteY39" fmla="*/ 90394 h 416635"/>
                  <a:gd name="connsiteX40" fmla="*/ 279077 w 429134"/>
                  <a:gd name="connsiteY40" fmla="*/ 58396 h 416635"/>
                  <a:gd name="connsiteX41" fmla="*/ 279035 w 429134"/>
                  <a:gd name="connsiteY41" fmla="*/ 57063 h 416635"/>
                  <a:gd name="connsiteX42" fmla="*/ 278952 w 429134"/>
                  <a:gd name="connsiteY42" fmla="*/ 54355 h 416635"/>
                  <a:gd name="connsiteX43" fmla="*/ 279660 w 429134"/>
                  <a:gd name="connsiteY43" fmla="*/ 44564 h 416635"/>
                  <a:gd name="connsiteX44" fmla="*/ 276160 w 429134"/>
                  <a:gd name="connsiteY44" fmla="*/ 43772 h 416635"/>
                  <a:gd name="connsiteX45" fmla="*/ 242871 w 429134"/>
                  <a:gd name="connsiteY45" fmla="*/ 25857 h 416635"/>
                  <a:gd name="connsiteX46" fmla="*/ 240580 w 429134"/>
                  <a:gd name="connsiteY46" fmla="*/ 16858 h 416635"/>
                  <a:gd name="connsiteX47" fmla="*/ 237497 w 429134"/>
                  <a:gd name="connsiteY47" fmla="*/ 7817 h 416635"/>
                  <a:gd name="connsiteX48" fmla="*/ 226456 w 429134"/>
                  <a:gd name="connsiteY48" fmla="*/ 7733 h 416635"/>
                  <a:gd name="connsiteX49" fmla="*/ 221123 w 429134"/>
                  <a:gd name="connsiteY49" fmla="*/ 10233 h 416635"/>
                  <a:gd name="connsiteX50" fmla="*/ 206041 w 429134"/>
                  <a:gd name="connsiteY50" fmla="*/ 8691 h 416635"/>
                  <a:gd name="connsiteX51" fmla="*/ 199541 w 429134"/>
                  <a:gd name="connsiteY51" fmla="*/ 6025 h 416635"/>
                  <a:gd name="connsiteX52" fmla="*/ 191709 w 429134"/>
                  <a:gd name="connsiteY52" fmla="*/ 5358 h 416635"/>
                  <a:gd name="connsiteX53" fmla="*/ 180084 w 429134"/>
                  <a:gd name="connsiteY53" fmla="*/ 3983 h 416635"/>
                  <a:gd name="connsiteX54" fmla="*/ 173293 w 429134"/>
                  <a:gd name="connsiteY54" fmla="*/ 2359 h 416635"/>
                  <a:gd name="connsiteX55" fmla="*/ 173210 w 429134"/>
                  <a:gd name="connsiteY55" fmla="*/ 7442 h 416635"/>
                  <a:gd name="connsiteX56" fmla="*/ 173168 w 429134"/>
                  <a:gd name="connsiteY56" fmla="*/ 10066 h 416635"/>
                  <a:gd name="connsiteX57" fmla="*/ 171835 w 429134"/>
                  <a:gd name="connsiteY57" fmla="*/ 17108 h 416635"/>
                  <a:gd name="connsiteX58" fmla="*/ 170835 w 429134"/>
                  <a:gd name="connsiteY58" fmla="*/ 21274 h 416635"/>
                  <a:gd name="connsiteX59" fmla="*/ 171627 w 429134"/>
                  <a:gd name="connsiteY59" fmla="*/ 26232 h 416635"/>
                  <a:gd name="connsiteX60" fmla="*/ 172460 w 429134"/>
                  <a:gd name="connsiteY60" fmla="*/ 31690 h 416635"/>
                  <a:gd name="connsiteX61" fmla="*/ 166669 w 429134"/>
                  <a:gd name="connsiteY61" fmla="*/ 38023 h 416635"/>
                  <a:gd name="connsiteX62" fmla="*/ 163169 w 429134"/>
                  <a:gd name="connsiteY62" fmla="*/ 38523 h 416635"/>
                  <a:gd name="connsiteX63" fmla="*/ 159294 w 429134"/>
                  <a:gd name="connsiteY63" fmla="*/ 42272 h 416635"/>
                  <a:gd name="connsiteX64" fmla="*/ 155670 w 429134"/>
                  <a:gd name="connsiteY64" fmla="*/ 47272 h 416635"/>
                  <a:gd name="connsiteX65" fmla="*/ 140296 w 429134"/>
                  <a:gd name="connsiteY65" fmla="*/ 52272 h 416635"/>
                  <a:gd name="connsiteX66" fmla="*/ 136129 w 429134"/>
                  <a:gd name="connsiteY66" fmla="*/ 52938 h 416635"/>
                  <a:gd name="connsiteX67" fmla="*/ 135546 w 429134"/>
                  <a:gd name="connsiteY67" fmla="*/ 66854 h 416635"/>
                  <a:gd name="connsiteX68" fmla="*/ 135421 w 429134"/>
                  <a:gd name="connsiteY68" fmla="*/ 67520 h 416635"/>
                  <a:gd name="connsiteX69" fmla="*/ 134963 w 429134"/>
                  <a:gd name="connsiteY69" fmla="*/ 68020 h 416635"/>
                  <a:gd name="connsiteX70" fmla="*/ 130797 w 429134"/>
                  <a:gd name="connsiteY70" fmla="*/ 72145 h 416635"/>
                  <a:gd name="connsiteX71" fmla="*/ 129422 w 429134"/>
                  <a:gd name="connsiteY71" fmla="*/ 83144 h 416635"/>
                  <a:gd name="connsiteX72" fmla="*/ 134421 w 429134"/>
                  <a:gd name="connsiteY72" fmla="*/ 106101 h 416635"/>
                  <a:gd name="connsiteX73" fmla="*/ 134713 w 429134"/>
                  <a:gd name="connsiteY73" fmla="*/ 111850 h 416635"/>
                  <a:gd name="connsiteX74" fmla="*/ 130547 w 429134"/>
                  <a:gd name="connsiteY74" fmla="*/ 129891 h 416635"/>
                  <a:gd name="connsiteX75" fmla="*/ 122839 w 429134"/>
                  <a:gd name="connsiteY75" fmla="*/ 133932 h 416635"/>
                  <a:gd name="connsiteX76" fmla="*/ 119381 w 429134"/>
                  <a:gd name="connsiteY76" fmla="*/ 135182 h 416635"/>
                  <a:gd name="connsiteX77" fmla="*/ 114214 w 429134"/>
                  <a:gd name="connsiteY77" fmla="*/ 138973 h 416635"/>
                  <a:gd name="connsiteX78" fmla="*/ 111506 w 429134"/>
                  <a:gd name="connsiteY78" fmla="*/ 141431 h 416635"/>
                  <a:gd name="connsiteX79" fmla="*/ 99674 w 429134"/>
                  <a:gd name="connsiteY79" fmla="*/ 150181 h 416635"/>
                  <a:gd name="connsiteX80" fmla="*/ 94341 w 429134"/>
                  <a:gd name="connsiteY80" fmla="*/ 153930 h 416635"/>
                  <a:gd name="connsiteX81" fmla="*/ 89716 w 429134"/>
                  <a:gd name="connsiteY81" fmla="*/ 158847 h 416635"/>
                  <a:gd name="connsiteX82" fmla="*/ 93716 w 429134"/>
                  <a:gd name="connsiteY82" fmla="*/ 162846 h 416635"/>
                  <a:gd name="connsiteX83" fmla="*/ 98549 w 429134"/>
                  <a:gd name="connsiteY83" fmla="*/ 166888 h 416635"/>
                  <a:gd name="connsiteX84" fmla="*/ 102465 w 429134"/>
                  <a:gd name="connsiteY84" fmla="*/ 174096 h 416635"/>
                  <a:gd name="connsiteX85" fmla="*/ 99007 w 429134"/>
                  <a:gd name="connsiteY85" fmla="*/ 179345 h 416635"/>
                  <a:gd name="connsiteX86" fmla="*/ 96091 w 429134"/>
                  <a:gd name="connsiteY86" fmla="*/ 183845 h 416635"/>
                  <a:gd name="connsiteX87" fmla="*/ 99591 w 429134"/>
                  <a:gd name="connsiteY87" fmla="*/ 191136 h 416635"/>
                  <a:gd name="connsiteX88" fmla="*/ 104049 w 429134"/>
                  <a:gd name="connsiteY88" fmla="*/ 200594 h 416635"/>
                  <a:gd name="connsiteX89" fmla="*/ 104299 w 429134"/>
                  <a:gd name="connsiteY89" fmla="*/ 201719 h 416635"/>
                  <a:gd name="connsiteX90" fmla="*/ 103549 w 429134"/>
                  <a:gd name="connsiteY90" fmla="*/ 202635 h 416635"/>
                  <a:gd name="connsiteX91" fmla="*/ 101799 w 429134"/>
                  <a:gd name="connsiteY91" fmla="*/ 205385 h 416635"/>
                  <a:gd name="connsiteX92" fmla="*/ 97091 w 429134"/>
                  <a:gd name="connsiteY92" fmla="*/ 210718 h 416635"/>
                  <a:gd name="connsiteX93" fmla="*/ 96382 w 429134"/>
                  <a:gd name="connsiteY93" fmla="*/ 215967 h 416635"/>
                  <a:gd name="connsiteX94" fmla="*/ 88550 w 429134"/>
                  <a:gd name="connsiteY94" fmla="*/ 220134 h 416635"/>
                  <a:gd name="connsiteX95" fmla="*/ 83717 w 429134"/>
                  <a:gd name="connsiteY95" fmla="*/ 221717 h 416635"/>
                  <a:gd name="connsiteX96" fmla="*/ 79884 w 429134"/>
                  <a:gd name="connsiteY96" fmla="*/ 226467 h 416635"/>
                  <a:gd name="connsiteX97" fmla="*/ 67093 w 429134"/>
                  <a:gd name="connsiteY97" fmla="*/ 233424 h 416635"/>
                  <a:gd name="connsiteX98" fmla="*/ 51511 w 429134"/>
                  <a:gd name="connsiteY98" fmla="*/ 223758 h 416635"/>
                  <a:gd name="connsiteX99" fmla="*/ 33096 w 429134"/>
                  <a:gd name="connsiteY99" fmla="*/ 215551 h 416635"/>
                  <a:gd name="connsiteX100" fmla="*/ 30096 w 429134"/>
                  <a:gd name="connsiteY100" fmla="*/ 218426 h 416635"/>
                  <a:gd name="connsiteX101" fmla="*/ 27263 w 429134"/>
                  <a:gd name="connsiteY101" fmla="*/ 222009 h 416635"/>
                  <a:gd name="connsiteX102" fmla="*/ 21846 w 429134"/>
                  <a:gd name="connsiteY102" fmla="*/ 224633 h 416635"/>
                  <a:gd name="connsiteX103" fmla="*/ 18097 w 429134"/>
                  <a:gd name="connsiteY103" fmla="*/ 226342 h 416635"/>
                  <a:gd name="connsiteX104" fmla="*/ 16555 w 429134"/>
                  <a:gd name="connsiteY104" fmla="*/ 228800 h 416635"/>
                  <a:gd name="connsiteX105" fmla="*/ 13805 w 429134"/>
                  <a:gd name="connsiteY105" fmla="*/ 232924 h 416635"/>
                  <a:gd name="connsiteX106" fmla="*/ 7473 w 429134"/>
                  <a:gd name="connsiteY106" fmla="*/ 235299 h 416635"/>
                  <a:gd name="connsiteX107" fmla="*/ 4056 w 429134"/>
                  <a:gd name="connsiteY107" fmla="*/ 236341 h 416635"/>
                  <a:gd name="connsiteX108" fmla="*/ 2348 w 429134"/>
                  <a:gd name="connsiteY108" fmla="*/ 239007 h 416635"/>
                  <a:gd name="connsiteX109" fmla="*/ 9972 w 429134"/>
                  <a:gd name="connsiteY109" fmla="*/ 244965 h 416635"/>
                  <a:gd name="connsiteX110" fmla="*/ 16597 w 429134"/>
                  <a:gd name="connsiteY110" fmla="*/ 249340 h 416635"/>
                  <a:gd name="connsiteX111" fmla="*/ 19472 w 429134"/>
                  <a:gd name="connsiteY111" fmla="*/ 287920 h 416635"/>
                  <a:gd name="connsiteX112" fmla="*/ 42970 w 429134"/>
                  <a:gd name="connsiteY112" fmla="*/ 275421 h 416635"/>
                  <a:gd name="connsiteX113" fmla="*/ 66218 w 429134"/>
                  <a:gd name="connsiteY113" fmla="*/ 271213 h 416635"/>
                  <a:gd name="connsiteX114" fmla="*/ 77634 w 429134"/>
                  <a:gd name="connsiteY114" fmla="*/ 264797 h 416635"/>
                  <a:gd name="connsiteX115" fmla="*/ 86508 w 429134"/>
                  <a:gd name="connsiteY115" fmla="*/ 254548 h 416635"/>
                  <a:gd name="connsiteX116" fmla="*/ 91091 w 429134"/>
                  <a:gd name="connsiteY116" fmla="*/ 261297 h 416635"/>
                  <a:gd name="connsiteX117" fmla="*/ 97341 w 429134"/>
                  <a:gd name="connsiteY117" fmla="*/ 271547 h 416635"/>
                  <a:gd name="connsiteX118" fmla="*/ 86800 w 429134"/>
                  <a:gd name="connsiteY118" fmla="*/ 280921 h 416635"/>
                  <a:gd name="connsiteX119" fmla="*/ 72301 w 429134"/>
                  <a:gd name="connsiteY119" fmla="*/ 279921 h 416635"/>
                  <a:gd name="connsiteX120" fmla="*/ 32679 w 429134"/>
                  <a:gd name="connsiteY120" fmla="*/ 300628 h 416635"/>
                  <a:gd name="connsiteX121" fmla="*/ 20888 w 429134"/>
                  <a:gd name="connsiteY121" fmla="*/ 301503 h 416635"/>
                  <a:gd name="connsiteX122" fmla="*/ 15972 w 429134"/>
                  <a:gd name="connsiteY122" fmla="*/ 298086 h 416635"/>
                  <a:gd name="connsiteX123" fmla="*/ 14764 w 429134"/>
                  <a:gd name="connsiteY123" fmla="*/ 301211 h 416635"/>
                  <a:gd name="connsiteX124" fmla="*/ 13555 w 429134"/>
                  <a:gd name="connsiteY124" fmla="*/ 304461 h 416635"/>
                  <a:gd name="connsiteX125" fmla="*/ 11347 w 429134"/>
                  <a:gd name="connsiteY125" fmla="*/ 309086 h 416635"/>
                  <a:gd name="connsiteX126" fmla="*/ 8056 w 429134"/>
                  <a:gd name="connsiteY126" fmla="*/ 316918 h 416635"/>
                  <a:gd name="connsiteX127" fmla="*/ 8181 w 429134"/>
                  <a:gd name="connsiteY127" fmla="*/ 318960 h 416635"/>
                  <a:gd name="connsiteX128" fmla="*/ 8514 w 429134"/>
                  <a:gd name="connsiteY128" fmla="*/ 318960 h 416635"/>
                  <a:gd name="connsiteX129" fmla="*/ 13222 w 429134"/>
                  <a:gd name="connsiteY129" fmla="*/ 319460 h 416635"/>
                  <a:gd name="connsiteX130" fmla="*/ 21596 w 429134"/>
                  <a:gd name="connsiteY130" fmla="*/ 324876 h 416635"/>
                  <a:gd name="connsiteX131" fmla="*/ 19888 w 429134"/>
                  <a:gd name="connsiteY131" fmla="*/ 331584 h 416635"/>
                  <a:gd name="connsiteX132" fmla="*/ 17263 w 429134"/>
                  <a:gd name="connsiteY132" fmla="*/ 337458 h 416635"/>
                  <a:gd name="connsiteX133" fmla="*/ 22346 w 429134"/>
                  <a:gd name="connsiteY133" fmla="*/ 343708 h 416635"/>
                  <a:gd name="connsiteX134" fmla="*/ 29763 w 429134"/>
                  <a:gd name="connsiteY134" fmla="*/ 349707 h 416635"/>
                  <a:gd name="connsiteX135" fmla="*/ 32846 w 429134"/>
                  <a:gd name="connsiteY135" fmla="*/ 355665 h 416635"/>
                  <a:gd name="connsiteX136" fmla="*/ 36387 w 429134"/>
                  <a:gd name="connsiteY136" fmla="*/ 361331 h 416635"/>
                  <a:gd name="connsiteX137" fmla="*/ 38262 w 429134"/>
                  <a:gd name="connsiteY137" fmla="*/ 361206 h 416635"/>
                  <a:gd name="connsiteX138" fmla="*/ 40428 w 429134"/>
                  <a:gd name="connsiteY138" fmla="*/ 354540 h 416635"/>
                  <a:gd name="connsiteX139" fmla="*/ 57469 w 429134"/>
                  <a:gd name="connsiteY139" fmla="*/ 341916 h 416635"/>
                  <a:gd name="connsiteX140" fmla="*/ 71551 w 429134"/>
                  <a:gd name="connsiteY140" fmla="*/ 346624 h 416635"/>
                  <a:gd name="connsiteX141" fmla="*/ 75301 w 429134"/>
                  <a:gd name="connsiteY141" fmla="*/ 350749 h 416635"/>
                  <a:gd name="connsiteX142" fmla="*/ 79467 w 429134"/>
                  <a:gd name="connsiteY142" fmla="*/ 352791 h 416635"/>
                  <a:gd name="connsiteX143" fmla="*/ 82384 w 429134"/>
                  <a:gd name="connsiteY143" fmla="*/ 349291 h 416635"/>
                  <a:gd name="connsiteX144" fmla="*/ 91133 w 429134"/>
                  <a:gd name="connsiteY144" fmla="*/ 343375 h 416635"/>
                  <a:gd name="connsiteX145" fmla="*/ 99424 w 429134"/>
                  <a:gd name="connsiteY145" fmla="*/ 354540 h 416635"/>
                  <a:gd name="connsiteX146" fmla="*/ 103465 w 429134"/>
                  <a:gd name="connsiteY146" fmla="*/ 362248 h 416635"/>
                  <a:gd name="connsiteX147" fmla="*/ 109006 w 429134"/>
                  <a:gd name="connsiteY147" fmla="*/ 362290 h 416635"/>
                  <a:gd name="connsiteX148" fmla="*/ 114506 w 429134"/>
                  <a:gd name="connsiteY148" fmla="*/ 354707 h 416635"/>
                  <a:gd name="connsiteX149" fmla="*/ 114923 w 429134"/>
                  <a:gd name="connsiteY149" fmla="*/ 349832 h 416635"/>
                  <a:gd name="connsiteX150" fmla="*/ 123755 w 429134"/>
                  <a:gd name="connsiteY150" fmla="*/ 333500 h 416635"/>
                  <a:gd name="connsiteX151" fmla="*/ 135588 w 429134"/>
                  <a:gd name="connsiteY151" fmla="*/ 335542 h 416635"/>
                  <a:gd name="connsiteX152" fmla="*/ 140837 w 429134"/>
                  <a:gd name="connsiteY152" fmla="*/ 347333 h 416635"/>
                  <a:gd name="connsiteX153" fmla="*/ 135130 w 429134"/>
                  <a:gd name="connsiteY153" fmla="*/ 356707 h 416635"/>
                  <a:gd name="connsiteX154" fmla="*/ 131630 w 429134"/>
                  <a:gd name="connsiteY154" fmla="*/ 363040 h 416635"/>
                  <a:gd name="connsiteX155" fmla="*/ 146129 w 429134"/>
                  <a:gd name="connsiteY155" fmla="*/ 371706 h 416635"/>
                  <a:gd name="connsiteX156" fmla="*/ 156086 w 429134"/>
                  <a:gd name="connsiteY156" fmla="*/ 366373 h 416635"/>
                  <a:gd name="connsiteX157" fmla="*/ 160753 w 429134"/>
                  <a:gd name="connsiteY157" fmla="*/ 362831 h 416635"/>
                  <a:gd name="connsiteX158" fmla="*/ 183376 w 429134"/>
                  <a:gd name="connsiteY158" fmla="*/ 360206 h 416635"/>
                  <a:gd name="connsiteX159" fmla="*/ 188709 w 429134"/>
                  <a:gd name="connsiteY159" fmla="*/ 360582 h 416635"/>
                  <a:gd name="connsiteX160" fmla="*/ 193458 w 429134"/>
                  <a:gd name="connsiteY160" fmla="*/ 358873 h 416635"/>
                  <a:gd name="connsiteX161" fmla="*/ 205374 w 429134"/>
                  <a:gd name="connsiteY161" fmla="*/ 360082 h 416635"/>
                  <a:gd name="connsiteX162" fmla="*/ 210374 w 429134"/>
                  <a:gd name="connsiteY162" fmla="*/ 365540 h 416635"/>
                  <a:gd name="connsiteX163" fmla="*/ 213582 w 429134"/>
                  <a:gd name="connsiteY163" fmla="*/ 369372 h 416635"/>
                  <a:gd name="connsiteX164" fmla="*/ 218832 w 429134"/>
                  <a:gd name="connsiteY164" fmla="*/ 370706 h 416635"/>
                  <a:gd name="connsiteX165" fmla="*/ 222706 w 429134"/>
                  <a:gd name="connsiteY165" fmla="*/ 370497 h 416635"/>
                  <a:gd name="connsiteX166" fmla="*/ 229872 w 429134"/>
                  <a:gd name="connsiteY166" fmla="*/ 371081 h 416635"/>
                  <a:gd name="connsiteX167" fmla="*/ 245163 w 429134"/>
                  <a:gd name="connsiteY167" fmla="*/ 370664 h 416635"/>
                  <a:gd name="connsiteX168" fmla="*/ 247329 w 429134"/>
                  <a:gd name="connsiteY168" fmla="*/ 368914 h 416635"/>
                  <a:gd name="connsiteX169" fmla="*/ 253121 w 429134"/>
                  <a:gd name="connsiteY169" fmla="*/ 365664 h 416635"/>
                  <a:gd name="connsiteX170" fmla="*/ 264245 w 429134"/>
                  <a:gd name="connsiteY170" fmla="*/ 371914 h 416635"/>
                  <a:gd name="connsiteX171" fmla="*/ 265036 w 429134"/>
                  <a:gd name="connsiteY171" fmla="*/ 372664 h 416635"/>
                  <a:gd name="connsiteX172" fmla="*/ 272869 w 429134"/>
                  <a:gd name="connsiteY172" fmla="*/ 398245 h 416635"/>
                  <a:gd name="connsiteX173" fmla="*/ 275036 w 429134"/>
                  <a:gd name="connsiteY173" fmla="*/ 414452 h 416635"/>
                  <a:gd name="connsiteX174" fmla="*/ 298909 w 429134"/>
                  <a:gd name="connsiteY174" fmla="*/ 402828 h 416635"/>
                  <a:gd name="connsiteX175" fmla="*/ 325532 w 429134"/>
                  <a:gd name="connsiteY175" fmla="*/ 400745 h 416635"/>
                  <a:gd name="connsiteX176" fmla="*/ 330365 w 429134"/>
                  <a:gd name="connsiteY176" fmla="*/ 379788 h 416635"/>
                  <a:gd name="connsiteX177" fmla="*/ 349822 w 429134"/>
                  <a:gd name="connsiteY177" fmla="*/ 356790 h 416635"/>
                  <a:gd name="connsiteX178" fmla="*/ 375528 w 429134"/>
                  <a:gd name="connsiteY178" fmla="*/ 340666 h 416635"/>
                  <a:gd name="connsiteX179" fmla="*/ 385694 w 429134"/>
                  <a:gd name="connsiteY179" fmla="*/ 343916 h 416635"/>
                  <a:gd name="connsiteX180" fmla="*/ 410109 w 429134"/>
                  <a:gd name="connsiteY180" fmla="*/ 342583 h 416635"/>
                  <a:gd name="connsiteX181" fmla="*/ 423566 w 429134"/>
                  <a:gd name="connsiteY181" fmla="*/ 324126 h 416635"/>
                  <a:gd name="connsiteX182" fmla="*/ 427399 w 429134"/>
                  <a:gd name="connsiteY182" fmla="*/ 322459 h 416635"/>
                  <a:gd name="connsiteX183" fmla="*/ 425191 w 429134"/>
                  <a:gd name="connsiteY183" fmla="*/ 316793 h 416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</a:cxnLst>
                <a:rect l="l" t="t" r="r" b="b"/>
                <a:pathLst>
                  <a:path w="429134" h="416635">
                    <a:moveTo>
                      <a:pt x="425191" y="316793"/>
                    </a:moveTo>
                    <a:cubicBezTo>
                      <a:pt x="424816" y="313502"/>
                      <a:pt x="426274" y="311335"/>
                      <a:pt x="427399" y="309585"/>
                    </a:cubicBezTo>
                    <a:cubicBezTo>
                      <a:pt x="428524" y="307877"/>
                      <a:pt x="429107" y="306919"/>
                      <a:pt x="428816" y="305252"/>
                    </a:cubicBezTo>
                    <a:cubicBezTo>
                      <a:pt x="428732" y="304752"/>
                      <a:pt x="428649" y="304378"/>
                      <a:pt x="428566" y="304169"/>
                    </a:cubicBezTo>
                    <a:cubicBezTo>
                      <a:pt x="428566" y="304169"/>
                      <a:pt x="428524" y="304169"/>
                      <a:pt x="428524" y="304169"/>
                    </a:cubicBezTo>
                    <a:cubicBezTo>
                      <a:pt x="427316" y="304336"/>
                      <a:pt x="425066" y="304627"/>
                      <a:pt x="422566" y="302711"/>
                    </a:cubicBezTo>
                    <a:cubicBezTo>
                      <a:pt x="418066" y="299294"/>
                      <a:pt x="418316" y="294462"/>
                      <a:pt x="418608" y="289337"/>
                    </a:cubicBezTo>
                    <a:cubicBezTo>
                      <a:pt x="418650" y="288462"/>
                      <a:pt x="418691" y="287545"/>
                      <a:pt x="418733" y="286587"/>
                    </a:cubicBezTo>
                    <a:cubicBezTo>
                      <a:pt x="418816" y="283254"/>
                      <a:pt x="419858" y="280379"/>
                      <a:pt x="420733" y="277838"/>
                    </a:cubicBezTo>
                    <a:cubicBezTo>
                      <a:pt x="421941" y="274380"/>
                      <a:pt x="422899" y="271672"/>
                      <a:pt x="421691" y="268588"/>
                    </a:cubicBezTo>
                    <a:cubicBezTo>
                      <a:pt x="419400" y="262631"/>
                      <a:pt x="415608" y="262672"/>
                      <a:pt x="407442" y="264047"/>
                    </a:cubicBezTo>
                    <a:cubicBezTo>
                      <a:pt x="397026" y="265880"/>
                      <a:pt x="393277" y="263464"/>
                      <a:pt x="385236" y="256173"/>
                    </a:cubicBezTo>
                    <a:cubicBezTo>
                      <a:pt x="378111" y="249673"/>
                      <a:pt x="378153" y="246965"/>
                      <a:pt x="381902" y="242007"/>
                    </a:cubicBezTo>
                    <a:cubicBezTo>
                      <a:pt x="382861" y="240716"/>
                      <a:pt x="383986" y="239257"/>
                      <a:pt x="385027" y="237216"/>
                    </a:cubicBezTo>
                    <a:cubicBezTo>
                      <a:pt x="386444" y="234341"/>
                      <a:pt x="386694" y="232091"/>
                      <a:pt x="385694" y="230425"/>
                    </a:cubicBezTo>
                    <a:cubicBezTo>
                      <a:pt x="384444" y="228300"/>
                      <a:pt x="381028" y="227008"/>
                      <a:pt x="376403" y="226883"/>
                    </a:cubicBezTo>
                    <a:cubicBezTo>
                      <a:pt x="373986" y="226800"/>
                      <a:pt x="371945" y="227008"/>
                      <a:pt x="369987" y="227175"/>
                    </a:cubicBezTo>
                    <a:cubicBezTo>
                      <a:pt x="364487" y="227675"/>
                      <a:pt x="359696" y="228092"/>
                      <a:pt x="353696" y="221800"/>
                    </a:cubicBezTo>
                    <a:cubicBezTo>
                      <a:pt x="348113" y="216009"/>
                      <a:pt x="346447" y="210676"/>
                      <a:pt x="347655" y="202718"/>
                    </a:cubicBezTo>
                    <a:cubicBezTo>
                      <a:pt x="349322" y="191803"/>
                      <a:pt x="352988" y="191303"/>
                      <a:pt x="361112" y="191136"/>
                    </a:cubicBezTo>
                    <a:lnTo>
                      <a:pt x="363404" y="191094"/>
                    </a:lnTo>
                    <a:cubicBezTo>
                      <a:pt x="371028" y="190844"/>
                      <a:pt x="372278" y="185137"/>
                      <a:pt x="373361" y="175762"/>
                    </a:cubicBezTo>
                    <a:lnTo>
                      <a:pt x="373653" y="173512"/>
                    </a:lnTo>
                    <a:cubicBezTo>
                      <a:pt x="374820" y="164513"/>
                      <a:pt x="372987" y="161805"/>
                      <a:pt x="368987" y="155847"/>
                    </a:cubicBezTo>
                    <a:cubicBezTo>
                      <a:pt x="367987" y="154389"/>
                      <a:pt x="366904" y="152764"/>
                      <a:pt x="365695" y="150847"/>
                    </a:cubicBezTo>
                    <a:cubicBezTo>
                      <a:pt x="364154" y="148389"/>
                      <a:pt x="362946" y="145931"/>
                      <a:pt x="361779" y="143598"/>
                    </a:cubicBezTo>
                    <a:cubicBezTo>
                      <a:pt x="359696" y="139390"/>
                      <a:pt x="357696" y="135390"/>
                      <a:pt x="354113" y="131766"/>
                    </a:cubicBezTo>
                    <a:cubicBezTo>
                      <a:pt x="350947" y="128557"/>
                      <a:pt x="347072" y="124558"/>
                      <a:pt x="343030" y="120433"/>
                    </a:cubicBezTo>
                    <a:lnTo>
                      <a:pt x="340072" y="117392"/>
                    </a:lnTo>
                    <a:cubicBezTo>
                      <a:pt x="339447" y="117642"/>
                      <a:pt x="338864" y="117808"/>
                      <a:pt x="338281" y="117975"/>
                    </a:cubicBezTo>
                    <a:cubicBezTo>
                      <a:pt x="337281" y="118266"/>
                      <a:pt x="336281" y="118558"/>
                      <a:pt x="335698" y="119017"/>
                    </a:cubicBezTo>
                    <a:lnTo>
                      <a:pt x="334573" y="119933"/>
                    </a:lnTo>
                    <a:lnTo>
                      <a:pt x="333240" y="119350"/>
                    </a:lnTo>
                    <a:cubicBezTo>
                      <a:pt x="331031" y="118392"/>
                      <a:pt x="326907" y="116600"/>
                      <a:pt x="324448" y="115100"/>
                    </a:cubicBezTo>
                    <a:lnTo>
                      <a:pt x="322824" y="114142"/>
                    </a:lnTo>
                    <a:lnTo>
                      <a:pt x="323407" y="112309"/>
                    </a:lnTo>
                    <a:cubicBezTo>
                      <a:pt x="324990" y="107226"/>
                      <a:pt x="323407" y="106642"/>
                      <a:pt x="318282" y="104684"/>
                    </a:cubicBezTo>
                    <a:cubicBezTo>
                      <a:pt x="317032" y="104226"/>
                      <a:pt x="315658" y="103684"/>
                      <a:pt x="314324" y="103059"/>
                    </a:cubicBezTo>
                    <a:cubicBezTo>
                      <a:pt x="312116" y="102018"/>
                      <a:pt x="308825" y="100935"/>
                      <a:pt x="305408" y="99768"/>
                    </a:cubicBezTo>
                    <a:cubicBezTo>
                      <a:pt x="297951" y="97226"/>
                      <a:pt x="289493" y="94393"/>
                      <a:pt x="285785" y="90394"/>
                    </a:cubicBezTo>
                    <a:cubicBezTo>
                      <a:pt x="279577" y="83727"/>
                      <a:pt x="279285" y="67895"/>
                      <a:pt x="279077" y="58396"/>
                    </a:cubicBezTo>
                    <a:lnTo>
                      <a:pt x="279035" y="57063"/>
                    </a:lnTo>
                    <a:cubicBezTo>
                      <a:pt x="279035" y="56146"/>
                      <a:pt x="278994" y="55230"/>
                      <a:pt x="278952" y="54355"/>
                    </a:cubicBezTo>
                    <a:cubicBezTo>
                      <a:pt x="278785" y="51147"/>
                      <a:pt x="278660" y="47814"/>
                      <a:pt x="279660" y="44564"/>
                    </a:cubicBezTo>
                    <a:cubicBezTo>
                      <a:pt x="278494" y="44314"/>
                      <a:pt x="277369" y="44022"/>
                      <a:pt x="276160" y="43772"/>
                    </a:cubicBezTo>
                    <a:cubicBezTo>
                      <a:pt x="264661" y="41272"/>
                      <a:pt x="250329" y="38106"/>
                      <a:pt x="242871" y="25857"/>
                    </a:cubicBezTo>
                    <a:cubicBezTo>
                      <a:pt x="241122" y="22982"/>
                      <a:pt x="240872" y="19857"/>
                      <a:pt x="240580" y="16858"/>
                    </a:cubicBezTo>
                    <a:cubicBezTo>
                      <a:pt x="240247" y="13316"/>
                      <a:pt x="239997" y="10233"/>
                      <a:pt x="237497" y="7817"/>
                    </a:cubicBezTo>
                    <a:cubicBezTo>
                      <a:pt x="233747" y="4150"/>
                      <a:pt x="231372" y="5108"/>
                      <a:pt x="226456" y="7733"/>
                    </a:cubicBezTo>
                    <a:cubicBezTo>
                      <a:pt x="224789" y="8608"/>
                      <a:pt x="223081" y="9525"/>
                      <a:pt x="221123" y="10233"/>
                    </a:cubicBezTo>
                    <a:cubicBezTo>
                      <a:pt x="214040" y="12775"/>
                      <a:pt x="209999" y="10733"/>
                      <a:pt x="206041" y="8691"/>
                    </a:cubicBezTo>
                    <a:cubicBezTo>
                      <a:pt x="204124" y="7692"/>
                      <a:pt x="202124" y="6692"/>
                      <a:pt x="199541" y="6025"/>
                    </a:cubicBezTo>
                    <a:cubicBezTo>
                      <a:pt x="196958" y="5358"/>
                      <a:pt x="194375" y="5358"/>
                      <a:pt x="191709" y="5358"/>
                    </a:cubicBezTo>
                    <a:cubicBezTo>
                      <a:pt x="188292" y="5358"/>
                      <a:pt x="184417" y="5358"/>
                      <a:pt x="180084" y="3983"/>
                    </a:cubicBezTo>
                    <a:cubicBezTo>
                      <a:pt x="178335" y="3442"/>
                      <a:pt x="174210" y="2192"/>
                      <a:pt x="173293" y="2359"/>
                    </a:cubicBezTo>
                    <a:cubicBezTo>
                      <a:pt x="173252" y="2692"/>
                      <a:pt x="173210" y="5233"/>
                      <a:pt x="173210" y="7442"/>
                    </a:cubicBezTo>
                    <a:lnTo>
                      <a:pt x="173168" y="10066"/>
                    </a:lnTo>
                    <a:cubicBezTo>
                      <a:pt x="173127" y="12816"/>
                      <a:pt x="172460" y="14983"/>
                      <a:pt x="171835" y="17108"/>
                    </a:cubicBezTo>
                    <a:cubicBezTo>
                      <a:pt x="171418" y="18483"/>
                      <a:pt x="171043" y="19816"/>
                      <a:pt x="170835" y="21274"/>
                    </a:cubicBezTo>
                    <a:cubicBezTo>
                      <a:pt x="170627" y="22690"/>
                      <a:pt x="171127" y="24482"/>
                      <a:pt x="171627" y="26232"/>
                    </a:cubicBezTo>
                    <a:cubicBezTo>
                      <a:pt x="172168" y="28148"/>
                      <a:pt x="172668" y="29940"/>
                      <a:pt x="172460" y="31690"/>
                    </a:cubicBezTo>
                    <a:cubicBezTo>
                      <a:pt x="171877" y="36564"/>
                      <a:pt x="170335" y="38106"/>
                      <a:pt x="166669" y="38023"/>
                    </a:cubicBezTo>
                    <a:cubicBezTo>
                      <a:pt x="165669" y="37981"/>
                      <a:pt x="164627" y="37939"/>
                      <a:pt x="163169" y="38523"/>
                    </a:cubicBezTo>
                    <a:cubicBezTo>
                      <a:pt x="160669" y="39523"/>
                      <a:pt x="160169" y="40564"/>
                      <a:pt x="159294" y="42272"/>
                    </a:cubicBezTo>
                    <a:cubicBezTo>
                      <a:pt x="158586" y="43689"/>
                      <a:pt x="157711" y="45480"/>
                      <a:pt x="155670" y="47272"/>
                    </a:cubicBezTo>
                    <a:cubicBezTo>
                      <a:pt x="151878" y="50647"/>
                      <a:pt x="145962" y="51480"/>
                      <a:pt x="140296" y="52272"/>
                    </a:cubicBezTo>
                    <a:cubicBezTo>
                      <a:pt x="138838" y="52480"/>
                      <a:pt x="137463" y="52688"/>
                      <a:pt x="136129" y="52938"/>
                    </a:cubicBezTo>
                    <a:cubicBezTo>
                      <a:pt x="136338" y="58479"/>
                      <a:pt x="136129" y="63062"/>
                      <a:pt x="135546" y="66854"/>
                    </a:cubicBezTo>
                    <a:lnTo>
                      <a:pt x="135421" y="67520"/>
                    </a:lnTo>
                    <a:lnTo>
                      <a:pt x="134963" y="68020"/>
                    </a:lnTo>
                    <a:cubicBezTo>
                      <a:pt x="133463" y="69729"/>
                      <a:pt x="132046" y="71020"/>
                      <a:pt x="130797" y="72145"/>
                    </a:cubicBezTo>
                    <a:cubicBezTo>
                      <a:pt x="127089" y="75520"/>
                      <a:pt x="125964" y="76520"/>
                      <a:pt x="129422" y="83144"/>
                    </a:cubicBezTo>
                    <a:cubicBezTo>
                      <a:pt x="134588" y="93018"/>
                      <a:pt x="134713" y="95810"/>
                      <a:pt x="134421" y="106101"/>
                    </a:cubicBezTo>
                    <a:cubicBezTo>
                      <a:pt x="134380" y="107934"/>
                      <a:pt x="134546" y="109851"/>
                      <a:pt x="134713" y="111850"/>
                    </a:cubicBezTo>
                    <a:cubicBezTo>
                      <a:pt x="135213" y="117766"/>
                      <a:pt x="135755" y="124475"/>
                      <a:pt x="130547" y="129891"/>
                    </a:cubicBezTo>
                    <a:cubicBezTo>
                      <a:pt x="128338" y="132182"/>
                      <a:pt x="125422" y="133099"/>
                      <a:pt x="122839" y="133932"/>
                    </a:cubicBezTo>
                    <a:cubicBezTo>
                      <a:pt x="121631" y="134307"/>
                      <a:pt x="120464" y="134682"/>
                      <a:pt x="119381" y="135182"/>
                    </a:cubicBezTo>
                    <a:cubicBezTo>
                      <a:pt x="116881" y="136432"/>
                      <a:pt x="115839" y="137432"/>
                      <a:pt x="114214" y="138973"/>
                    </a:cubicBezTo>
                    <a:cubicBezTo>
                      <a:pt x="113423" y="139723"/>
                      <a:pt x="112590" y="140515"/>
                      <a:pt x="111506" y="141431"/>
                    </a:cubicBezTo>
                    <a:cubicBezTo>
                      <a:pt x="107590" y="144723"/>
                      <a:pt x="103549" y="147514"/>
                      <a:pt x="99674" y="150181"/>
                    </a:cubicBezTo>
                    <a:cubicBezTo>
                      <a:pt x="97882" y="151431"/>
                      <a:pt x="96091" y="152639"/>
                      <a:pt x="94341" y="153930"/>
                    </a:cubicBezTo>
                    <a:cubicBezTo>
                      <a:pt x="90091" y="157014"/>
                      <a:pt x="89716" y="158472"/>
                      <a:pt x="89716" y="158847"/>
                    </a:cubicBezTo>
                    <a:cubicBezTo>
                      <a:pt x="89716" y="159847"/>
                      <a:pt x="91841" y="161430"/>
                      <a:pt x="93716" y="162846"/>
                    </a:cubicBezTo>
                    <a:cubicBezTo>
                      <a:pt x="95258" y="164013"/>
                      <a:pt x="96966" y="165305"/>
                      <a:pt x="98549" y="166888"/>
                    </a:cubicBezTo>
                    <a:cubicBezTo>
                      <a:pt x="101340" y="169679"/>
                      <a:pt x="102549" y="171929"/>
                      <a:pt x="102465" y="174096"/>
                    </a:cubicBezTo>
                    <a:cubicBezTo>
                      <a:pt x="102340" y="176595"/>
                      <a:pt x="100507" y="178137"/>
                      <a:pt x="99007" y="179345"/>
                    </a:cubicBezTo>
                    <a:cubicBezTo>
                      <a:pt x="97216" y="180845"/>
                      <a:pt x="96091" y="181845"/>
                      <a:pt x="96091" y="183845"/>
                    </a:cubicBezTo>
                    <a:cubicBezTo>
                      <a:pt x="96091" y="185011"/>
                      <a:pt x="98216" y="188720"/>
                      <a:pt x="99591" y="191136"/>
                    </a:cubicBezTo>
                    <a:cubicBezTo>
                      <a:pt x="101507" y="194469"/>
                      <a:pt x="103465" y="197927"/>
                      <a:pt x="104049" y="200594"/>
                    </a:cubicBezTo>
                    <a:lnTo>
                      <a:pt x="104299" y="201719"/>
                    </a:lnTo>
                    <a:lnTo>
                      <a:pt x="103549" y="202635"/>
                    </a:lnTo>
                    <a:cubicBezTo>
                      <a:pt x="102924" y="203427"/>
                      <a:pt x="102382" y="204385"/>
                      <a:pt x="101799" y="205385"/>
                    </a:cubicBezTo>
                    <a:cubicBezTo>
                      <a:pt x="100715" y="207343"/>
                      <a:pt x="99424" y="209635"/>
                      <a:pt x="97091" y="210718"/>
                    </a:cubicBezTo>
                    <a:cubicBezTo>
                      <a:pt x="97466" y="212801"/>
                      <a:pt x="97216" y="214551"/>
                      <a:pt x="96382" y="215967"/>
                    </a:cubicBezTo>
                    <a:cubicBezTo>
                      <a:pt x="94758" y="218801"/>
                      <a:pt x="91466" y="219509"/>
                      <a:pt x="88550" y="220134"/>
                    </a:cubicBezTo>
                    <a:cubicBezTo>
                      <a:pt x="86758" y="220509"/>
                      <a:pt x="84883" y="220925"/>
                      <a:pt x="83717" y="221717"/>
                    </a:cubicBezTo>
                    <a:cubicBezTo>
                      <a:pt x="82009" y="222884"/>
                      <a:pt x="80967" y="224633"/>
                      <a:pt x="79884" y="226467"/>
                    </a:cubicBezTo>
                    <a:cubicBezTo>
                      <a:pt x="77759" y="230008"/>
                      <a:pt x="75134" y="234466"/>
                      <a:pt x="67093" y="233424"/>
                    </a:cubicBezTo>
                    <a:cubicBezTo>
                      <a:pt x="61135" y="232633"/>
                      <a:pt x="56261" y="228133"/>
                      <a:pt x="51511" y="223758"/>
                    </a:cubicBezTo>
                    <a:cubicBezTo>
                      <a:pt x="45595" y="218301"/>
                      <a:pt x="40012" y="213134"/>
                      <a:pt x="33096" y="215551"/>
                    </a:cubicBezTo>
                    <a:cubicBezTo>
                      <a:pt x="31429" y="216134"/>
                      <a:pt x="30929" y="217009"/>
                      <a:pt x="30096" y="218426"/>
                    </a:cubicBezTo>
                    <a:cubicBezTo>
                      <a:pt x="29429" y="219592"/>
                      <a:pt x="28679" y="220884"/>
                      <a:pt x="27263" y="222009"/>
                    </a:cubicBezTo>
                    <a:cubicBezTo>
                      <a:pt x="25554" y="223384"/>
                      <a:pt x="23596" y="224050"/>
                      <a:pt x="21846" y="224633"/>
                    </a:cubicBezTo>
                    <a:cubicBezTo>
                      <a:pt x="20388" y="225133"/>
                      <a:pt x="19013" y="225592"/>
                      <a:pt x="18097" y="226342"/>
                    </a:cubicBezTo>
                    <a:cubicBezTo>
                      <a:pt x="17347" y="226967"/>
                      <a:pt x="17014" y="227717"/>
                      <a:pt x="16555" y="228800"/>
                    </a:cubicBezTo>
                    <a:cubicBezTo>
                      <a:pt x="16014" y="230050"/>
                      <a:pt x="15347" y="231591"/>
                      <a:pt x="13805" y="232924"/>
                    </a:cubicBezTo>
                    <a:cubicBezTo>
                      <a:pt x="11931" y="234549"/>
                      <a:pt x="9556" y="234966"/>
                      <a:pt x="7473" y="235299"/>
                    </a:cubicBezTo>
                    <a:cubicBezTo>
                      <a:pt x="6098" y="235549"/>
                      <a:pt x="4681" y="235758"/>
                      <a:pt x="4056" y="236341"/>
                    </a:cubicBezTo>
                    <a:cubicBezTo>
                      <a:pt x="3390" y="236966"/>
                      <a:pt x="2265" y="238132"/>
                      <a:pt x="2348" y="239007"/>
                    </a:cubicBezTo>
                    <a:cubicBezTo>
                      <a:pt x="2556" y="240882"/>
                      <a:pt x="6848" y="243257"/>
                      <a:pt x="9972" y="244965"/>
                    </a:cubicBezTo>
                    <a:cubicBezTo>
                      <a:pt x="12556" y="246382"/>
                      <a:pt x="15014" y="247757"/>
                      <a:pt x="16597" y="249340"/>
                    </a:cubicBezTo>
                    <a:cubicBezTo>
                      <a:pt x="26179" y="258839"/>
                      <a:pt x="23680" y="274505"/>
                      <a:pt x="19472" y="287920"/>
                    </a:cubicBezTo>
                    <a:cubicBezTo>
                      <a:pt x="28013" y="290045"/>
                      <a:pt x="37762" y="281546"/>
                      <a:pt x="42970" y="275421"/>
                    </a:cubicBezTo>
                    <a:cubicBezTo>
                      <a:pt x="51969" y="264880"/>
                      <a:pt x="55511" y="272130"/>
                      <a:pt x="66218" y="271213"/>
                    </a:cubicBezTo>
                    <a:cubicBezTo>
                      <a:pt x="71593" y="270755"/>
                      <a:pt x="74218" y="268672"/>
                      <a:pt x="77634" y="264797"/>
                    </a:cubicBezTo>
                    <a:cubicBezTo>
                      <a:pt x="79842" y="262297"/>
                      <a:pt x="83050" y="254840"/>
                      <a:pt x="86508" y="254548"/>
                    </a:cubicBezTo>
                    <a:cubicBezTo>
                      <a:pt x="91424" y="254173"/>
                      <a:pt x="89591" y="258381"/>
                      <a:pt x="91091" y="261297"/>
                    </a:cubicBezTo>
                    <a:cubicBezTo>
                      <a:pt x="92883" y="264755"/>
                      <a:pt x="98382" y="267172"/>
                      <a:pt x="97341" y="271547"/>
                    </a:cubicBezTo>
                    <a:cubicBezTo>
                      <a:pt x="96841" y="273672"/>
                      <a:pt x="88925" y="280171"/>
                      <a:pt x="86800" y="280921"/>
                    </a:cubicBezTo>
                    <a:cubicBezTo>
                      <a:pt x="81967" y="282629"/>
                      <a:pt x="77134" y="279171"/>
                      <a:pt x="72301" y="279921"/>
                    </a:cubicBezTo>
                    <a:cubicBezTo>
                      <a:pt x="56469" y="282379"/>
                      <a:pt x="47095" y="297503"/>
                      <a:pt x="32679" y="300628"/>
                    </a:cubicBezTo>
                    <a:cubicBezTo>
                      <a:pt x="29388" y="301336"/>
                      <a:pt x="24138" y="302586"/>
                      <a:pt x="20888" y="301503"/>
                    </a:cubicBezTo>
                    <a:cubicBezTo>
                      <a:pt x="19013" y="300878"/>
                      <a:pt x="17513" y="299503"/>
                      <a:pt x="15972" y="298086"/>
                    </a:cubicBezTo>
                    <a:cubicBezTo>
                      <a:pt x="15555" y="299170"/>
                      <a:pt x="15180" y="300211"/>
                      <a:pt x="14764" y="301211"/>
                    </a:cubicBezTo>
                    <a:lnTo>
                      <a:pt x="13555" y="304461"/>
                    </a:lnTo>
                    <a:cubicBezTo>
                      <a:pt x="13139" y="305627"/>
                      <a:pt x="12264" y="307294"/>
                      <a:pt x="11347" y="309086"/>
                    </a:cubicBezTo>
                    <a:cubicBezTo>
                      <a:pt x="10097" y="311502"/>
                      <a:pt x="8056" y="315543"/>
                      <a:pt x="8056" y="316918"/>
                    </a:cubicBezTo>
                    <a:cubicBezTo>
                      <a:pt x="8056" y="317960"/>
                      <a:pt x="8139" y="318585"/>
                      <a:pt x="8181" y="318960"/>
                    </a:cubicBezTo>
                    <a:cubicBezTo>
                      <a:pt x="8306" y="318960"/>
                      <a:pt x="8431" y="318960"/>
                      <a:pt x="8514" y="318960"/>
                    </a:cubicBezTo>
                    <a:cubicBezTo>
                      <a:pt x="9597" y="318918"/>
                      <a:pt x="11264" y="318793"/>
                      <a:pt x="13222" y="319460"/>
                    </a:cubicBezTo>
                    <a:cubicBezTo>
                      <a:pt x="18347" y="321085"/>
                      <a:pt x="20763" y="322626"/>
                      <a:pt x="21596" y="324876"/>
                    </a:cubicBezTo>
                    <a:cubicBezTo>
                      <a:pt x="22513" y="327292"/>
                      <a:pt x="21180" y="329459"/>
                      <a:pt x="19888" y="331584"/>
                    </a:cubicBezTo>
                    <a:cubicBezTo>
                      <a:pt x="18888" y="333250"/>
                      <a:pt x="17722" y="335125"/>
                      <a:pt x="17263" y="337458"/>
                    </a:cubicBezTo>
                    <a:cubicBezTo>
                      <a:pt x="16763" y="340000"/>
                      <a:pt x="18263" y="341166"/>
                      <a:pt x="22346" y="343708"/>
                    </a:cubicBezTo>
                    <a:cubicBezTo>
                      <a:pt x="24846" y="345249"/>
                      <a:pt x="27638" y="346999"/>
                      <a:pt x="29763" y="349707"/>
                    </a:cubicBezTo>
                    <a:cubicBezTo>
                      <a:pt x="31096" y="351416"/>
                      <a:pt x="31971" y="353582"/>
                      <a:pt x="32846" y="355665"/>
                    </a:cubicBezTo>
                    <a:cubicBezTo>
                      <a:pt x="33887" y="358207"/>
                      <a:pt x="34929" y="360790"/>
                      <a:pt x="36387" y="361331"/>
                    </a:cubicBezTo>
                    <a:cubicBezTo>
                      <a:pt x="36845" y="361498"/>
                      <a:pt x="37512" y="361415"/>
                      <a:pt x="38262" y="361206"/>
                    </a:cubicBezTo>
                    <a:cubicBezTo>
                      <a:pt x="38762" y="359040"/>
                      <a:pt x="39345" y="356832"/>
                      <a:pt x="40428" y="354540"/>
                    </a:cubicBezTo>
                    <a:cubicBezTo>
                      <a:pt x="43428" y="348291"/>
                      <a:pt x="51428" y="343375"/>
                      <a:pt x="57469" y="341916"/>
                    </a:cubicBezTo>
                    <a:cubicBezTo>
                      <a:pt x="66426" y="339750"/>
                      <a:pt x="69051" y="343249"/>
                      <a:pt x="71551" y="346624"/>
                    </a:cubicBezTo>
                    <a:cubicBezTo>
                      <a:pt x="72593" y="347999"/>
                      <a:pt x="73634" y="349416"/>
                      <a:pt x="75301" y="350749"/>
                    </a:cubicBezTo>
                    <a:cubicBezTo>
                      <a:pt x="77842" y="352791"/>
                      <a:pt x="79050" y="352832"/>
                      <a:pt x="79467" y="352791"/>
                    </a:cubicBezTo>
                    <a:cubicBezTo>
                      <a:pt x="80467" y="352624"/>
                      <a:pt x="81425" y="350916"/>
                      <a:pt x="82384" y="349291"/>
                    </a:cubicBezTo>
                    <a:cubicBezTo>
                      <a:pt x="84050" y="346416"/>
                      <a:pt x="86342" y="342541"/>
                      <a:pt x="91133" y="343375"/>
                    </a:cubicBezTo>
                    <a:cubicBezTo>
                      <a:pt x="95799" y="344208"/>
                      <a:pt x="97632" y="349457"/>
                      <a:pt x="99424" y="354540"/>
                    </a:cubicBezTo>
                    <a:cubicBezTo>
                      <a:pt x="100507" y="357623"/>
                      <a:pt x="101882" y="361456"/>
                      <a:pt x="103465" y="362248"/>
                    </a:cubicBezTo>
                    <a:cubicBezTo>
                      <a:pt x="105340" y="363206"/>
                      <a:pt x="107173" y="363206"/>
                      <a:pt x="109006" y="362290"/>
                    </a:cubicBezTo>
                    <a:cubicBezTo>
                      <a:pt x="112006" y="360790"/>
                      <a:pt x="114089" y="357249"/>
                      <a:pt x="114506" y="354707"/>
                    </a:cubicBezTo>
                    <a:cubicBezTo>
                      <a:pt x="114756" y="353165"/>
                      <a:pt x="114839" y="351499"/>
                      <a:pt x="114923" y="349832"/>
                    </a:cubicBezTo>
                    <a:cubicBezTo>
                      <a:pt x="115214" y="343874"/>
                      <a:pt x="115548" y="336500"/>
                      <a:pt x="123755" y="333500"/>
                    </a:cubicBezTo>
                    <a:cubicBezTo>
                      <a:pt x="127755" y="332042"/>
                      <a:pt x="132046" y="332792"/>
                      <a:pt x="135588" y="335542"/>
                    </a:cubicBezTo>
                    <a:cubicBezTo>
                      <a:pt x="139254" y="338417"/>
                      <a:pt x="141296" y="342916"/>
                      <a:pt x="140837" y="347333"/>
                    </a:cubicBezTo>
                    <a:cubicBezTo>
                      <a:pt x="140379" y="351749"/>
                      <a:pt x="137463" y="354499"/>
                      <a:pt x="135130" y="356707"/>
                    </a:cubicBezTo>
                    <a:cubicBezTo>
                      <a:pt x="132505" y="359165"/>
                      <a:pt x="131172" y="360582"/>
                      <a:pt x="131630" y="363040"/>
                    </a:cubicBezTo>
                    <a:cubicBezTo>
                      <a:pt x="132463" y="367623"/>
                      <a:pt x="141212" y="372289"/>
                      <a:pt x="146129" y="371706"/>
                    </a:cubicBezTo>
                    <a:cubicBezTo>
                      <a:pt x="150003" y="371247"/>
                      <a:pt x="152670" y="369081"/>
                      <a:pt x="156086" y="366373"/>
                    </a:cubicBezTo>
                    <a:cubicBezTo>
                      <a:pt x="157545" y="365206"/>
                      <a:pt x="159044" y="363998"/>
                      <a:pt x="160753" y="362831"/>
                    </a:cubicBezTo>
                    <a:cubicBezTo>
                      <a:pt x="169835" y="356623"/>
                      <a:pt x="173168" y="357207"/>
                      <a:pt x="183376" y="360206"/>
                    </a:cubicBezTo>
                    <a:cubicBezTo>
                      <a:pt x="187167" y="361290"/>
                      <a:pt x="187459" y="361165"/>
                      <a:pt x="188709" y="360582"/>
                    </a:cubicBezTo>
                    <a:cubicBezTo>
                      <a:pt x="189667" y="360123"/>
                      <a:pt x="191000" y="359457"/>
                      <a:pt x="193458" y="358873"/>
                    </a:cubicBezTo>
                    <a:cubicBezTo>
                      <a:pt x="197000" y="357998"/>
                      <a:pt x="200625" y="357123"/>
                      <a:pt x="205374" y="360082"/>
                    </a:cubicBezTo>
                    <a:cubicBezTo>
                      <a:pt x="207749" y="361540"/>
                      <a:pt x="209124" y="363665"/>
                      <a:pt x="210374" y="365540"/>
                    </a:cubicBezTo>
                    <a:cubicBezTo>
                      <a:pt x="211332" y="367039"/>
                      <a:pt x="212290" y="368414"/>
                      <a:pt x="213582" y="369372"/>
                    </a:cubicBezTo>
                    <a:cubicBezTo>
                      <a:pt x="215873" y="371039"/>
                      <a:pt x="216665" y="370956"/>
                      <a:pt x="218832" y="370706"/>
                    </a:cubicBezTo>
                    <a:cubicBezTo>
                      <a:pt x="219915" y="370581"/>
                      <a:pt x="221123" y="370456"/>
                      <a:pt x="222706" y="370497"/>
                    </a:cubicBezTo>
                    <a:cubicBezTo>
                      <a:pt x="224998" y="370539"/>
                      <a:pt x="227414" y="370831"/>
                      <a:pt x="229872" y="371081"/>
                    </a:cubicBezTo>
                    <a:cubicBezTo>
                      <a:pt x="235247" y="371664"/>
                      <a:pt x="240788" y="372289"/>
                      <a:pt x="245163" y="370664"/>
                    </a:cubicBezTo>
                    <a:cubicBezTo>
                      <a:pt x="246079" y="370331"/>
                      <a:pt x="246579" y="369748"/>
                      <a:pt x="247329" y="368914"/>
                    </a:cubicBezTo>
                    <a:cubicBezTo>
                      <a:pt x="248454" y="367623"/>
                      <a:pt x="249954" y="365914"/>
                      <a:pt x="253121" y="365664"/>
                    </a:cubicBezTo>
                    <a:cubicBezTo>
                      <a:pt x="257495" y="365414"/>
                      <a:pt x="261537" y="369331"/>
                      <a:pt x="264245" y="371914"/>
                    </a:cubicBezTo>
                    <a:lnTo>
                      <a:pt x="265036" y="372664"/>
                    </a:lnTo>
                    <a:cubicBezTo>
                      <a:pt x="272286" y="379455"/>
                      <a:pt x="272577" y="389038"/>
                      <a:pt x="272869" y="398245"/>
                    </a:cubicBezTo>
                    <a:cubicBezTo>
                      <a:pt x="273036" y="404037"/>
                      <a:pt x="273244" y="409620"/>
                      <a:pt x="275036" y="414452"/>
                    </a:cubicBezTo>
                    <a:cubicBezTo>
                      <a:pt x="282535" y="410161"/>
                      <a:pt x="290701" y="403037"/>
                      <a:pt x="298909" y="402828"/>
                    </a:cubicBezTo>
                    <a:cubicBezTo>
                      <a:pt x="309408" y="402537"/>
                      <a:pt x="314908" y="409661"/>
                      <a:pt x="325532" y="400745"/>
                    </a:cubicBezTo>
                    <a:cubicBezTo>
                      <a:pt x="333906" y="393704"/>
                      <a:pt x="330823" y="388913"/>
                      <a:pt x="330365" y="379788"/>
                    </a:cubicBezTo>
                    <a:cubicBezTo>
                      <a:pt x="329823" y="368581"/>
                      <a:pt x="340822" y="362706"/>
                      <a:pt x="349822" y="356790"/>
                    </a:cubicBezTo>
                    <a:cubicBezTo>
                      <a:pt x="357238" y="351915"/>
                      <a:pt x="366320" y="341000"/>
                      <a:pt x="375528" y="340666"/>
                    </a:cubicBezTo>
                    <a:cubicBezTo>
                      <a:pt x="380361" y="340500"/>
                      <a:pt x="381611" y="343333"/>
                      <a:pt x="385694" y="343916"/>
                    </a:cubicBezTo>
                    <a:cubicBezTo>
                      <a:pt x="391818" y="344791"/>
                      <a:pt x="405317" y="347333"/>
                      <a:pt x="410109" y="342583"/>
                    </a:cubicBezTo>
                    <a:cubicBezTo>
                      <a:pt x="416650" y="336125"/>
                      <a:pt x="413358" y="329001"/>
                      <a:pt x="423566" y="324126"/>
                    </a:cubicBezTo>
                    <a:cubicBezTo>
                      <a:pt x="424649" y="323584"/>
                      <a:pt x="425983" y="323043"/>
                      <a:pt x="427399" y="322459"/>
                    </a:cubicBezTo>
                    <a:cubicBezTo>
                      <a:pt x="426274" y="320501"/>
                      <a:pt x="425357" y="318543"/>
                      <a:pt x="425191" y="316793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8" name="Полилиния: фигура 107">
                <a:extLst>
                  <a:ext uri="{FF2B5EF4-FFF2-40B4-BE49-F238E27FC236}">
                    <a16:creationId xmlns:a16="http://schemas.microsoft.com/office/drawing/2014/main" id="{2C58561A-5EE3-489C-BE95-240328F8CC42}"/>
                  </a:ext>
                </a:extLst>
              </p:cNvPr>
              <p:cNvSpPr/>
              <p:nvPr/>
            </p:nvSpPr>
            <p:spPr>
              <a:xfrm>
                <a:off x="5737152" y="4641932"/>
                <a:ext cx="1091584" cy="845769"/>
              </a:xfrm>
              <a:custGeom>
                <a:avLst/>
                <a:gdLst>
                  <a:gd name="connsiteX0" fmla="*/ 608475 w 1091583"/>
                  <a:gd name="connsiteY0" fmla="*/ 817127 h 845769"/>
                  <a:gd name="connsiteX1" fmla="*/ 612683 w 1091583"/>
                  <a:gd name="connsiteY1" fmla="*/ 814835 h 845769"/>
                  <a:gd name="connsiteX2" fmla="*/ 614224 w 1091583"/>
                  <a:gd name="connsiteY2" fmla="*/ 814252 h 845769"/>
                  <a:gd name="connsiteX3" fmla="*/ 621640 w 1091583"/>
                  <a:gd name="connsiteY3" fmla="*/ 804753 h 845769"/>
                  <a:gd name="connsiteX4" fmla="*/ 627015 w 1091583"/>
                  <a:gd name="connsiteY4" fmla="*/ 795670 h 845769"/>
                  <a:gd name="connsiteX5" fmla="*/ 652430 w 1091583"/>
                  <a:gd name="connsiteY5" fmla="*/ 778380 h 845769"/>
                  <a:gd name="connsiteX6" fmla="*/ 660554 w 1091583"/>
                  <a:gd name="connsiteY6" fmla="*/ 772630 h 845769"/>
                  <a:gd name="connsiteX7" fmla="*/ 656554 w 1091583"/>
                  <a:gd name="connsiteY7" fmla="*/ 768714 h 845769"/>
                  <a:gd name="connsiteX8" fmla="*/ 643306 w 1091583"/>
                  <a:gd name="connsiteY8" fmla="*/ 766131 h 845769"/>
                  <a:gd name="connsiteX9" fmla="*/ 626307 w 1091583"/>
                  <a:gd name="connsiteY9" fmla="*/ 761423 h 845769"/>
                  <a:gd name="connsiteX10" fmla="*/ 622515 w 1091583"/>
                  <a:gd name="connsiteY10" fmla="*/ 754382 h 845769"/>
                  <a:gd name="connsiteX11" fmla="*/ 628348 w 1091583"/>
                  <a:gd name="connsiteY11" fmla="*/ 745507 h 845769"/>
                  <a:gd name="connsiteX12" fmla="*/ 631807 w 1091583"/>
                  <a:gd name="connsiteY12" fmla="*/ 741883 h 845769"/>
                  <a:gd name="connsiteX13" fmla="*/ 632015 w 1091583"/>
                  <a:gd name="connsiteY13" fmla="*/ 734050 h 845769"/>
                  <a:gd name="connsiteX14" fmla="*/ 631515 w 1091583"/>
                  <a:gd name="connsiteY14" fmla="*/ 728425 h 845769"/>
                  <a:gd name="connsiteX15" fmla="*/ 636806 w 1091583"/>
                  <a:gd name="connsiteY15" fmla="*/ 720134 h 845769"/>
                  <a:gd name="connsiteX16" fmla="*/ 639222 w 1091583"/>
                  <a:gd name="connsiteY16" fmla="*/ 719301 h 845769"/>
                  <a:gd name="connsiteX17" fmla="*/ 640014 w 1091583"/>
                  <a:gd name="connsiteY17" fmla="*/ 718926 h 845769"/>
                  <a:gd name="connsiteX18" fmla="*/ 646430 w 1091583"/>
                  <a:gd name="connsiteY18" fmla="*/ 713010 h 845769"/>
                  <a:gd name="connsiteX19" fmla="*/ 644055 w 1091583"/>
                  <a:gd name="connsiteY19" fmla="*/ 709302 h 845769"/>
                  <a:gd name="connsiteX20" fmla="*/ 641014 w 1091583"/>
                  <a:gd name="connsiteY20" fmla="*/ 707968 h 845769"/>
                  <a:gd name="connsiteX21" fmla="*/ 636264 w 1091583"/>
                  <a:gd name="connsiteY21" fmla="*/ 689678 h 845769"/>
                  <a:gd name="connsiteX22" fmla="*/ 637889 w 1091583"/>
                  <a:gd name="connsiteY22" fmla="*/ 684054 h 845769"/>
                  <a:gd name="connsiteX23" fmla="*/ 638181 w 1091583"/>
                  <a:gd name="connsiteY23" fmla="*/ 682679 h 845769"/>
                  <a:gd name="connsiteX24" fmla="*/ 647180 w 1091583"/>
                  <a:gd name="connsiteY24" fmla="*/ 667513 h 845769"/>
                  <a:gd name="connsiteX25" fmla="*/ 652638 w 1091583"/>
                  <a:gd name="connsiteY25" fmla="*/ 668180 h 845769"/>
                  <a:gd name="connsiteX26" fmla="*/ 654304 w 1091583"/>
                  <a:gd name="connsiteY26" fmla="*/ 673054 h 845769"/>
                  <a:gd name="connsiteX27" fmla="*/ 654555 w 1091583"/>
                  <a:gd name="connsiteY27" fmla="*/ 675054 h 845769"/>
                  <a:gd name="connsiteX28" fmla="*/ 673428 w 1091583"/>
                  <a:gd name="connsiteY28" fmla="*/ 675971 h 845769"/>
                  <a:gd name="connsiteX29" fmla="*/ 674220 w 1091583"/>
                  <a:gd name="connsiteY29" fmla="*/ 673721 h 845769"/>
                  <a:gd name="connsiteX30" fmla="*/ 681011 w 1091583"/>
                  <a:gd name="connsiteY30" fmla="*/ 667680 h 845769"/>
                  <a:gd name="connsiteX31" fmla="*/ 681053 w 1091583"/>
                  <a:gd name="connsiteY31" fmla="*/ 667680 h 845769"/>
                  <a:gd name="connsiteX32" fmla="*/ 688760 w 1091583"/>
                  <a:gd name="connsiteY32" fmla="*/ 674388 h 845769"/>
                  <a:gd name="connsiteX33" fmla="*/ 689552 w 1091583"/>
                  <a:gd name="connsiteY33" fmla="*/ 676263 h 845769"/>
                  <a:gd name="connsiteX34" fmla="*/ 696427 w 1091583"/>
                  <a:gd name="connsiteY34" fmla="*/ 681970 h 845769"/>
                  <a:gd name="connsiteX35" fmla="*/ 703342 w 1091583"/>
                  <a:gd name="connsiteY35" fmla="*/ 678971 h 845769"/>
                  <a:gd name="connsiteX36" fmla="*/ 705176 w 1091583"/>
                  <a:gd name="connsiteY36" fmla="*/ 675804 h 845769"/>
                  <a:gd name="connsiteX37" fmla="*/ 708801 w 1091583"/>
                  <a:gd name="connsiteY37" fmla="*/ 670555 h 845769"/>
                  <a:gd name="connsiteX38" fmla="*/ 714758 w 1091583"/>
                  <a:gd name="connsiteY38" fmla="*/ 666555 h 845769"/>
                  <a:gd name="connsiteX39" fmla="*/ 721091 w 1091583"/>
                  <a:gd name="connsiteY39" fmla="*/ 662139 h 845769"/>
                  <a:gd name="connsiteX40" fmla="*/ 725091 w 1091583"/>
                  <a:gd name="connsiteY40" fmla="*/ 658306 h 845769"/>
                  <a:gd name="connsiteX41" fmla="*/ 730507 w 1091583"/>
                  <a:gd name="connsiteY41" fmla="*/ 653181 h 845769"/>
                  <a:gd name="connsiteX42" fmla="*/ 740923 w 1091583"/>
                  <a:gd name="connsiteY42" fmla="*/ 647806 h 845769"/>
                  <a:gd name="connsiteX43" fmla="*/ 765005 w 1091583"/>
                  <a:gd name="connsiteY43" fmla="*/ 648056 h 845769"/>
                  <a:gd name="connsiteX44" fmla="*/ 769254 w 1091583"/>
                  <a:gd name="connsiteY44" fmla="*/ 651056 h 845769"/>
                  <a:gd name="connsiteX45" fmla="*/ 775504 w 1091583"/>
                  <a:gd name="connsiteY45" fmla="*/ 654139 h 845769"/>
                  <a:gd name="connsiteX46" fmla="*/ 787086 w 1091583"/>
                  <a:gd name="connsiteY46" fmla="*/ 646015 h 845769"/>
                  <a:gd name="connsiteX47" fmla="*/ 790711 w 1091583"/>
                  <a:gd name="connsiteY47" fmla="*/ 638265 h 845769"/>
                  <a:gd name="connsiteX48" fmla="*/ 810709 w 1091583"/>
                  <a:gd name="connsiteY48" fmla="*/ 612309 h 845769"/>
                  <a:gd name="connsiteX49" fmla="*/ 819834 w 1091583"/>
                  <a:gd name="connsiteY49" fmla="*/ 607809 h 845769"/>
                  <a:gd name="connsiteX50" fmla="*/ 836707 w 1091583"/>
                  <a:gd name="connsiteY50" fmla="*/ 595269 h 845769"/>
                  <a:gd name="connsiteX51" fmla="*/ 844957 w 1091583"/>
                  <a:gd name="connsiteY51" fmla="*/ 581353 h 845769"/>
                  <a:gd name="connsiteX52" fmla="*/ 849748 w 1091583"/>
                  <a:gd name="connsiteY52" fmla="*/ 573145 h 845769"/>
                  <a:gd name="connsiteX53" fmla="*/ 851373 w 1091583"/>
                  <a:gd name="connsiteY53" fmla="*/ 570104 h 845769"/>
                  <a:gd name="connsiteX54" fmla="*/ 864164 w 1091583"/>
                  <a:gd name="connsiteY54" fmla="*/ 557605 h 845769"/>
                  <a:gd name="connsiteX55" fmla="*/ 871121 w 1091583"/>
                  <a:gd name="connsiteY55" fmla="*/ 559438 h 845769"/>
                  <a:gd name="connsiteX56" fmla="*/ 878287 w 1091583"/>
                  <a:gd name="connsiteY56" fmla="*/ 559605 h 845769"/>
                  <a:gd name="connsiteX57" fmla="*/ 879704 w 1091583"/>
                  <a:gd name="connsiteY57" fmla="*/ 554980 h 845769"/>
                  <a:gd name="connsiteX58" fmla="*/ 882912 w 1091583"/>
                  <a:gd name="connsiteY58" fmla="*/ 546606 h 845769"/>
                  <a:gd name="connsiteX59" fmla="*/ 899619 w 1091583"/>
                  <a:gd name="connsiteY59" fmla="*/ 542273 h 845769"/>
                  <a:gd name="connsiteX60" fmla="*/ 913160 w 1091583"/>
                  <a:gd name="connsiteY60" fmla="*/ 539731 h 845769"/>
                  <a:gd name="connsiteX61" fmla="*/ 921076 w 1091583"/>
                  <a:gd name="connsiteY61" fmla="*/ 532732 h 845769"/>
                  <a:gd name="connsiteX62" fmla="*/ 939617 w 1091583"/>
                  <a:gd name="connsiteY62" fmla="*/ 521899 h 845769"/>
                  <a:gd name="connsiteX63" fmla="*/ 943200 w 1091583"/>
                  <a:gd name="connsiteY63" fmla="*/ 521691 h 845769"/>
                  <a:gd name="connsiteX64" fmla="*/ 950740 w 1091583"/>
                  <a:gd name="connsiteY64" fmla="*/ 519649 h 845769"/>
                  <a:gd name="connsiteX65" fmla="*/ 974322 w 1091583"/>
                  <a:gd name="connsiteY65" fmla="*/ 493151 h 845769"/>
                  <a:gd name="connsiteX66" fmla="*/ 973447 w 1091583"/>
                  <a:gd name="connsiteY66" fmla="*/ 489860 h 845769"/>
                  <a:gd name="connsiteX67" fmla="*/ 972489 w 1091583"/>
                  <a:gd name="connsiteY67" fmla="*/ 483152 h 845769"/>
                  <a:gd name="connsiteX68" fmla="*/ 976655 w 1091583"/>
                  <a:gd name="connsiteY68" fmla="*/ 478986 h 845769"/>
                  <a:gd name="connsiteX69" fmla="*/ 978572 w 1091583"/>
                  <a:gd name="connsiteY69" fmla="*/ 477569 h 845769"/>
                  <a:gd name="connsiteX70" fmla="*/ 978863 w 1091583"/>
                  <a:gd name="connsiteY70" fmla="*/ 475486 h 845769"/>
                  <a:gd name="connsiteX71" fmla="*/ 979530 w 1091583"/>
                  <a:gd name="connsiteY71" fmla="*/ 456904 h 845769"/>
                  <a:gd name="connsiteX72" fmla="*/ 977322 w 1091583"/>
                  <a:gd name="connsiteY72" fmla="*/ 456779 h 845769"/>
                  <a:gd name="connsiteX73" fmla="*/ 971156 w 1091583"/>
                  <a:gd name="connsiteY73" fmla="*/ 455321 h 845769"/>
                  <a:gd name="connsiteX74" fmla="*/ 970072 w 1091583"/>
                  <a:gd name="connsiteY74" fmla="*/ 447155 h 845769"/>
                  <a:gd name="connsiteX75" fmla="*/ 970656 w 1091583"/>
                  <a:gd name="connsiteY75" fmla="*/ 445905 h 845769"/>
                  <a:gd name="connsiteX76" fmla="*/ 968489 w 1091583"/>
                  <a:gd name="connsiteY76" fmla="*/ 445322 h 845769"/>
                  <a:gd name="connsiteX77" fmla="*/ 964573 w 1091583"/>
                  <a:gd name="connsiteY77" fmla="*/ 444405 h 845769"/>
                  <a:gd name="connsiteX78" fmla="*/ 960615 w 1091583"/>
                  <a:gd name="connsiteY78" fmla="*/ 441280 h 845769"/>
                  <a:gd name="connsiteX79" fmla="*/ 957406 w 1091583"/>
                  <a:gd name="connsiteY79" fmla="*/ 438655 h 845769"/>
                  <a:gd name="connsiteX80" fmla="*/ 954115 w 1091583"/>
                  <a:gd name="connsiteY80" fmla="*/ 436947 h 845769"/>
                  <a:gd name="connsiteX81" fmla="*/ 940991 w 1091583"/>
                  <a:gd name="connsiteY81" fmla="*/ 423948 h 845769"/>
                  <a:gd name="connsiteX82" fmla="*/ 940741 w 1091583"/>
                  <a:gd name="connsiteY82" fmla="*/ 412991 h 845769"/>
                  <a:gd name="connsiteX83" fmla="*/ 940783 w 1091583"/>
                  <a:gd name="connsiteY83" fmla="*/ 409074 h 845769"/>
                  <a:gd name="connsiteX84" fmla="*/ 939741 w 1091583"/>
                  <a:gd name="connsiteY84" fmla="*/ 405700 h 845769"/>
                  <a:gd name="connsiteX85" fmla="*/ 938325 w 1091583"/>
                  <a:gd name="connsiteY85" fmla="*/ 394659 h 845769"/>
                  <a:gd name="connsiteX86" fmla="*/ 954740 w 1091583"/>
                  <a:gd name="connsiteY86" fmla="*/ 377035 h 845769"/>
                  <a:gd name="connsiteX87" fmla="*/ 966698 w 1091583"/>
                  <a:gd name="connsiteY87" fmla="*/ 370827 h 845769"/>
                  <a:gd name="connsiteX88" fmla="*/ 971364 w 1091583"/>
                  <a:gd name="connsiteY88" fmla="*/ 364453 h 845769"/>
                  <a:gd name="connsiteX89" fmla="*/ 976114 w 1091583"/>
                  <a:gd name="connsiteY89" fmla="*/ 357912 h 845769"/>
                  <a:gd name="connsiteX90" fmla="*/ 983322 w 1091583"/>
                  <a:gd name="connsiteY90" fmla="*/ 353120 h 845769"/>
                  <a:gd name="connsiteX91" fmla="*/ 991237 w 1091583"/>
                  <a:gd name="connsiteY91" fmla="*/ 347454 h 845769"/>
                  <a:gd name="connsiteX92" fmla="*/ 1003945 w 1091583"/>
                  <a:gd name="connsiteY92" fmla="*/ 327831 h 845769"/>
                  <a:gd name="connsiteX93" fmla="*/ 1013944 w 1091583"/>
                  <a:gd name="connsiteY93" fmla="*/ 311665 h 845769"/>
                  <a:gd name="connsiteX94" fmla="*/ 1050983 w 1091583"/>
                  <a:gd name="connsiteY94" fmla="*/ 283042 h 845769"/>
                  <a:gd name="connsiteX95" fmla="*/ 1065649 w 1091583"/>
                  <a:gd name="connsiteY95" fmla="*/ 278043 h 845769"/>
                  <a:gd name="connsiteX96" fmla="*/ 1087772 w 1091583"/>
                  <a:gd name="connsiteY96" fmla="*/ 267127 h 845769"/>
                  <a:gd name="connsiteX97" fmla="*/ 1091896 w 1091583"/>
                  <a:gd name="connsiteY97" fmla="*/ 227213 h 845769"/>
                  <a:gd name="connsiteX98" fmla="*/ 1075231 w 1091583"/>
                  <a:gd name="connsiteY98" fmla="*/ 209715 h 845769"/>
                  <a:gd name="connsiteX99" fmla="*/ 1064649 w 1091583"/>
                  <a:gd name="connsiteY99" fmla="*/ 205090 h 845769"/>
                  <a:gd name="connsiteX100" fmla="*/ 1060941 w 1091583"/>
                  <a:gd name="connsiteY100" fmla="*/ 204007 h 845769"/>
                  <a:gd name="connsiteX101" fmla="*/ 1055441 w 1091583"/>
                  <a:gd name="connsiteY101" fmla="*/ 202215 h 845769"/>
                  <a:gd name="connsiteX102" fmla="*/ 1053441 w 1091583"/>
                  <a:gd name="connsiteY102" fmla="*/ 195466 h 845769"/>
                  <a:gd name="connsiteX103" fmla="*/ 1053441 w 1091583"/>
                  <a:gd name="connsiteY103" fmla="*/ 193591 h 845769"/>
                  <a:gd name="connsiteX104" fmla="*/ 1045650 w 1091583"/>
                  <a:gd name="connsiteY104" fmla="*/ 193799 h 845769"/>
                  <a:gd name="connsiteX105" fmla="*/ 1038317 w 1091583"/>
                  <a:gd name="connsiteY105" fmla="*/ 195049 h 845769"/>
                  <a:gd name="connsiteX106" fmla="*/ 1012319 w 1091583"/>
                  <a:gd name="connsiteY106" fmla="*/ 159885 h 845769"/>
                  <a:gd name="connsiteX107" fmla="*/ 996487 w 1091583"/>
                  <a:gd name="connsiteY107" fmla="*/ 127762 h 845769"/>
                  <a:gd name="connsiteX108" fmla="*/ 993320 w 1091583"/>
                  <a:gd name="connsiteY108" fmla="*/ 126638 h 845769"/>
                  <a:gd name="connsiteX109" fmla="*/ 995404 w 1091583"/>
                  <a:gd name="connsiteY109" fmla="*/ 124013 h 845769"/>
                  <a:gd name="connsiteX110" fmla="*/ 991529 w 1091583"/>
                  <a:gd name="connsiteY110" fmla="*/ 107931 h 845769"/>
                  <a:gd name="connsiteX111" fmla="*/ 985154 w 1091583"/>
                  <a:gd name="connsiteY111" fmla="*/ 96306 h 845769"/>
                  <a:gd name="connsiteX112" fmla="*/ 987238 w 1091583"/>
                  <a:gd name="connsiteY112" fmla="*/ 88057 h 845769"/>
                  <a:gd name="connsiteX113" fmla="*/ 988696 w 1091583"/>
                  <a:gd name="connsiteY113" fmla="*/ 82724 h 845769"/>
                  <a:gd name="connsiteX114" fmla="*/ 979613 w 1091583"/>
                  <a:gd name="connsiteY114" fmla="*/ 75100 h 845769"/>
                  <a:gd name="connsiteX115" fmla="*/ 970489 w 1091583"/>
                  <a:gd name="connsiteY115" fmla="*/ 69100 h 845769"/>
                  <a:gd name="connsiteX116" fmla="*/ 970364 w 1091583"/>
                  <a:gd name="connsiteY116" fmla="*/ 69142 h 845769"/>
                  <a:gd name="connsiteX117" fmla="*/ 969572 w 1091583"/>
                  <a:gd name="connsiteY117" fmla="*/ 67767 h 845769"/>
                  <a:gd name="connsiteX118" fmla="*/ 969239 w 1091583"/>
                  <a:gd name="connsiteY118" fmla="*/ 67225 h 845769"/>
                  <a:gd name="connsiteX119" fmla="*/ 971281 w 1091583"/>
                  <a:gd name="connsiteY119" fmla="*/ 66100 h 845769"/>
                  <a:gd name="connsiteX120" fmla="*/ 969198 w 1091583"/>
                  <a:gd name="connsiteY120" fmla="*/ 65476 h 845769"/>
                  <a:gd name="connsiteX121" fmla="*/ 968656 w 1091583"/>
                  <a:gd name="connsiteY121" fmla="*/ 50852 h 845769"/>
                  <a:gd name="connsiteX122" fmla="*/ 968198 w 1091583"/>
                  <a:gd name="connsiteY122" fmla="*/ 50852 h 845769"/>
                  <a:gd name="connsiteX123" fmla="*/ 968489 w 1091583"/>
                  <a:gd name="connsiteY123" fmla="*/ 48185 h 845769"/>
                  <a:gd name="connsiteX124" fmla="*/ 975822 w 1091583"/>
                  <a:gd name="connsiteY124" fmla="*/ 36269 h 845769"/>
                  <a:gd name="connsiteX125" fmla="*/ 980113 w 1091583"/>
                  <a:gd name="connsiteY125" fmla="*/ 30562 h 845769"/>
                  <a:gd name="connsiteX126" fmla="*/ 988154 w 1091583"/>
                  <a:gd name="connsiteY126" fmla="*/ 20937 h 845769"/>
                  <a:gd name="connsiteX127" fmla="*/ 995279 w 1091583"/>
                  <a:gd name="connsiteY127" fmla="*/ 12313 h 845769"/>
                  <a:gd name="connsiteX128" fmla="*/ 995279 w 1091583"/>
                  <a:gd name="connsiteY128" fmla="*/ 5272 h 845769"/>
                  <a:gd name="connsiteX129" fmla="*/ 986238 w 1091583"/>
                  <a:gd name="connsiteY129" fmla="*/ 2522 h 845769"/>
                  <a:gd name="connsiteX130" fmla="*/ 976155 w 1091583"/>
                  <a:gd name="connsiteY130" fmla="*/ 11313 h 845769"/>
                  <a:gd name="connsiteX131" fmla="*/ 970989 w 1091583"/>
                  <a:gd name="connsiteY131" fmla="*/ 18896 h 845769"/>
                  <a:gd name="connsiteX132" fmla="*/ 945158 w 1091583"/>
                  <a:gd name="connsiteY132" fmla="*/ 28978 h 845769"/>
                  <a:gd name="connsiteX133" fmla="*/ 939075 w 1091583"/>
                  <a:gd name="connsiteY133" fmla="*/ 34103 h 845769"/>
                  <a:gd name="connsiteX134" fmla="*/ 938158 w 1091583"/>
                  <a:gd name="connsiteY134" fmla="*/ 42519 h 845769"/>
                  <a:gd name="connsiteX135" fmla="*/ 935867 w 1091583"/>
                  <a:gd name="connsiteY135" fmla="*/ 50685 h 845769"/>
                  <a:gd name="connsiteX136" fmla="*/ 931950 w 1091583"/>
                  <a:gd name="connsiteY136" fmla="*/ 67267 h 845769"/>
                  <a:gd name="connsiteX137" fmla="*/ 932159 w 1091583"/>
                  <a:gd name="connsiteY137" fmla="*/ 70350 h 845769"/>
                  <a:gd name="connsiteX138" fmla="*/ 927492 w 1091583"/>
                  <a:gd name="connsiteY138" fmla="*/ 81599 h 845769"/>
                  <a:gd name="connsiteX139" fmla="*/ 922076 w 1091583"/>
                  <a:gd name="connsiteY139" fmla="*/ 80974 h 845769"/>
                  <a:gd name="connsiteX140" fmla="*/ 920785 w 1091583"/>
                  <a:gd name="connsiteY140" fmla="*/ 80474 h 845769"/>
                  <a:gd name="connsiteX141" fmla="*/ 918285 w 1091583"/>
                  <a:gd name="connsiteY141" fmla="*/ 81641 h 845769"/>
                  <a:gd name="connsiteX142" fmla="*/ 915618 w 1091583"/>
                  <a:gd name="connsiteY142" fmla="*/ 82891 h 845769"/>
                  <a:gd name="connsiteX143" fmla="*/ 913952 w 1091583"/>
                  <a:gd name="connsiteY143" fmla="*/ 84099 h 845769"/>
                  <a:gd name="connsiteX144" fmla="*/ 908993 w 1091583"/>
                  <a:gd name="connsiteY144" fmla="*/ 86849 h 845769"/>
                  <a:gd name="connsiteX145" fmla="*/ 904161 w 1091583"/>
                  <a:gd name="connsiteY145" fmla="*/ 85849 h 845769"/>
                  <a:gd name="connsiteX146" fmla="*/ 902869 w 1091583"/>
                  <a:gd name="connsiteY146" fmla="*/ 85307 h 845769"/>
                  <a:gd name="connsiteX147" fmla="*/ 892995 w 1091583"/>
                  <a:gd name="connsiteY147" fmla="*/ 95098 h 845769"/>
                  <a:gd name="connsiteX148" fmla="*/ 886204 w 1091583"/>
                  <a:gd name="connsiteY148" fmla="*/ 103556 h 845769"/>
                  <a:gd name="connsiteX149" fmla="*/ 873330 w 1091583"/>
                  <a:gd name="connsiteY149" fmla="*/ 100431 h 845769"/>
                  <a:gd name="connsiteX150" fmla="*/ 856789 w 1091583"/>
                  <a:gd name="connsiteY150" fmla="*/ 98431 h 845769"/>
                  <a:gd name="connsiteX151" fmla="*/ 851748 w 1091583"/>
                  <a:gd name="connsiteY151" fmla="*/ 99681 h 845769"/>
                  <a:gd name="connsiteX152" fmla="*/ 816209 w 1091583"/>
                  <a:gd name="connsiteY152" fmla="*/ 92098 h 845769"/>
                  <a:gd name="connsiteX153" fmla="*/ 813209 w 1091583"/>
                  <a:gd name="connsiteY153" fmla="*/ 80849 h 845769"/>
                  <a:gd name="connsiteX154" fmla="*/ 809168 w 1091583"/>
                  <a:gd name="connsiteY154" fmla="*/ 68767 h 845769"/>
                  <a:gd name="connsiteX155" fmla="*/ 801960 w 1091583"/>
                  <a:gd name="connsiteY155" fmla="*/ 70767 h 845769"/>
                  <a:gd name="connsiteX156" fmla="*/ 799335 w 1091583"/>
                  <a:gd name="connsiteY156" fmla="*/ 74100 h 845769"/>
                  <a:gd name="connsiteX157" fmla="*/ 783795 w 1091583"/>
                  <a:gd name="connsiteY157" fmla="*/ 86307 h 845769"/>
                  <a:gd name="connsiteX158" fmla="*/ 779045 w 1091583"/>
                  <a:gd name="connsiteY158" fmla="*/ 79516 h 845769"/>
                  <a:gd name="connsiteX159" fmla="*/ 769838 w 1091583"/>
                  <a:gd name="connsiteY159" fmla="*/ 82016 h 845769"/>
                  <a:gd name="connsiteX160" fmla="*/ 758380 w 1091583"/>
                  <a:gd name="connsiteY160" fmla="*/ 84807 h 845769"/>
                  <a:gd name="connsiteX161" fmla="*/ 747423 w 1091583"/>
                  <a:gd name="connsiteY161" fmla="*/ 72642 h 845769"/>
                  <a:gd name="connsiteX162" fmla="*/ 743298 w 1091583"/>
                  <a:gd name="connsiteY162" fmla="*/ 66184 h 845769"/>
                  <a:gd name="connsiteX163" fmla="*/ 739507 w 1091583"/>
                  <a:gd name="connsiteY163" fmla="*/ 66559 h 845769"/>
                  <a:gd name="connsiteX164" fmla="*/ 736798 w 1091583"/>
                  <a:gd name="connsiteY164" fmla="*/ 80516 h 845769"/>
                  <a:gd name="connsiteX165" fmla="*/ 736632 w 1091583"/>
                  <a:gd name="connsiteY165" fmla="*/ 85391 h 845769"/>
                  <a:gd name="connsiteX166" fmla="*/ 717217 w 1091583"/>
                  <a:gd name="connsiteY166" fmla="*/ 99140 h 845769"/>
                  <a:gd name="connsiteX167" fmla="*/ 712842 w 1091583"/>
                  <a:gd name="connsiteY167" fmla="*/ 99306 h 845769"/>
                  <a:gd name="connsiteX168" fmla="*/ 704009 w 1091583"/>
                  <a:gd name="connsiteY168" fmla="*/ 101723 h 845769"/>
                  <a:gd name="connsiteX169" fmla="*/ 685302 w 1091583"/>
                  <a:gd name="connsiteY169" fmla="*/ 100640 h 845769"/>
                  <a:gd name="connsiteX170" fmla="*/ 681303 w 1091583"/>
                  <a:gd name="connsiteY170" fmla="*/ 97640 h 845769"/>
                  <a:gd name="connsiteX171" fmla="*/ 660221 w 1091583"/>
                  <a:gd name="connsiteY171" fmla="*/ 92098 h 845769"/>
                  <a:gd name="connsiteX172" fmla="*/ 652680 w 1091583"/>
                  <a:gd name="connsiteY172" fmla="*/ 110097 h 845769"/>
                  <a:gd name="connsiteX173" fmla="*/ 647889 w 1091583"/>
                  <a:gd name="connsiteY173" fmla="*/ 126138 h 845769"/>
                  <a:gd name="connsiteX174" fmla="*/ 635473 w 1091583"/>
                  <a:gd name="connsiteY174" fmla="*/ 126971 h 845769"/>
                  <a:gd name="connsiteX175" fmla="*/ 630515 w 1091583"/>
                  <a:gd name="connsiteY175" fmla="*/ 124721 h 845769"/>
                  <a:gd name="connsiteX176" fmla="*/ 625807 w 1091583"/>
                  <a:gd name="connsiteY176" fmla="*/ 124471 h 845769"/>
                  <a:gd name="connsiteX177" fmla="*/ 621891 w 1091583"/>
                  <a:gd name="connsiteY177" fmla="*/ 130137 h 845769"/>
                  <a:gd name="connsiteX178" fmla="*/ 617349 w 1091583"/>
                  <a:gd name="connsiteY178" fmla="*/ 136970 h 845769"/>
                  <a:gd name="connsiteX179" fmla="*/ 606350 w 1091583"/>
                  <a:gd name="connsiteY179" fmla="*/ 141011 h 845769"/>
                  <a:gd name="connsiteX180" fmla="*/ 596226 w 1091583"/>
                  <a:gd name="connsiteY180" fmla="*/ 146428 h 845769"/>
                  <a:gd name="connsiteX181" fmla="*/ 593268 w 1091583"/>
                  <a:gd name="connsiteY181" fmla="*/ 159093 h 845769"/>
                  <a:gd name="connsiteX182" fmla="*/ 592268 w 1091583"/>
                  <a:gd name="connsiteY182" fmla="*/ 166801 h 845769"/>
                  <a:gd name="connsiteX183" fmla="*/ 592143 w 1091583"/>
                  <a:gd name="connsiteY183" fmla="*/ 167468 h 845769"/>
                  <a:gd name="connsiteX184" fmla="*/ 593018 w 1091583"/>
                  <a:gd name="connsiteY184" fmla="*/ 179009 h 845769"/>
                  <a:gd name="connsiteX185" fmla="*/ 598851 w 1091583"/>
                  <a:gd name="connsiteY185" fmla="*/ 180508 h 845769"/>
                  <a:gd name="connsiteX186" fmla="*/ 605517 w 1091583"/>
                  <a:gd name="connsiteY186" fmla="*/ 181592 h 845769"/>
                  <a:gd name="connsiteX187" fmla="*/ 611850 w 1091583"/>
                  <a:gd name="connsiteY187" fmla="*/ 191299 h 845769"/>
                  <a:gd name="connsiteX188" fmla="*/ 614516 w 1091583"/>
                  <a:gd name="connsiteY188" fmla="*/ 196674 h 845769"/>
                  <a:gd name="connsiteX189" fmla="*/ 620266 w 1091583"/>
                  <a:gd name="connsiteY189" fmla="*/ 196632 h 845769"/>
                  <a:gd name="connsiteX190" fmla="*/ 631223 w 1091583"/>
                  <a:gd name="connsiteY190" fmla="*/ 199132 h 845769"/>
                  <a:gd name="connsiteX191" fmla="*/ 632348 w 1091583"/>
                  <a:gd name="connsiteY191" fmla="*/ 206465 h 845769"/>
                  <a:gd name="connsiteX192" fmla="*/ 618183 w 1091583"/>
                  <a:gd name="connsiteY192" fmla="*/ 211589 h 845769"/>
                  <a:gd name="connsiteX193" fmla="*/ 616183 w 1091583"/>
                  <a:gd name="connsiteY193" fmla="*/ 211756 h 845769"/>
                  <a:gd name="connsiteX194" fmla="*/ 608183 w 1091583"/>
                  <a:gd name="connsiteY194" fmla="*/ 221922 h 845769"/>
                  <a:gd name="connsiteX195" fmla="*/ 607975 w 1091583"/>
                  <a:gd name="connsiteY195" fmla="*/ 223172 h 845769"/>
                  <a:gd name="connsiteX196" fmla="*/ 602142 w 1091583"/>
                  <a:gd name="connsiteY196" fmla="*/ 248503 h 845769"/>
                  <a:gd name="connsiteX197" fmla="*/ 601059 w 1091583"/>
                  <a:gd name="connsiteY197" fmla="*/ 252670 h 845769"/>
                  <a:gd name="connsiteX198" fmla="*/ 603392 w 1091583"/>
                  <a:gd name="connsiteY198" fmla="*/ 278459 h 845769"/>
                  <a:gd name="connsiteX199" fmla="*/ 606891 w 1091583"/>
                  <a:gd name="connsiteY199" fmla="*/ 280709 h 845769"/>
                  <a:gd name="connsiteX200" fmla="*/ 613558 w 1091583"/>
                  <a:gd name="connsiteY200" fmla="*/ 286209 h 845769"/>
                  <a:gd name="connsiteX201" fmla="*/ 613349 w 1091583"/>
                  <a:gd name="connsiteY201" fmla="*/ 298708 h 845769"/>
                  <a:gd name="connsiteX202" fmla="*/ 612475 w 1091583"/>
                  <a:gd name="connsiteY202" fmla="*/ 302999 h 845769"/>
                  <a:gd name="connsiteX203" fmla="*/ 612933 w 1091583"/>
                  <a:gd name="connsiteY203" fmla="*/ 308416 h 845769"/>
                  <a:gd name="connsiteX204" fmla="*/ 614182 w 1091583"/>
                  <a:gd name="connsiteY204" fmla="*/ 312873 h 845769"/>
                  <a:gd name="connsiteX205" fmla="*/ 613641 w 1091583"/>
                  <a:gd name="connsiteY205" fmla="*/ 320998 h 845769"/>
                  <a:gd name="connsiteX206" fmla="*/ 612891 w 1091583"/>
                  <a:gd name="connsiteY206" fmla="*/ 324789 h 845769"/>
                  <a:gd name="connsiteX207" fmla="*/ 615725 w 1091583"/>
                  <a:gd name="connsiteY207" fmla="*/ 347329 h 845769"/>
                  <a:gd name="connsiteX208" fmla="*/ 616683 w 1091583"/>
                  <a:gd name="connsiteY208" fmla="*/ 344579 h 845769"/>
                  <a:gd name="connsiteX209" fmla="*/ 623349 w 1091583"/>
                  <a:gd name="connsiteY209" fmla="*/ 311873 h 845769"/>
                  <a:gd name="connsiteX210" fmla="*/ 634265 w 1091583"/>
                  <a:gd name="connsiteY210" fmla="*/ 285875 h 845769"/>
                  <a:gd name="connsiteX211" fmla="*/ 635931 w 1091583"/>
                  <a:gd name="connsiteY211" fmla="*/ 268918 h 845769"/>
                  <a:gd name="connsiteX212" fmla="*/ 630473 w 1091583"/>
                  <a:gd name="connsiteY212" fmla="*/ 254836 h 845769"/>
                  <a:gd name="connsiteX213" fmla="*/ 658721 w 1091583"/>
                  <a:gd name="connsiteY213" fmla="*/ 218880 h 845769"/>
                  <a:gd name="connsiteX214" fmla="*/ 667387 w 1091583"/>
                  <a:gd name="connsiteY214" fmla="*/ 254503 h 845769"/>
                  <a:gd name="connsiteX215" fmla="*/ 665721 w 1091583"/>
                  <a:gd name="connsiteY215" fmla="*/ 291167 h 845769"/>
                  <a:gd name="connsiteX216" fmla="*/ 665721 w 1091583"/>
                  <a:gd name="connsiteY216" fmla="*/ 328789 h 845769"/>
                  <a:gd name="connsiteX217" fmla="*/ 664596 w 1091583"/>
                  <a:gd name="connsiteY217" fmla="*/ 372785 h 845769"/>
                  <a:gd name="connsiteX218" fmla="*/ 669220 w 1091583"/>
                  <a:gd name="connsiteY218" fmla="*/ 401867 h 845769"/>
                  <a:gd name="connsiteX219" fmla="*/ 655305 w 1091583"/>
                  <a:gd name="connsiteY219" fmla="*/ 427990 h 845769"/>
                  <a:gd name="connsiteX220" fmla="*/ 645014 w 1091583"/>
                  <a:gd name="connsiteY220" fmla="*/ 444947 h 845769"/>
                  <a:gd name="connsiteX221" fmla="*/ 644930 w 1091583"/>
                  <a:gd name="connsiteY221" fmla="*/ 420824 h 845769"/>
                  <a:gd name="connsiteX222" fmla="*/ 620349 w 1091583"/>
                  <a:gd name="connsiteY222" fmla="*/ 456904 h 845769"/>
                  <a:gd name="connsiteX223" fmla="*/ 643347 w 1091583"/>
                  <a:gd name="connsiteY223" fmla="*/ 461279 h 845769"/>
                  <a:gd name="connsiteX224" fmla="*/ 631098 w 1091583"/>
                  <a:gd name="connsiteY224" fmla="*/ 487902 h 845769"/>
                  <a:gd name="connsiteX225" fmla="*/ 609350 w 1091583"/>
                  <a:gd name="connsiteY225" fmla="*/ 509067 h 845769"/>
                  <a:gd name="connsiteX226" fmla="*/ 591185 w 1091583"/>
                  <a:gd name="connsiteY226" fmla="*/ 541731 h 845769"/>
                  <a:gd name="connsiteX227" fmla="*/ 561520 w 1091583"/>
                  <a:gd name="connsiteY227" fmla="*/ 553064 h 845769"/>
                  <a:gd name="connsiteX228" fmla="*/ 529439 w 1091583"/>
                  <a:gd name="connsiteY228" fmla="*/ 581020 h 845769"/>
                  <a:gd name="connsiteX229" fmla="*/ 526439 w 1091583"/>
                  <a:gd name="connsiteY229" fmla="*/ 596894 h 845769"/>
                  <a:gd name="connsiteX230" fmla="*/ 515690 w 1091583"/>
                  <a:gd name="connsiteY230" fmla="*/ 595560 h 845769"/>
                  <a:gd name="connsiteX231" fmla="*/ 504024 w 1091583"/>
                  <a:gd name="connsiteY231" fmla="*/ 590727 h 845769"/>
                  <a:gd name="connsiteX232" fmla="*/ 491275 w 1091583"/>
                  <a:gd name="connsiteY232" fmla="*/ 600393 h 845769"/>
                  <a:gd name="connsiteX233" fmla="*/ 494859 w 1091583"/>
                  <a:gd name="connsiteY233" fmla="*/ 616600 h 845769"/>
                  <a:gd name="connsiteX234" fmla="*/ 486026 w 1091583"/>
                  <a:gd name="connsiteY234" fmla="*/ 643390 h 845769"/>
                  <a:gd name="connsiteX235" fmla="*/ 468944 w 1091583"/>
                  <a:gd name="connsiteY235" fmla="*/ 665138 h 845769"/>
                  <a:gd name="connsiteX236" fmla="*/ 444696 w 1091583"/>
                  <a:gd name="connsiteY236" fmla="*/ 676013 h 845769"/>
                  <a:gd name="connsiteX237" fmla="*/ 395449 w 1091583"/>
                  <a:gd name="connsiteY237" fmla="*/ 701219 h 845769"/>
                  <a:gd name="connsiteX238" fmla="*/ 396783 w 1091583"/>
                  <a:gd name="connsiteY238" fmla="*/ 704469 h 845769"/>
                  <a:gd name="connsiteX239" fmla="*/ 398616 w 1091583"/>
                  <a:gd name="connsiteY239" fmla="*/ 717051 h 845769"/>
                  <a:gd name="connsiteX240" fmla="*/ 390742 w 1091583"/>
                  <a:gd name="connsiteY240" fmla="*/ 721842 h 845769"/>
                  <a:gd name="connsiteX241" fmla="*/ 378367 w 1091583"/>
                  <a:gd name="connsiteY241" fmla="*/ 722176 h 845769"/>
                  <a:gd name="connsiteX242" fmla="*/ 361827 w 1091583"/>
                  <a:gd name="connsiteY242" fmla="*/ 725175 h 845769"/>
                  <a:gd name="connsiteX243" fmla="*/ 356535 w 1091583"/>
                  <a:gd name="connsiteY243" fmla="*/ 729550 h 845769"/>
                  <a:gd name="connsiteX244" fmla="*/ 341787 w 1091583"/>
                  <a:gd name="connsiteY244" fmla="*/ 738550 h 845769"/>
                  <a:gd name="connsiteX245" fmla="*/ 340995 w 1091583"/>
                  <a:gd name="connsiteY245" fmla="*/ 738508 h 845769"/>
                  <a:gd name="connsiteX246" fmla="*/ 336204 w 1091583"/>
                  <a:gd name="connsiteY246" fmla="*/ 735550 h 845769"/>
                  <a:gd name="connsiteX247" fmla="*/ 334662 w 1091583"/>
                  <a:gd name="connsiteY247" fmla="*/ 720009 h 845769"/>
                  <a:gd name="connsiteX248" fmla="*/ 328371 w 1091583"/>
                  <a:gd name="connsiteY248" fmla="*/ 709843 h 845769"/>
                  <a:gd name="connsiteX249" fmla="*/ 318497 w 1091583"/>
                  <a:gd name="connsiteY249" fmla="*/ 709760 h 845769"/>
                  <a:gd name="connsiteX250" fmla="*/ 298665 w 1091583"/>
                  <a:gd name="connsiteY250" fmla="*/ 702594 h 845769"/>
                  <a:gd name="connsiteX251" fmla="*/ 297248 w 1091583"/>
                  <a:gd name="connsiteY251" fmla="*/ 685429 h 845769"/>
                  <a:gd name="connsiteX252" fmla="*/ 296082 w 1091583"/>
                  <a:gd name="connsiteY252" fmla="*/ 671263 h 845769"/>
                  <a:gd name="connsiteX253" fmla="*/ 279708 w 1091583"/>
                  <a:gd name="connsiteY253" fmla="*/ 657597 h 845769"/>
                  <a:gd name="connsiteX254" fmla="*/ 269417 w 1091583"/>
                  <a:gd name="connsiteY254" fmla="*/ 650139 h 845769"/>
                  <a:gd name="connsiteX255" fmla="*/ 265668 w 1091583"/>
                  <a:gd name="connsiteY255" fmla="*/ 647140 h 845769"/>
                  <a:gd name="connsiteX256" fmla="*/ 257668 w 1091583"/>
                  <a:gd name="connsiteY256" fmla="*/ 639265 h 845769"/>
                  <a:gd name="connsiteX257" fmla="*/ 254543 w 1091583"/>
                  <a:gd name="connsiteY257" fmla="*/ 631016 h 845769"/>
                  <a:gd name="connsiteX258" fmla="*/ 252460 w 1091583"/>
                  <a:gd name="connsiteY258" fmla="*/ 625141 h 845769"/>
                  <a:gd name="connsiteX259" fmla="*/ 228212 w 1091583"/>
                  <a:gd name="connsiteY259" fmla="*/ 620850 h 845769"/>
                  <a:gd name="connsiteX260" fmla="*/ 224754 w 1091583"/>
                  <a:gd name="connsiteY260" fmla="*/ 624017 h 845769"/>
                  <a:gd name="connsiteX261" fmla="*/ 218129 w 1091583"/>
                  <a:gd name="connsiteY261" fmla="*/ 628975 h 845769"/>
                  <a:gd name="connsiteX262" fmla="*/ 209130 w 1091583"/>
                  <a:gd name="connsiteY262" fmla="*/ 623808 h 845769"/>
                  <a:gd name="connsiteX263" fmla="*/ 207505 w 1091583"/>
                  <a:gd name="connsiteY263" fmla="*/ 620017 h 845769"/>
                  <a:gd name="connsiteX264" fmla="*/ 202839 w 1091583"/>
                  <a:gd name="connsiteY264" fmla="*/ 614767 h 845769"/>
                  <a:gd name="connsiteX265" fmla="*/ 189007 w 1091583"/>
                  <a:gd name="connsiteY265" fmla="*/ 596060 h 845769"/>
                  <a:gd name="connsiteX266" fmla="*/ 171425 w 1091583"/>
                  <a:gd name="connsiteY266" fmla="*/ 582353 h 845769"/>
                  <a:gd name="connsiteX267" fmla="*/ 169300 w 1091583"/>
                  <a:gd name="connsiteY267" fmla="*/ 581645 h 845769"/>
                  <a:gd name="connsiteX268" fmla="*/ 126470 w 1091583"/>
                  <a:gd name="connsiteY268" fmla="*/ 553313 h 845769"/>
                  <a:gd name="connsiteX269" fmla="*/ 115345 w 1091583"/>
                  <a:gd name="connsiteY269" fmla="*/ 531315 h 845769"/>
                  <a:gd name="connsiteX270" fmla="*/ 114429 w 1091583"/>
                  <a:gd name="connsiteY270" fmla="*/ 526940 h 845769"/>
                  <a:gd name="connsiteX271" fmla="*/ 105555 w 1091583"/>
                  <a:gd name="connsiteY271" fmla="*/ 508525 h 845769"/>
                  <a:gd name="connsiteX272" fmla="*/ 101180 w 1091583"/>
                  <a:gd name="connsiteY272" fmla="*/ 507900 h 845769"/>
                  <a:gd name="connsiteX273" fmla="*/ 96930 w 1091583"/>
                  <a:gd name="connsiteY273" fmla="*/ 511192 h 845769"/>
                  <a:gd name="connsiteX274" fmla="*/ 89389 w 1091583"/>
                  <a:gd name="connsiteY274" fmla="*/ 516358 h 845769"/>
                  <a:gd name="connsiteX275" fmla="*/ 82223 w 1091583"/>
                  <a:gd name="connsiteY275" fmla="*/ 515192 h 845769"/>
                  <a:gd name="connsiteX276" fmla="*/ 78390 w 1091583"/>
                  <a:gd name="connsiteY276" fmla="*/ 515775 h 845769"/>
                  <a:gd name="connsiteX277" fmla="*/ 79015 w 1091583"/>
                  <a:gd name="connsiteY277" fmla="*/ 528774 h 845769"/>
                  <a:gd name="connsiteX278" fmla="*/ 58850 w 1091583"/>
                  <a:gd name="connsiteY278" fmla="*/ 539190 h 845769"/>
                  <a:gd name="connsiteX279" fmla="*/ 51059 w 1091583"/>
                  <a:gd name="connsiteY279" fmla="*/ 537731 h 845769"/>
                  <a:gd name="connsiteX280" fmla="*/ 48392 w 1091583"/>
                  <a:gd name="connsiteY280" fmla="*/ 540814 h 845769"/>
                  <a:gd name="connsiteX281" fmla="*/ 46351 w 1091583"/>
                  <a:gd name="connsiteY281" fmla="*/ 545064 h 845769"/>
                  <a:gd name="connsiteX282" fmla="*/ 41685 w 1091583"/>
                  <a:gd name="connsiteY282" fmla="*/ 552897 h 845769"/>
                  <a:gd name="connsiteX283" fmla="*/ 39435 w 1091583"/>
                  <a:gd name="connsiteY283" fmla="*/ 562146 h 845769"/>
                  <a:gd name="connsiteX284" fmla="*/ 21602 w 1091583"/>
                  <a:gd name="connsiteY284" fmla="*/ 557646 h 845769"/>
                  <a:gd name="connsiteX285" fmla="*/ 15311 w 1091583"/>
                  <a:gd name="connsiteY285" fmla="*/ 563688 h 845769"/>
                  <a:gd name="connsiteX286" fmla="*/ 18061 w 1091583"/>
                  <a:gd name="connsiteY286" fmla="*/ 587561 h 845769"/>
                  <a:gd name="connsiteX287" fmla="*/ 13520 w 1091583"/>
                  <a:gd name="connsiteY287" fmla="*/ 592436 h 845769"/>
                  <a:gd name="connsiteX288" fmla="*/ 10687 w 1091583"/>
                  <a:gd name="connsiteY288" fmla="*/ 596269 h 845769"/>
                  <a:gd name="connsiteX289" fmla="*/ 11520 w 1091583"/>
                  <a:gd name="connsiteY289" fmla="*/ 601102 h 845769"/>
                  <a:gd name="connsiteX290" fmla="*/ 12604 w 1091583"/>
                  <a:gd name="connsiteY290" fmla="*/ 608393 h 845769"/>
                  <a:gd name="connsiteX291" fmla="*/ 12395 w 1091583"/>
                  <a:gd name="connsiteY291" fmla="*/ 610517 h 845769"/>
                  <a:gd name="connsiteX292" fmla="*/ 10270 w 1091583"/>
                  <a:gd name="connsiteY292" fmla="*/ 610601 h 845769"/>
                  <a:gd name="connsiteX293" fmla="*/ 3646 w 1091583"/>
                  <a:gd name="connsiteY293" fmla="*/ 612809 h 845769"/>
                  <a:gd name="connsiteX294" fmla="*/ 2354 w 1091583"/>
                  <a:gd name="connsiteY294" fmla="*/ 617225 h 845769"/>
                  <a:gd name="connsiteX295" fmla="*/ 7020 w 1091583"/>
                  <a:gd name="connsiteY295" fmla="*/ 622100 h 845769"/>
                  <a:gd name="connsiteX296" fmla="*/ 12312 w 1091583"/>
                  <a:gd name="connsiteY296" fmla="*/ 625308 h 845769"/>
                  <a:gd name="connsiteX297" fmla="*/ 17228 w 1091583"/>
                  <a:gd name="connsiteY297" fmla="*/ 647681 h 845769"/>
                  <a:gd name="connsiteX298" fmla="*/ 17186 w 1091583"/>
                  <a:gd name="connsiteY298" fmla="*/ 647973 h 845769"/>
                  <a:gd name="connsiteX299" fmla="*/ 18311 w 1091583"/>
                  <a:gd name="connsiteY299" fmla="*/ 646932 h 845769"/>
                  <a:gd name="connsiteX300" fmla="*/ 26394 w 1091583"/>
                  <a:gd name="connsiteY300" fmla="*/ 649348 h 845769"/>
                  <a:gd name="connsiteX301" fmla="*/ 53850 w 1091583"/>
                  <a:gd name="connsiteY301" fmla="*/ 662347 h 845769"/>
                  <a:gd name="connsiteX302" fmla="*/ 80973 w 1091583"/>
                  <a:gd name="connsiteY302" fmla="*/ 675554 h 845769"/>
                  <a:gd name="connsiteX303" fmla="*/ 92181 w 1091583"/>
                  <a:gd name="connsiteY303" fmla="*/ 683220 h 845769"/>
                  <a:gd name="connsiteX304" fmla="*/ 119553 w 1091583"/>
                  <a:gd name="connsiteY304" fmla="*/ 684095 h 845769"/>
                  <a:gd name="connsiteX305" fmla="*/ 171549 w 1091583"/>
                  <a:gd name="connsiteY305" fmla="*/ 707885 h 845769"/>
                  <a:gd name="connsiteX306" fmla="*/ 226212 w 1091583"/>
                  <a:gd name="connsiteY306" fmla="*/ 716759 h 845769"/>
                  <a:gd name="connsiteX307" fmla="*/ 229045 w 1091583"/>
                  <a:gd name="connsiteY307" fmla="*/ 735633 h 845769"/>
                  <a:gd name="connsiteX308" fmla="*/ 233795 w 1091583"/>
                  <a:gd name="connsiteY308" fmla="*/ 758715 h 845769"/>
                  <a:gd name="connsiteX309" fmla="*/ 237420 w 1091583"/>
                  <a:gd name="connsiteY309" fmla="*/ 779671 h 845769"/>
                  <a:gd name="connsiteX310" fmla="*/ 244211 w 1091583"/>
                  <a:gd name="connsiteY310" fmla="*/ 787254 h 845769"/>
                  <a:gd name="connsiteX311" fmla="*/ 241169 w 1091583"/>
                  <a:gd name="connsiteY311" fmla="*/ 797753 h 845769"/>
                  <a:gd name="connsiteX312" fmla="*/ 259543 w 1091583"/>
                  <a:gd name="connsiteY312" fmla="*/ 809128 h 845769"/>
                  <a:gd name="connsiteX313" fmla="*/ 266001 w 1091583"/>
                  <a:gd name="connsiteY313" fmla="*/ 819127 h 845769"/>
                  <a:gd name="connsiteX314" fmla="*/ 275375 w 1091583"/>
                  <a:gd name="connsiteY314" fmla="*/ 820293 h 845769"/>
                  <a:gd name="connsiteX315" fmla="*/ 287791 w 1091583"/>
                  <a:gd name="connsiteY315" fmla="*/ 827293 h 845769"/>
                  <a:gd name="connsiteX316" fmla="*/ 302748 w 1091583"/>
                  <a:gd name="connsiteY316" fmla="*/ 826043 h 845769"/>
                  <a:gd name="connsiteX317" fmla="*/ 306956 w 1091583"/>
                  <a:gd name="connsiteY317" fmla="*/ 835625 h 845769"/>
                  <a:gd name="connsiteX318" fmla="*/ 320663 w 1091583"/>
                  <a:gd name="connsiteY318" fmla="*/ 839750 h 845769"/>
                  <a:gd name="connsiteX319" fmla="*/ 330746 w 1091583"/>
                  <a:gd name="connsiteY319" fmla="*/ 845291 h 845769"/>
                  <a:gd name="connsiteX320" fmla="*/ 352453 w 1091583"/>
                  <a:gd name="connsiteY320" fmla="*/ 837500 h 845769"/>
                  <a:gd name="connsiteX321" fmla="*/ 364243 w 1091583"/>
                  <a:gd name="connsiteY321" fmla="*/ 839334 h 845769"/>
                  <a:gd name="connsiteX322" fmla="*/ 374326 w 1091583"/>
                  <a:gd name="connsiteY322" fmla="*/ 828418 h 845769"/>
                  <a:gd name="connsiteX323" fmla="*/ 393533 w 1091583"/>
                  <a:gd name="connsiteY323" fmla="*/ 820293 h 845769"/>
                  <a:gd name="connsiteX324" fmla="*/ 415489 w 1091583"/>
                  <a:gd name="connsiteY324" fmla="*/ 811002 h 845769"/>
                  <a:gd name="connsiteX325" fmla="*/ 438738 w 1091583"/>
                  <a:gd name="connsiteY325" fmla="*/ 804044 h 845769"/>
                  <a:gd name="connsiteX326" fmla="*/ 467777 w 1091583"/>
                  <a:gd name="connsiteY326" fmla="*/ 805253 h 845769"/>
                  <a:gd name="connsiteX327" fmla="*/ 481776 w 1091583"/>
                  <a:gd name="connsiteY327" fmla="*/ 804961 h 845769"/>
                  <a:gd name="connsiteX328" fmla="*/ 494859 w 1091583"/>
                  <a:gd name="connsiteY328" fmla="*/ 814210 h 845769"/>
                  <a:gd name="connsiteX329" fmla="*/ 522190 w 1091583"/>
                  <a:gd name="connsiteY329" fmla="*/ 807336 h 845769"/>
                  <a:gd name="connsiteX330" fmla="*/ 552396 w 1091583"/>
                  <a:gd name="connsiteY330" fmla="*/ 817419 h 845769"/>
                  <a:gd name="connsiteX331" fmla="*/ 571311 w 1091583"/>
                  <a:gd name="connsiteY331" fmla="*/ 834876 h 845769"/>
                  <a:gd name="connsiteX332" fmla="*/ 596017 w 1091583"/>
                  <a:gd name="connsiteY332" fmla="*/ 836750 h 845769"/>
                  <a:gd name="connsiteX333" fmla="*/ 607475 w 1091583"/>
                  <a:gd name="connsiteY333" fmla="*/ 837459 h 845769"/>
                  <a:gd name="connsiteX334" fmla="*/ 608475 w 1091583"/>
                  <a:gd name="connsiteY334" fmla="*/ 817127 h 845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</a:cxnLst>
                <a:rect l="l" t="t" r="r" b="b"/>
                <a:pathLst>
                  <a:path w="1091583" h="845769">
                    <a:moveTo>
                      <a:pt x="608475" y="817127"/>
                    </a:moveTo>
                    <a:cubicBezTo>
                      <a:pt x="609475" y="815960"/>
                      <a:pt x="611099" y="815377"/>
                      <a:pt x="612683" y="814835"/>
                    </a:cubicBezTo>
                    <a:cubicBezTo>
                      <a:pt x="613266" y="814627"/>
                      <a:pt x="613849" y="814460"/>
                      <a:pt x="614224" y="814252"/>
                    </a:cubicBezTo>
                    <a:cubicBezTo>
                      <a:pt x="618516" y="811877"/>
                      <a:pt x="619891" y="808752"/>
                      <a:pt x="621640" y="804753"/>
                    </a:cubicBezTo>
                    <a:cubicBezTo>
                      <a:pt x="622891" y="801920"/>
                      <a:pt x="624307" y="798712"/>
                      <a:pt x="627015" y="795670"/>
                    </a:cubicBezTo>
                    <a:cubicBezTo>
                      <a:pt x="633931" y="787921"/>
                      <a:pt x="642930" y="781796"/>
                      <a:pt x="652430" y="778380"/>
                    </a:cubicBezTo>
                    <a:cubicBezTo>
                      <a:pt x="657846" y="776422"/>
                      <a:pt x="660429" y="774047"/>
                      <a:pt x="660554" y="772630"/>
                    </a:cubicBezTo>
                    <a:cubicBezTo>
                      <a:pt x="660637" y="771547"/>
                      <a:pt x="659138" y="770089"/>
                      <a:pt x="656554" y="768714"/>
                    </a:cubicBezTo>
                    <a:cubicBezTo>
                      <a:pt x="653180" y="766881"/>
                      <a:pt x="648138" y="766506"/>
                      <a:pt x="643306" y="766131"/>
                    </a:cubicBezTo>
                    <a:cubicBezTo>
                      <a:pt x="636973" y="765631"/>
                      <a:pt x="630431" y="765131"/>
                      <a:pt x="626307" y="761423"/>
                    </a:cubicBezTo>
                    <a:cubicBezTo>
                      <a:pt x="623724" y="759090"/>
                      <a:pt x="622515" y="756798"/>
                      <a:pt x="622515" y="754382"/>
                    </a:cubicBezTo>
                    <a:cubicBezTo>
                      <a:pt x="622515" y="750590"/>
                      <a:pt x="625599" y="747882"/>
                      <a:pt x="628348" y="745507"/>
                    </a:cubicBezTo>
                    <a:cubicBezTo>
                      <a:pt x="629765" y="744257"/>
                      <a:pt x="631223" y="742966"/>
                      <a:pt x="631807" y="741883"/>
                    </a:cubicBezTo>
                    <a:cubicBezTo>
                      <a:pt x="632890" y="739799"/>
                      <a:pt x="632473" y="737008"/>
                      <a:pt x="632015" y="734050"/>
                    </a:cubicBezTo>
                    <a:cubicBezTo>
                      <a:pt x="631723" y="732175"/>
                      <a:pt x="631431" y="730259"/>
                      <a:pt x="631515" y="728425"/>
                    </a:cubicBezTo>
                    <a:cubicBezTo>
                      <a:pt x="631807" y="722467"/>
                      <a:pt x="633306" y="721093"/>
                      <a:pt x="636806" y="720134"/>
                    </a:cubicBezTo>
                    <a:cubicBezTo>
                      <a:pt x="637473" y="719968"/>
                      <a:pt x="638264" y="719718"/>
                      <a:pt x="639222" y="719301"/>
                    </a:cubicBezTo>
                    <a:lnTo>
                      <a:pt x="640014" y="718926"/>
                    </a:lnTo>
                    <a:cubicBezTo>
                      <a:pt x="643889" y="717176"/>
                      <a:pt x="645931" y="716135"/>
                      <a:pt x="646430" y="713010"/>
                    </a:cubicBezTo>
                    <a:cubicBezTo>
                      <a:pt x="646847" y="710427"/>
                      <a:pt x="646805" y="710385"/>
                      <a:pt x="644055" y="709302"/>
                    </a:cubicBezTo>
                    <a:cubicBezTo>
                      <a:pt x="643139" y="708927"/>
                      <a:pt x="642097" y="708552"/>
                      <a:pt x="641014" y="707968"/>
                    </a:cubicBezTo>
                    <a:cubicBezTo>
                      <a:pt x="631889" y="703260"/>
                      <a:pt x="634181" y="696053"/>
                      <a:pt x="636264" y="689678"/>
                    </a:cubicBezTo>
                    <a:cubicBezTo>
                      <a:pt x="636848" y="687887"/>
                      <a:pt x="637431" y="686012"/>
                      <a:pt x="637889" y="684054"/>
                    </a:cubicBezTo>
                    <a:lnTo>
                      <a:pt x="638181" y="682679"/>
                    </a:lnTo>
                    <a:cubicBezTo>
                      <a:pt x="639222" y="677512"/>
                      <a:pt x="640972" y="668888"/>
                      <a:pt x="647180" y="667513"/>
                    </a:cubicBezTo>
                    <a:cubicBezTo>
                      <a:pt x="648722" y="667180"/>
                      <a:pt x="650972" y="666847"/>
                      <a:pt x="652638" y="668180"/>
                    </a:cubicBezTo>
                    <a:cubicBezTo>
                      <a:pt x="654304" y="669513"/>
                      <a:pt x="654304" y="671555"/>
                      <a:pt x="654304" y="673054"/>
                    </a:cubicBezTo>
                    <a:cubicBezTo>
                      <a:pt x="654304" y="673721"/>
                      <a:pt x="654304" y="674804"/>
                      <a:pt x="654555" y="675054"/>
                    </a:cubicBezTo>
                    <a:cubicBezTo>
                      <a:pt x="656763" y="676679"/>
                      <a:pt x="671137" y="677804"/>
                      <a:pt x="673428" y="675971"/>
                    </a:cubicBezTo>
                    <a:cubicBezTo>
                      <a:pt x="673845" y="675554"/>
                      <a:pt x="674012" y="674679"/>
                      <a:pt x="674220" y="673721"/>
                    </a:cubicBezTo>
                    <a:cubicBezTo>
                      <a:pt x="674636" y="671638"/>
                      <a:pt x="675470" y="667722"/>
                      <a:pt x="681011" y="667680"/>
                    </a:cubicBezTo>
                    <a:lnTo>
                      <a:pt x="681053" y="667680"/>
                    </a:lnTo>
                    <a:cubicBezTo>
                      <a:pt x="686094" y="667680"/>
                      <a:pt x="687677" y="671721"/>
                      <a:pt x="688760" y="674388"/>
                    </a:cubicBezTo>
                    <a:cubicBezTo>
                      <a:pt x="689010" y="675054"/>
                      <a:pt x="689260" y="675679"/>
                      <a:pt x="689552" y="676263"/>
                    </a:cubicBezTo>
                    <a:cubicBezTo>
                      <a:pt x="691177" y="679429"/>
                      <a:pt x="693760" y="681595"/>
                      <a:pt x="696427" y="681970"/>
                    </a:cubicBezTo>
                    <a:cubicBezTo>
                      <a:pt x="698760" y="682304"/>
                      <a:pt x="701176" y="681262"/>
                      <a:pt x="703342" y="678971"/>
                    </a:cubicBezTo>
                    <a:cubicBezTo>
                      <a:pt x="704176" y="678054"/>
                      <a:pt x="704634" y="677012"/>
                      <a:pt x="705176" y="675804"/>
                    </a:cubicBezTo>
                    <a:cubicBezTo>
                      <a:pt x="705926" y="674096"/>
                      <a:pt x="706759" y="672180"/>
                      <a:pt x="708801" y="670555"/>
                    </a:cubicBezTo>
                    <a:cubicBezTo>
                      <a:pt x="710717" y="669013"/>
                      <a:pt x="712800" y="667763"/>
                      <a:pt x="714758" y="666555"/>
                    </a:cubicBezTo>
                    <a:cubicBezTo>
                      <a:pt x="717050" y="665138"/>
                      <a:pt x="719217" y="663847"/>
                      <a:pt x="721091" y="662139"/>
                    </a:cubicBezTo>
                    <a:cubicBezTo>
                      <a:pt x="722425" y="660930"/>
                      <a:pt x="723758" y="659597"/>
                      <a:pt x="725091" y="658306"/>
                    </a:cubicBezTo>
                    <a:cubicBezTo>
                      <a:pt x="726841" y="656556"/>
                      <a:pt x="728633" y="654806"/>
                      <a:pt x="730507" y="653181"/>
                    </a:cubicBezTo>
                    <a:cubicBezTo>
                      <a:pt x="733840" y="650265"/>
                      <a:pt x="736757" y="648765"/>
                      <a:pt x="740923" y="647806"/>
                    </a:cubicBezTo>
                    <a:cubicBezTo>
                      <a:pt x="752089" y="645223"/>
                      <a:pt x="759964" y="645307"/>
                      <a:pt x="765005" y="648056"/>
                    </a:cubicBezTo>
                    <a:cubicBezTo>
                      <a:pt x="766755" y="649015"/>
                      <a:pt x="768088" y="650098"/>
                      <a:pt x="769254" y="651056"/>
                    </a:cubicBezTo>
                    <a:cubicBezTo>
                      <a:pt x="771212" y="652681"/>
                      <a:pt x="772629" y="653848"/>
                      <a:pt x="775504" y="654139"/>
                    </a:cubicBezTo>
                    <a:cubicBezTo>
                      <a:pt x="781628" y="654764"/>
                      <a:pt x="783920" y="652264"/>
                      <a:pt x="787086" y="646015"/>
                    </a:cubicBezTo>
                    <a:cubicBezTo>
                      <a:pt x="788420" y="643390"/>
                      <a:pt x="789586" y="640807"/>
                      <a:pt x="790711" y="638265"/>
                    </a:cubicBezTo>
                    <a:cubicBezTo>
                      <a:pt x="795252" y="628266"/>
                      <a:pt x="799544" y="618850"/>
                      <a:pt x="810709" y="612309"/>
                    </a:cubicBezTo>
                    <a:cubicBezTo>
                      <a:pt x="813834" y="610476"/>
                      <a:pt x="816876" y="609143"/>
                      <a:pt x="819834" y="607809"/>
                    </a:cubicBezTo>
                    <a:cubicBezTo>
                      <a:pt x="826500" y="604851"/>
                      <a:pt x="832291" y="602268"/>
                      <a:pt x="836707" y="595269"/>
                    </a:cubicBezTo>
                    <a:cubicBezTo>
                      <a:pt x="839582" y="590727"/>
                      <a:pt x="842332" y="585936"/>
                      <a:pt x="844957" y="581353"/>
                    </a:cubicBezTo>
                    <a:cubicBezTo>
                      <a:pt x="846540" y="578603"/>
                      <a:pt x="848123" y="575854"/>
                      <a:pt x="849748" y="573145"/>
                    </a:cubicBezTo>
                    <a:cubicBezTo>
                      <a:pt x="850248" y="572270"/>
                      <a:pt x="850790" y="571229"/>
                      <a:pt x="851373" y="570104"/>
                    </a:cubicBezTo>
                    <a:cubicBezTo>
                      <a:pt x="853998" y="565021"/>
                      <a:pt x="857581" y="558063"/>
                      <a:pt x="864164" y="557605"/>
                    </a:cubicBezTo>
                    <a:cubicBezTo>
                      <a:pt x="866747" y="557480"/>
                      <a:pt x="869080" y="558480"/>
                      <a:pt x="871121" y="559438"/>
                    </a:cubicBezTo>
                    <a:cubicBezTo>
                      <a:pt x="874413" y="560938"/>
                      <a:pt x="876080" y="561563"/>
                      <a:pt x="878287" y="559605"/>
                    </a:cubicBezTo>
                    <a:cubicBezTo>
                      <a:pt x="879329" y="558688"/>
                      <a:pt x="879496" y="557230"/>
                      <a:pt x="879704" y="554980"/>
                    </a:cubicBezTo>
                    <a:cubicBezTo>
                      <a:pt x="879912" y="552355"/>
                      <a:pt x="880204" y="549147"/>
                      <a:pt x="882912" y="546606"/>
                    </a:cubicBezTo>
                    <a:cubicBezTo>
                      <a:pt x="886996" y="542814"/>
                      <a:pt x="893411" y="542523"/>
                      <a:pt x="899619" y="542273"/>
                    </a:cubicBezTo>
                    <a:cubicBezTo>
                      <a:pt x="904619" y="542064"/>
                      <a:pt x="909827" y="541856"/>
                      <a:pt x="913160" y="539731"/>
                    </a:cubicBezTo>
                    <a:cubicBezTo>
                      <a:pt x="916202" y="537773"/>
                      <a:pt x="918576" y="535315"/>
                      <a:pt x="921076" y="532732"/>
                    </a:cubicBezTo>
                    <a:cubicBezTo>
                      <a:pt x="925784" y="527857"/>
                      <a:pt x="930617" y="522857"/>
                      <a:pt x="939617" y="521899"/>
                    </a:cubicBezTo>
                    <a:cubicBezTo>
                      <a:pt x="940866" y="521774"/>
                      <a:pt x="942075" y="521732"/>
                      <a:pt x="943200" y="521691"/>
                    </a:cubicBezTo>
                    <a:cubicBezTo>
                      <a:pt x="946199" y="521608"/>
                      <a:pt x="948408" y="521524"/>
                      <a:pt x="950740" y="519649"/>
                    </a:cubicBezTo>
                    <a:cubicBezTo>
                      <a:pt x="962240" y="510400"/>
                      <a:pt x="969739" y="501984"/>
                      <a:pt x="974322" y="493151"/>
                    </a:cubicBezTo>
                    <a:cubicBezTo>
                      <a:pt x="974572" y="492693"/>
                      <a:pt x="973822" y="490860"/>
                      <a:pt x="973447" y="489860"/>
                    </a:cubicBezTo>
                    <a:cubicBezTo>
                      <a:pt x="972614" y="487777"/>
                      <a:pt x="971697" y="485444"/>
                      <a:pt x="972489" y="483152"/>
                    </a:cubicBezTo>
                    <a:cubicBezTo>
                      <a:pt x="973155" y="481236"/>
                      <a:pt x="975031" y="480028"/>
                      <a:pt x="976655" y="478986"/>
                    </a:cubicBezTo>
                    <a:cubicBezTo>
                      <a:pt x="977280" y="478569"/>
                      <a:pt x="978363" y="477903"/>
                      <a:pt x="978572" y="477569"/>
                    </a:cubicBezTo>
                    <a:cubicBezTo>
                      <a:pt x="978572" y="477236"/>
                      <a:pt x="978697" y="476444"/>
                      <a:pt x="978863" y="475486"/>
                    </a:cubicBezTo>
                    <a:cubicBezTo>
                      <a:pt x="981363" y="460779"/>
                      <a:pt x="980363" y="457529"/>
                      <a:pt x="979530" y="456904"/>
                    </a:cubicBezTo>
                    <a:cubicBezTo>
                      <a:pt x="979155" y="456612"/>
                      <a:pt x="978447" y="456654"/>
                      <a:pt x="977322" y="456779"/>
                    </a:cubicBezTo>
                    <a:cubicBezTo>
                      <a:pt x="975613" y="456946"/>
                      <a:pt x="973239" y="457196"/>
                      <a:pt x="971156" y="455321"/>
                    </a:cubicBezTo>
                    <a:cubicBezTo>
                      <a:pt x="967281" y="451863"/>
                      <a:pt x="969156" y="448696"/>
                      <a:pt x="970072" y="447155"/>
                    </a:cubicBezTo>
                    <a:cubicBezTo>
                      <a:pt x="970323" y="446738"/>
                      <a:pt x="970697" y="446072"/>
                      <a:pt x="970656" y="445905"/>
                    </a:cubicBezTo>
                    <a:cubicBezTo>
                      <a:pt x="970364" y="445530"/>
                      <a:pt x="969156" y="445405"/>
                      <a:pt x="968489" y="445322"/>
                    </a:cubicBezTo>
                    <a:cubicBezTo>
                      <a:pt x="967239" y="445197"/>
                      <a:pt x="965823" y="445030"/>
                      <a:pt x="964573" y="444405"/>
                    </a:cubicBezTo>
                    <a:cubicBezTo>
                      <a:pt x="963156" y="443697"/>
                      <a:pt x="961865" y="442447"/>
                      <a:pt x="960615" y="441280"/>
                    </a:cubicBezTo>
                    <a:cubicBezTo>
                      <a:pt x="959531" y="440280"/>
                      <a:pt x="958448" y="439197"/>
                      <a:pt x="957406" y="438655"/>
                    </a:cubicBezTo>
                    <a:cubicBezTo>
                      <a:pt x="956324" y="438072"/>
                      <a:pt x="955240" y="437489"/>
                      <a:pt x="954115" y="436947"/>
                    </a:cubicBezTo>
                    <a:cubicBezTo>
                      <a:pt x="948699" y="434198"/>
                      <a:pt x="943074" y="431364"/>
                      <a:pt x="940991" y="423948"/>
                    </a:cubicBezTo>
                    <a:cubicBezTo>
                      <a:pt x="940658" y="422740"/>
                      <a:pt x="940616" y="419740"/>
                      <a:pt x="940741" y="412991"/>
                    </a:cubicBezTo>
                    <a:cubicBezTo>
                      <a:pt x="940783" y="411074"/>
                      <a:pt x="940783" y="409533"/>
                      <a:pt x="940783" y="409074"/>
                    </a:cubicBezTo>
                    <a:cubicBezTo>
                      <a:pt x="940658" y="407949"/>
                      <a:pt x="940241" y="406908"/>
                      <a:pt x="939741" y="405700"/>
                    </a:cubicBezTo>
                    <a:cubicBezTo>
                      <a:pt x="938741" y="403200"/>
                      <a:pt x="937492" y="400075"/>
                      <a:pt x="938325" y="394659"/>
                    </a:cubicBezTo>
                    <a:cubicBezTo>
                      <a:pt x="940325" y="381868"/>
                      <a:pt x="947657" y="379410"/>
                      <a:pt x="954740" y="377035"/>
                    </a:cubicBezTo>
                    <a:cubicBezTo>
                      <a:pt x="958823" y="375660"/>
                      <a:pt x="963031" y="374286"/>
                      <a:pt x="966698" y="370827"/>
                    </a:cubicBezTo>
                    <a:cubicBezTo>
                      <a:pt x="968447" y="369202"/>
                      <a:pt x="969947" y="366786"/>
                      <a:pt x="971364" y="364453"/>
                    </a:cubicBezTo>
                    <a:cubicBezTo>
                      <a:pt x="972781" y="362120"/>
                      <a:pt x="974280" y="359745"/>
                      <a:pt x="976114" y="357912"/>
                    </a:cubicBezTo>
                    <a:cubicBezTo>
                      <a:pt x="978114" y="355912"/>
                      <a:pt x="980738" y="354495"/>
                      <a:pt x="983322" y="353120"/>
                    </a:cubicBezTo>
                    <a:cubicBezTo>
                      <a:pt x="986279" y="351537"/>
                      <a:pt x="989321" y="349912"/>
                      <a:pt x="991237" y="347454"/>
                    </a:cubicBezTo>
                    <a:cubicBezTo>
                      <a:pt x="995987" y="341246"/>
                      <a:pt x="999862" y="334705"/>
                      <a:pt x="1003945" y="327831"/>
                    </a:cubicBezTo>
                    <a:cubicBezTo>
                      <a:pt x="1006986" y="322706"/>
                      <a:pt x="1010153" y="317373"/>
                      <a:pt x="1013944" y="311665"/>
                    </a:cubicBezTo>
                    <a:cubicBezTo>
                      <a:pt x="1021485" y="300333"/>
                      <a:pt x="1038026" y="289458"/>
                      <a:pt x="1050983" y="283042"/>
                    </a:cubicBezTo>
                    <a:cubicBezTo>
                      <a:pt x="1055233" y="280959"/>
                      <a:pt x="1060524" y="279459"/>
                      <a:pt x="1065649" y="278043"/>
                    </a:cubicBezTo>
                    <a:cubicBezTo>
                      <a:pt x="1074648" y="275501"/>
                      <a:pt x="1083939" y="272918"/>
                      <a:pt x="1087772" y="267127"/>
                    </a:cubicBezTo>
                    <a:cubicBezTo>
                      <a:pt x="1093230" y="258961"/>
                      <a:pt x="1094730" y="237004"/>
                      <a:pt x="1091896" y="227213"/>
                    </a:cubicBezTo>
                    <a:cubicBezTo>
                      <a:pt x="1088188" y="214589"/>
                      <a:pt x="1083314" y="212756"/>
                      <a:pt x="1075231" y="209715"/>
                    </a:cubicBezTo>
                    <a:cubicBezTo>
                      <a:pt x="1072106" y="208548"/>
                      <a:pt x="1068607" y="207215"/>
                      <a:pt x="1064649" y="205090"/>
                    </a:cubicBezTo>
                    <a:cubicBezTo>
                      <a:pt x="1063607" y="204548"/>
                      <a:pt x="1062315" y="204298"/>
                      <a:pt x="1060941" y="204007"/>
                    </a:cubicBezTo>
                    <a:cubicBezTo>
                      <a:pt x="1059232" y="203673"/>
                      <a:pt x="1057274" y="203298"/>
                      <a:pt x="1055441" y="202215"/>
                    </a:cubicBezTo>
                    <a:cubicBezTo>
                      <a:pt x="1053399" y="201049"/>
                      <a:pt x="1053441" y="198340"/>
                      <a:pt x="1053441" y="195466"/>
                    </a:cubicBezTo>
                    <a:cubicBezTo>
                      <a:pt x="1053441" y="194882"/>
                      <a:pt x="1053441" y="194132"/>
                      <a:pt x="1053441" y="193591"/>
                    </a:cubicBezTo>
                    <a:cubicBezTo>
                      <a:pt x="1050358" y="192382"/>
                      <a:pt x="1048317" y="192966"/>
                      <a:pt x="1045650" y="193799"/>
                    </a:cubicBezTo>
                    <a:cubicBezTo>
                      <a:pt x="1043609" y="194424"/>
                      <a:pt x="1041233" y="195091"/>
                      <a:pt x="1038317" y="195049"/>
                    </a:cubicBezTo>
                    <a:cubicBezTo>
                      <a:pt x="1016444" y="194299"/>
                      <a:pt x="1014236" y="176009"/>
                      <a:pt x="1012319" y="159885"/>
                    </a:cubicBezTo>
                    <a:cubicBezTo>
                      <a:pt x="1010611" y="145678"/>
                      <a:pt x="1008986" y="132262"/>
                      <a:pt x="996487" y="127762"/>
                    </a:cubicBezTo>
                    <a:lnTo>
                      <a:pt x="993320" y="126638"/>
                    </a:lnTo>
                    <a:lnTo>
                      <a:pt x="995404" y="124013"/>
                    </a:lnTo>
                    <a:cubicBezTo>
                      <a:pt x="999362" y="118971"/>
                      <a:pt x="996529" y="114638"/>
                      <a:pt x="991529" y="107931"/>
                    </a:cubicBezTo>
                    <a:cubicBezTo>
                      <a:pt x="988779" y="104264"/>
                      <a:pt x="985946" y="100473"/>
                      <a:pt x="985154" y="96306"/>
                    </a:cubicBezTo>
                    <a:cubicBezTo>
                      <a:pt x="984529" y="93098"/>
                      <a:pt x="985946" y="90432"/>
                      <a:pt x="987238" y="88057"/>
                    </a:cubicBezTo>
                    <a:cubicBezTo>
                      <a:pt x="988488" y="85724"/>
                      <a:pt x="989196" y="84224"/>
                      <a:pt x="988696" y="82724"/>
                    </a:cubicBezTo>
                    <a:cubicBezTo>
                      <a:pt x="987238" y="78475"/>
                      <a:pt x="983696" y="76891"/>
                      <a:pt x="979613" y="75100"/>
                    </a:cubicBezTo>
                    <a:cubicBezTo>
                      <a:pt x="976447" y="73725"/>
                      <a:pt x="972947" y="72142"/>
                      <a:pt x="970489" y="69100"/>
                    </a:cubicBezTo>
                    <a:lnTo>
                      <a:pt x="970364" y="69142"/>
                    </a:lnTo>
                    <a:lnTo>
                      <a:pt x="969572" y="67767"/>
                    </a:lnTo>
                    <a:cubicBezTo>
                      <a:pt x="969447" y="67600"/>
                      <a:pt x="969364" y="67392"/>
                      <a:pt x="969239" y="67225"/>
                    </a:cubicBezTo>
                    <a:lnTo>
                      <a:pt x="971281" y="66100"/>
                    </a:lnTo>
                    <a:lnTo>
                      <a:pt x="969198" y="65476"/>
                    </a:lnTo>
                    <a:cubicBezTo>
                      <a:pt x="969447" y="64101"/>
                      <a:pt x="968947" y="55101"/>
                      <a:pt x="968656" y="50852"/>
                    </a:cubicBezTo>
                    <a:lnTo>
                      <a:pt x="968198" y="50852"/>
                    </a:lnTo>
                    <a:lnTo>
                      <a:pt x="968489" y="48185"/>
                    </a:lnTo>
                    <a:cubicBezTo>
                      <a:pt x="968823" y="45102"/>
                      <a:pt x="971614" y="41436"/>
                      <a:pt x="975822" y="36269"/>
                    </a:cubicBezTo>
                    <a:cubicBezTo>
                      <a:pt x="977614" y="34061"/>
                      <a:pt x="979321" y="31978"/>
                      <a:pt x="980113" y="30562"/>
                    </a:cubicBezTo>
                    <a:cubicBezTo>
                      <a:pt x="982238" y="26770"/>
                      <a:pt x="985238" y="23812"/>
                      <a:pt x="988154" y="20937"/>
                    </a:cubicBezTo>
                    <a:cubicBezTo>
                      <a:pt x="990987" y="18104"/>
                      <a:pt x="993654" y="15479"/>
                      <a:pt x="995279" y="12313"/>
                    </a:cubicBezTo>
                    <a:cubicBezTo>
                      <a:pt x="996654" y="9646"/>
                      <a:pt x="996654" y="7147"/>
                      <a:pt x="995279" y="5272"/>
                    </a:cubicBezTo>
                    <a:cubicBezTo>
                      <a:pt x="993571" y="2939"/>
                      <a:pt x="990113" y="1897"/>
                      <a:pt x="986238" y="2522"/>
                    </a:cubicBezTo>
                    <a:cubicBezTo>
                      <a:pt x="980488" y="3439"/>
                      <a:pt x="978572" y="6897"/>
                      <a:pt x="976155" y="11313"/>
                    </a:cubicBezTo>
                    <a:cubicBezTo>
                      <a:pt x="974822" y="13729"/>
                      <a:pt x="973280" y="16479"/>
                      <a:pt x="970989" y="18896"/>
                    </a:cubicBezTo>
                    <a:cubicBezTo>
                      <a:pt x="963615" y="26562"/>
                      <a:pt x="954574" y="28062"/>
                      <a:pt x="945158" y="28978"/>
                    </a:cubicBezTo>
                    <a:cubicBezTo>
                      <a:pt x="939117" y="29603"/>
                      <a:pt x="939117" y="30020"/>
                      <a:pt x="939075" y="34103"/>
                    </a:cubicBezTo>
                    <a:cubicBezTo>
                      <a:pt x="939075" y="36186"/>
                      <a:pt x="939033" y="39061"/>
                      <a:pt x="938158" y="42519"/>
                    </a:cubicBezTo>
                    <a:cubicBezTo>
                      <a:pt x="937450" y="45352"/>
                      <a:pt x="936658" y="48019"/>
                      <a:pt x="935867" y="50685"/>
                    </a:cubicBezTo>
                    <a:cubicBezTo>
                      <a:pt x="934284" y="56101"/>
                      <a:pt x="932742" y="61268"/>
                      <a:pt x="931950" y="67267"/>
                    </a:cubicBezTo>
                    <a:cubicBezTo>
                      <a:pt x="931826" y="68059"/>
                      <a:pt x="931992" y="69183"/>
                      <a:pt x="932159" y="70350"/>
                    </a:cubicBezTo>
                    <a:cubicBezTo>
                      <a:pt x="932617" y="73558"/>
                      <a:pt x="933325" y="78933"/>
                      <a:pt x="927492" y="81599"/>
                    </a:cubicBezTo>
                    <a:cubicBezTo>
                      <a:pt x="925451" y="82516"/>
                      <a:pt x="923493" y="81641"/>
                      <a:pt x="922076" y="80974"/>
                    </a:cubicBezTo>
                    <a:cubicBezTo>
                      <a:pt x="921659" y="80766"/>
                      <a:pt x="921034" y="80516"/>
                      <a:pt x="920785" y="80474"/>
                    </a:cubicBezTo>
                    <a:cubicBezTo>
                      <a:pt x="919951" y="80766"/>
                      <a:pt x="919160" y="81224"/>
                      <a:pt x="918285" y="81641"/>
                    </a:cubicBezTo>
                    <a:cubicBezTo>
                      <a:pt x="917493" y="82058"/>
                      <a:pt x="916660" y="82474"/>
                      <a:pt x="915618" y="82891"/>
                    </a:cubicBezTo>
                    <a:cubicBezTo>
                      <a:pt x="915077" y="83099"/>
                      <a:pt x="914577" y="83557"/>
                      <a:pt x="913952" y="84099"/>
                    </a:cubicBezTo>
                    <a:cubicBezTo>
                      <a:pt x="912827" y="85099"/>
                      <a:pt x="911410" y="86390"/>
                      <a:pt x="908993" y="86849"/>
                    </a:cubicBezTo>
                    <a:cubicBezTo>
                      <a:pt x="907077" y="87266"/>
                      <a:pt x="905410" y="86432"/>
                      <a:pt x="904161" y="85849"/>
                    </a:cubicBezTo>
                    <a:cubicBezTo>
                      <a:pt x="903744" y="85641"/>
                      <a:pt x="903078" y="85349"/>
                      <a:pt x="902869" y="85307"/>
                    </a:cubicBezTo>
                    <a:cubicBezTo>
                      <a:pt x="896745" y="86182"/>
                      <a:pt x="894953" y="90515"/>
                      <a:pt x="892995" y="95098"/>
                    </a:cubicBezTo>
                    <a:cubicBezTo>
                      <a:pt x="891495" y="98640"/>
                      <a:pt x="889953" y="102306"/>
                      <a:pt x="886204" y="103556"/>
                    </a:cubicBezTo>
                    <a:cubicBezTo>
                      <a:pt x="882995" y="104639"/>
                      <a:pt x="878913" y="103639"/>
                      <a:pt x="873330" y="100431"/>
                    </a:cubicBezTo>
                    <a:cubicBezTo>
                      <a:pt x="865706" y="96056"/>
                      <a:pt x="863122" y="96765"/>
                      <a:pt x="856789" y="98431"/>
                    </a:cubicBezTo>
                    <a:cubicBezTo>
                      <a:pt x="855290" y="98848"/>
                      <a:pt x="853665" y="99265"/>
                      <a:pt x="851748" y="99681"/>
                    </a:cubicBezTo>
                    <a:cubicBezTo>
                      <a:pt x="842915" y="101639"/>
                      <a:pt x="822750" y="101473"/>
                      <a:pt x="816209" y="92098"/>
                    </a:cubicBezTo>
                    <a:cubicBezTo>
                      <a:pt x="814418" y="89515"/>
                      <a:pt x="813834" y="85307"/>
                      <a:pt x="813209" y="80849"/>
                    </a:cubicBezTo>
                    <a:cubicBezTo>
                      <a:pt x="812543" y="76016"/>
                      <a:pt x="811709" y="69975"/>
                      <a:pt x="809168" y="68767"/>
                    </a:cubicBezTo>
                    <a:cubicBezTo>
                      <a:pt x="807751" y="68059"/>
                      <a:pt x="805252" y="68767"/>
                      <a:pt x="801960" y="70767"/>
                    </a:cubicBezTo>
                    <a:cubicBezTo>
                      <a:pt x="801668" y="71017"/>
                      <a:pt x="800377" y="72725"/>
                      <a:pt x="799335" y="74100"/>
                    </a:cubicBezTo>
                    <a:cubicBezTo>
                      <a:pt x="793669" y="81558"/>
                      <a:pt x="788545" y="87599"/>
                      <a:pt x="783795" y="86307"/>
                    </a:cubicBezTo>
                    <a:cubicBezTo>
                      <a:pt x="780628" y="85474"/>
                      <a:pt x="779503" y="81891"/>
                      <a:pt x="779045" y="79516"/>
                    </a:cubicBezTo>
                    <a:cubicBezTo>
                      <a:pt x="775712" y="78975"/>
                      <a:pt x="772963" y="80391"/>
                      <a:pt x="769838" y="82016"/>
                    </a:cubicBezTo>
                    <a:cubicBezTo>
                      <a:pt x="766546" y="83724"/>
                      <a:pt x="762838" y="85682"/>
                      <a:pt x="758380" y="84807"/>
                    </a:cubicBezTo>
                    <a:cubicBezTo>
                      <a:pt x="751797" y="83516"/>
                      <a:pt x="749381" y="77516"/>
                      <a:pt x="747423" y="72642"/>
                    </a:cubicBezTo>
                    <a:cubicBezTo>
                      <a:pt x="746173" y="69559"/>
                      <a:pt x="745006" y="66600"/>
                      <a:pt x="743298" y="66184"/>
                    </a:cubicBezTo>
                    <a:cubicBezTo>
                      <a:pt x="740798" y="65559"/>
                      <a:pt x="739798" y="66309"/>
                      <a:pt x="739507" y="66559"/>
                    </a:cubicBezTo>
                    <a:cubicBezTo>
                      <a:pt x="736798" y="68683"/>
                      <a:pt x="736798" y="76058"/>
                      <a:pt x="736798" y="80516"/>
                    </a:cubicBezTo>
                    <a:cubicBezTo>
                      <a:pt x="736798" y="82558"/>
                      <a:pt x="736798" y="84182"/>
                      <a:pt x="736632" y="85391"/>
                    </a:cubicBezTo>
                    <a:cubicBezTo>
                      <a:pt x="734548" y="98890"/>
                      <a:pt x="724966" y="99056"/>
                      <a:pt x="717217" y="99140"/>
                    </a:cubicBezTo>
                    <a:cubicBezTo>
                      <a:pt x="715758" y="99181"/>
                      <a:pt x="714258" y="99181"/>
                      <a:pt x="712842" y="99306"/>
                    </a:cubicBezTo>
                    <a:cubicBezTo>
                      <a:pt x="709550" y="99556"/>
                      <a:pt x="706717" y="100640"/>
                      <a:pt x="704009" y="101723"/>
                    </a:cubicBezTo>
                    <a:cubicBezTo>
                      <a:pt x="698551" y="103848"/>
                      <a:pt x="692927" y="106056"/>
                      <a:pt x="685302" y="100640"/>
                    </a:cubicBezTo>
                    <a:cubicBezTo>
                      <a:pt x="683886" y="99639"/>
                      <a:pt x="682552" y="98640"/>
                      <a:pt x="681303" y="97640"/>
                    </a:cubicBezTo>
                    <a:cubicBezTo>
                      <a:pt x="674387" y="92390"/>
                      <a:pt x="669845" y="88932"/>
                      <a:pt x="660221" y="92098"/>
                    </a:cubicBezTo>
                    <a:cubicBezTo>
                      <a:pt x="653722" y="94265"/>
                      <a:pt x="653013" y="100640"/>
                      <a:pt x="652680" y="110097"/>
                    </a:cubicBezTo>
                    <a:cubicBezTo>
                      <a:pt x="652472" y="116722"/>
                      <a:pt x="652221" y="122971"/>
                      <a:pt x="647889" y="126138"/>
                    </a:cubicBezTo>
                    <a:cubicBezTo>
                      <a:pt x="645055" y="128221"/>
                      <a:pt x="640972" y="128512"/>
                      <a:pt x="635473" y="126971"/>
                    </a:cubicBezTo>
                    <a:cubicBezTo>
                      <a:pt x="633265" y="126346"/>
                      <a:pt x="631723" y="125429"/>
                      <a:pt x="630515" y="124721"/>
                    </a:cubicBezTo>
                    <a:cubicBezTo>
                      <a:pt x="628598" y="123555"/>
                      <a:pt x="628057" y="123263"/>
                      <a:pt x="625807" y="124471"/>
                    </a:cubicBezTo>
                    <a:cubicBezTo>
                      <a:pt x="624140" y="125346"/>
                      <a:pt x="623057" y="127679"/>
                      <a:pt x="621891" y="130137"/>
                    </a:cubicBezTo>
                    <a:cubicBezTo>
                      <a:pt x="620724" y="132637"/>
                      <a:pt x="619516" y="135262"/>
                      <a:pt x="617349" y="136970"/>
                    </a:cubicBezTo>
                    <a:cubicBezTo>
                      <a:pt x="613600" y="140011"/>
                      <a:pt x="609766" y="140511"/>
                      <a:pt x="606350" y="141011"/>
                    </a:cubicBezTo>
                    <a:cubicBezTo>
                      <a:pt x="602267" y="141595"/>
                      <a:pt x="599059" y="142011"/>
                      <a:pt x="596226" y="146428"/>
                    </a:cubicBezTo>
                    <a:cubicBezTo>
                      <a:pt x="594101" y="149719"/>
                      <a:pt x="593684" y="154510"/>
                      <a:pt x="593268" y="159093"/>
                    </a:cubicBezTo>
                    <a:cubicBezTo>
                      <a:pt x="593059" y="161676"/>
                      <a:pt x="592810" y="164343"/>
                      <a:pt x="592268" y="166801"/>
                    </a:cubicBezTo>
                    <a:lnTo>
                      <a:pt x="592143" y="167468"/>
                    </a:lnTo>
                    <a:cubicBezTo>
                      <a:pt x="591268" y="171592"/>
                      <a:pt x="590226" y="176300"/>
                      <a:pt x="593018" y="179009"/>
                    </a:cubicBezTo>
                    <a:cubicBezTo>
                      <a:pt x="594559" y="180508"/>
                      <a:pt x="596142" y="180508"/>
                      <a:pt x="598851" y="180508"/>
                    </a:cubicBezTo>
                    <a:cubicBezTo>
                      <a:pt x="600892" y="180467"/>
                      <a:pt x="603225" y="180467"/>
                      <a:pt x="605517" y="181592"/>
                    </a:cubicBezTo>
                    <a:cubicBezTo>
                      <a:pt x="610725" y="184217"/>
                      <a:pt x="611350" y="188300"/>
                      <a:pt x="611850" y="191299"/>
                    </a:cubicBezTo>
                    <a:cubicBezTo>
                      <a:pt x="612266" y="193966"/>
                      <a:pt x="612600" y="195424"/>
                      <a:pt x="614516" y="196674"/>
                    </a:cubicBezTo>
                    <a:cubicBezTo>
                      <a:pt x="615516" y="197340"/>
                      <a:pt x="618057" y="196966"/>
                      <a:pt x="620266" y="196632"/>
                    </a:cubicBezTo>
                    <a:cubicBezTo>
                      <a:pt x="624057" y="196091"/>
                      <a:pt x="628765" y="195424"/>
                      <a:pt x="631223" y="199132"/>
                    </a:cubicBezTo>
                    <a:cubicBezTo>
                      <a:pt x="633014" y="201882"/>
                      <a:pt x="633390" y="204340"/>
                      <a:pt x="632348" y="206465"/>
                    </a:cubicBezTo>
                    <a:cubicBezTo>
                      <a:pt x="630182" y="210798"/>
                      <a:pt x="622974" y="211298"/>
                      <a:pt x="618183" y="211589"/>
                    </a:cubicBezTo>
                    <a:cubicBezTo>
                      <a:pt x="617349" y="211631"/>
                      <a:pt x="616683" y="211673"/>
                      <a:pt x="616183" y="211756"/>
                    </a:cubicBezTo>
                    <a:cubicBezTo>
                      <a:pt x="609766" y="212631"/>
                      <a:pt x="609266" y="215339"/>
                      <a:pt x="608183" y="221922"/>
                    </a:cubicBezTo>
                    <a:lnTo>
                      <a:pt x="607975" y="223172"/>
                    </a:lnTo>
                    <a:cubicBezTo>
                      <a:pt x="606433" y="231880"/>
                      <a:pt x="604350" y="239962"/>
                      <a:pt x="602142" y="248503"/>
                    </a:cubicBezTo>
                    <a:lnTo>
                      <a:pt x="601059" y="252670"/>
                    </a:lnTo>
                    <a:cubicBezTo>
                      <a:pt x="599517" y="258711"/>
                      <a:pt x="599934" y="273251"/>
                      <a:pt x="603392" y="278459"/>
                    </a:cubicBezTo>
                    <a:cubicBezTo>
                      <a:pt x="604100" y="279501"/>
                      <a:pt x="605309" y="280043"/>
                      <a:pt x="606891" y="280709"/>
                    </a:cubicBezTo>
                    <a:cubicBezTo>
                      <a:pt x="609141" y="281667"/>
                      <a:pt x="611975" y="282917"/>
                      <a:pt x="613558" y="286209"/>
                    </a:cubicBezTo>
                    <a:cubicBezTo>
                      <a:pt x="615391" y="290042"/>
                      <a:pt x="614308" y="294625"/>
                      <a:pt x="613349" y="298708"/>
                    </a:cubicBezTo>
                    <a:cubicBezTo>
                      <a:pt x="612975" y="300249"/>
                      <a:pt x="612641" y="301707"/>
                      <a:pt x="612475" y="302999"/>
                    </a:cubicBezTo>
                    <a:cubicBezTo>
                      <a:pt x="612141" y="306166"/>
                      <a:pt x="612433" y="306915"/>
                      <a:pt x="612933" y="308416"/>
                    </a:cubicBezTo>
                    <a:cubicBezTo>
                      <a:pt x="613308" y="309457"/>
                      <a:pt x="613766" y="310707"/>
                      <a:pt x="614182" y="312873"/>
                    </a:cubicBezTo>
                    <a:cubicBezTo>
                      <a:pt x="614891" y="316540"/>
                      <a:pt x="614224" y="318915"/>
                      <a:pt x="613641" y="320998"/>
                    </a:cubicBezTo>
                    <a:cubicBezTo>
                      <a:pt x="613308" y="322206"/>
                      <a:pt x="612975" y="323373"/>
                      <a:pt x="612891" y="324789"/>
                    </a:cubicBezTo>
                    <a:cubicBezTo>
                      <a:pt x="612558" y="330664"/>
                      <a:pt x="613433" y="339955"/>
                      <a:pt x="615725" y="347329"/>
                    </a:cubicBezTo>
                    <a:cubicBezTo>
                      <a:pt x="616016" y="346413"/>
                      <a:pt x="616307" y="345454"/>
                      <a:pt x="616683" y="344579"/>
                    </a:cubicBezTo>
                    <a:cubicBezTo>
                      <a:pt x="621307" y="332789"/>
                      <a:pt x="621099" y="324248"/>
                      <a:pt x="623349" y="311873"/>
                    </a:cubicBezTo>
                    <a:cubicBezTo>
                      <a:pt x="625140" y="301874"/>
                      <a:pt x="632431" y="296583"/>
                      <a:pt x="634265" y="285875"/>
                    </a:cubicBezTo>
                    <a:cubicBezTo>
                      <a:pt x="635098" y="280876"/>
                      <a:pt x="636764" y="274043"/>
                      <a:pt x="635931" y="268918"/>
                    </a:cubicBezTo>
                    <a:cubicBezTo>
                      <a:pt x="635139" y="263919"/>
                      <a:pt x="630807" y="260377"/>
                      <a:pt x="630473" y="254836"/>
                    </a:cubicBezTo>
                    <a:cubicBezTo>
                      <a:pt x="629890" y="245295"/>
                      <a:pt x="648014" y="218047"/>
                      <a:pt x="658721" y="218880"/>
                    </a:cubicBezTo>
                    <a:cubicBezTo>
                      <a:pt x="674303" y="220089"/>
                      <a:pt x="668095" y="245212"/>
                      <a:pt x="667387" y="254503"/>
                    </a:cubicBezTo>
                    <a:cubicBezTo>
                      <a:pt x="666429" y="266877"/>
                      <a:pt x="664804" y="278501"/>
                      <a:pt x="665721" y="291167"/>
                    </a:cubicBezTo>
                    <a:cubicBezTo>
                      <a:pt x="666679" y="304124"/>
                      <a:pt x="667429" y="315373"/>
                      <a:pt x="665721" y="328789"/>
                    </a:cubicBezTo>
                    <a:cubicBezTo>
                      <a:pt x="664054" y="342079"/>
                      <a:pt x="660679" y="359745"/>
                      <a:pt x="664596" y="372785"/>
                    </a:cubicBezTo>
                    <a:cubicBezTo>
                      <a:pt x="667804" y="383410"/>
                      <a:pt x="675636" y="389701"/>
                      <a:pt x="669220" y="401867"/>
                    </a:cubicBezTo>
                    <a:cubicBezTo>
                      <a:pt x="663679" y="412324"/>
                      <a:pt x="656346" y="415532"/>
                      <a:pt x="655305" y="427990"/>
                    </a:cubicBezTo>
                    <a:cubicBezTo>
                      <a:pt x="654846" y="433406"/>
                      <a:pt x="655096" y="456112"/>
                      <a:pt x="645014" y="444947"/>
                    </a:cubicBezTo>
                    <a:cubicBezTo>
                      <a:pt x="641014" y="440530"/>
                      <a:pt x="645472" y="426698"/>
                      <a:pt x="644930" y="420824"/>
                    </a:cubicBezTo>
                    <a:cubicBezTo>
                      <a:pt x="635223" y="417782"/>
                      <a:pt x="617683" y="447571"/>
                      <a:pt x="620349" y="456904"/>
                    </a:cubicBezTo>
                    <a:cubicBezTo>
                      <a:pt x="623265" y="467112"/>
                      <a:pt x="635515" y="450321"/>
                      <a:pt x="643347" y="461279"/>
                    </a:cubicBezTo>
                    <a:cubicBezTo>
                      <a:pt x="651305" y="472403"/>
                      <a:pt x="639473" y="483277"/>
                      <a:pt x="631098" y="487902"/>
                    </a:cubicBezTo>
                    <a:cubicBezTo>
                      <a:pt x="620224" y="493943"/>
                      <a:pt x="613141" y="497068"/>
                      <a:pt x="609350" y="509067"/>
                    </a:cubicBezTo>
                    <a:cubicBezTo>
                      <a:pt x="605642" y="520733"/>
                      <a:pt x="600017" y="531398"/>
                      <a:pt x="591185" y="541731"/>
                    </a:cubicBezTo>
                    <a:cubicBezTo>
                      <a:pt x="580019" y="554730"/>
                      <a:pt x="573353" y="547439"/>
                      <a:pt x="561520" y="553064"/>
                    </a:cubicBezTo>
                    <a:cubicBezTo>
                      <a:pt x="551771" y="557730"/>
                      <a:pt x="533522" y="570521"/>
                      <a:pt x="529439" y="581020"/>
                    </a:cubicBezTo>
                    <a:cubicBezTo>
                      <a:pt x="527523" y="585978"/>
                      <a:pt x="529939" y="592977"/>
                      <a:pt x="526439" y="596894"/>
                    </a:cubicBezTo>
                    <a:cubicBezTo>
                      <a:pt x="519648" y="604476"/>
                      <a:pt x="520606" y="597894"/>
                      <a:pt x="515690" y="595560"/>
                    </a:cubicBezTo>
                    <a:cubicBezTo>
                      <a:pt x="509691" y="592727"/>
                      <a:pt x="512607" y="589561"/>
                      <a:pt x="504024" y="590727"/>
                    </a:cubicBezTo>
                    <a:cubicBezTo>
                      <a:pt x="498191" y="591519"/>
                      <a:pt x="493650" y="594852"/>
                      <a:pt x="491275" y="600393"/>
                    </a:cubicBezTo>
                    <a:cubicBezTo>
                      <a:pt x="493692" y="605185"/>
                      <a:pt x="493650" y="611392"/>
                      <a:pt x="494859" y="616600"/>
                    </a:cubicBezTo>
                    <a:cubicBezTo>
                      <a:pt x="485817" y="620808"/>
                      <a:pt x="489067" y="635349"/>
                      <a:pt x="486026" y="643390"/>
                    </a:cubicBezTo>
                    <a:cubicBezTo>
                      <a:pt x="482984" y="651389"/>
                      <a:pt x="475235" y="659805"/>
                      <a:pt x="468944" y="665138"/>
                    </a:cubicBezTo>
                    <a:cubicBezTo>
                      <a:pt x="461028" y="671888"/>
                      <a:pt x="453653" y="671721"/>
                      <a:pt x="444696" y="676013"/>
                    </a:cubicBezTo>
                    <a:cubicBezTo>
                      <a:pt x="428780" y="683679"/>
                      <a:pt x="413073" y="697969"/>
                      <a:pt x="395449" y="701219"/>
                    </a:cubicBezTo>
                    <a:cubicBezTo>
                      <a:pt x="395866" y="702302"/>
                      <a:pt x="396324" y="703386"/>
                      <a:pt x="396783" y="704469"/>
                    </a:cubicBezTo>
                    <a:cubicBezTo>
                      <a:pt x="398741" y="709052"/>
                      <a:pt x="400574" y="713385"/>
                      <a:pt x="398616" y="717051"/>
                    </a:cubicBezTo>
                    <a:cubicBezTo>
                      <a:pt x="397366" y="719426"/>
                      <a:pt x="394783" y="720967"/>
                      <a:pt x="390742" y="721842"/>
                    </a:cubicBezTo>
                    <a:cubicBezTo>
                      <a:pt x="386034" y="722801"/>
                      <a:pt x="382117" y="722509"/>
                      <a:pt x="378367" y="722176"/>
                    </a:cubicBezTo>
                    <a:cubicBezTo>
                      <a:pt x="372909" y="721717"/>
                      <a:pt x="368201" y="721301"/>
                      <a:pt x="361827" y="725175"/>
                    </a:cubicBezTo>
                    <a:cubicBezTo>
                      <a:pt x="360494" y="725967"/>
                      <a:pt x="358577" y="727717"/>
                      <a:pt x="356535" y="729550"/>
                    </a:cubicBezTo>
                    <a:cubicBezTo>
                      <a:pt x="351869" y="733758"/>
                      <a:pt x="346578" y="738550"/>
                      <a:pt x="341787" y="738550"/>
                    </a:cubicBezTo>
                    <a:cubicBezTo>
                      <a:pt x="341537" y="738550"/>
                      <a:pt x="341287" y="738550"/>
                      <a:pt x="340995" y="738508"/>
                    </a:cubicBezTo>
                    <a:cubicBezTo>
                      <a:pt x="339079" y="738300"/>
                      <a:pt x="337412" y="737258"/>
                      <a:pt x="336204" y="735550"/>
                    </a:cubicBezTo>
                    <a:cubicBezTo>
                      <a:pt x="332204" y="729842"/>
                      <a:pt x="333579" y="724384"/>
                      <a:pt x="334662" y="720009"/>
                    </a:cubicBezTo>
                    <a:cubicBezTo>
                      <a:pt x="336037" y="714593"/>
                      <a:pt x="336662" y="712135"/>
                      <a:pt x="328371" y="709843"/>
                    </a:cubicBezTo>
                    <a:cubicBezTo>
                      <a:pt x="325538" y="709052"/>
                      <a:pt x="322121" y="709385"/>
                      <a:pt x="318497" y="709760"/>
                    </a:cubicBezTo>
                    <a:cubicBezTo>
                      <a:pt x="311664" y="710427"/>
                      <a:pt x="303165" y="711260"/>
                      <a:pt x="298665" y="702594"/>
                    </a:cubicBezTo>
                    <a:cubicBezTo>
                      <a:pt x="295707" y="696928"/>
                      <a:pt x="296498" y="691095"/>
                      <a:pt x="297248" y="685429"/>
                    </a:cubicBezTo>
                    <a:cubicBezTo>
                      <a:pt x="297915" y="680221"/>
                      <a:pt x="298581" y="675304"/>
                      <a:pt x="296082" y="671263"/>
                    </a:cubicBezTo>
                    <a:cubicBezTo>
                      <a:pt x="293207" y="666638"/>
                      <a:pt x="286041" y="661805"/>
                      <a:pt x="279708" y="657597"/>
                    </a:cubicBezTo>
                    <a:cubicBezTo>
                      <a:pt x="275833" y="655014"/>
                      <a:pt x="272167" y="652556"/>
                      <a:pt x="269417" y="650139"/>
                    </a:cubicBezTo>
                    <a:cubicBezTo>
                      <a:pt x="268126" y="649015"/>
                      <a:pt x="266876" y="648056"/>
                      <a:pt x="265668" y="647140"/>
                    </a:cubicBezTo>
                    <a:cubicBezTo>
                      <a:pt x="262834" y="644973"/>
                      <a:pt x="260168" y="642973"/>
                      <a:pt x="257668" y="639265"/>
                    </a:cubicBezTo>
                    <a:cubicBezTo>
                      <a:pt x="256501" y="637516"/>
                      <a:pt x="255543" y="634349"/>
                      <a:pt x="254543" y="631016"/>
                    </a:cubicBezTo>
                    <a:cubicBezTo>
                      <a:pt x="253918" y="628933"/>
                      <a:pt x="253002" y="625808"/>
                      <a:pt x="252460" y="625141"/>
                    </a:cubicBezTo>
                    <a:cubicBezTo>
                      <a:pt x="250585" y="624308"/>
                      <a:pt x="230337" y="620850"/>
                      <a:pt x="228212" y="620850"/>
                    </a:cubicBezTo>
                    <a:cubicBezTo>
                      <a:pt x="226712" y="621183"/>
                      <a:pt x="225920" y="622225"/>
                      <a:pt x="224754" y="624017"/>
                    </a:cubicBezTo>
                    <a:cubicBezTo>
                      <a:pt x="223462" y="625975"/>
                      <a:pt x="221838" y="628433"/>
                      <a:pt x="218129" y="628975"/>
                    </a:cubicBezTo>
                    <a:cubicBezTo>
                      <a:pt x="211755" y="629849"/>
                      <a:pt x="210005" y="627766"/>
                      <a:pt x="209130" y="623808"/>
                    </a:cubicBezTo>
                    <a:cubicBezTo>
                      <a:pt x="208839" y="622517"/>
                      <a:pt x="208547" y="621267"/>
                      <a:pt x="207505" y="620017"/>
                    </a:cubicBezTo>
                    <a:cubicBezTo>
                      <a:pt x="205964" y="618225"/>
                      <a:pt x="204380" y="616476"/>
                      <a:pt x="202839" y="614767"/>
                    </a:cubicBezTo>
                    <a:cubicBezTo>
                      <a:pt x="197631" y="609059"/>
                      <a:pt x="192715" y="603643"/>
                      <a:pt x="189007" y="596060"/>
                    </a:cubicBezTo>
                    <a:cubicBezTo>
                      <a:pt x="184340" y="586603"/>
                      <a:pt x="181882" y="585811"/>
                      <a:pt x="171425" y="582353"/>
                    </a:cubicBezTo>
                    <a:lnTo>
                      <a:pt x="169300" y="581645"/>
                    </a:lnTo>
                    <a:cubicBezTo>
                      <a:pt x="152009" y="575895"/>
                      <a:pt x="136552" y="562729"/>
                      <a:pt x="126470" y="553313"/>
                    </a:cubicBezTo>
                    <a:cubicBezTo>
                      <a:pt x="118262" y="545648"/>
                      <a:pt x="116970" y="539356"/>
                      <a:pt x="115345" y="531315"/>
                    </a:cubicBezTo>
                    <a:cubicBezTo>
                      <a:pt x="115054" y="529940"/>
                      <a:pt x="114762" y="528482"/>
                      <a:pt x="114429" y="526940"/>
                    </a:cubicBezTo>
                    <a:cubicBezTo>
                      <a:pt x="111596" y="514483"/>
                      <a:pt x="108054" y="510067"/>
                      <a:pt x="105555" y="508525"/>
                    </a:cubicBezTo>
                    <a:cubicBezTo>
                      <a:pt x="104222" y="507692"/>
                      <a:pt x="102763" y="507484"/>
                      <a:pt x="101180" y="507900"/>
                    </a:cubicBezTo>
                    <a:cubicBezTo>
                      <a:pt x="99972" y="508192"/>
                      <a:pt x="98430" y="509733"/>
                      <a:pt x="96930" y="511192"/>
                    </a:cubicBezTo>
                    <a:cubicBezTo>
                      <a:pt x="94847" y="513275"/>
                      <a:pt x="92430" y="515608"/>
                      <a:pt x="89389" y="516358"/>
                    </a:cubicBezTo>
                    <a:cubicBezTo>
                      <a:pt x="86264" y="517150"/>
                      <a:pt x="83931" y="516025"/>
                      <a:pt x="82223" y="515192"/>
                    </a:cubicBezTo>
                    <a:cubicBezTo>
                      <a:pt x="80390" y="514316"/>
                      <a:pt x="79765" y="514025"/>
                      <a:pt x="78390" y="515775"/>
                    </a:cubicBezTo>
                    <a:cubicBezTo>
                      <a:pt x="81431" y="521608"/>
                      <a:pt x="80431" y="526024"/>
                      <a:pt x="79015" y="528774"/>
                    </a:cubicBezTo>
                    <a:cubicBezTo>
                      <a:pt x="75390" y="535732"/>
                      <a:pt x="65891" y="538731"/>
                      <a:pt x="58850" y="539190"/>
                    </a:cubicBezTo>
                    <a:cubicBezTo>
                      <a:pt x="54767" y="539481"/>
                      <a:pt x="52600" y="538731"/>
                      <a:pt x="51059" y="537731"/>
                    </a:cubicBezTo>
                    <a:cubicBezTo>
                      <a:pt x="50350" y="538481"/>
                      <a:pt x="49351" y="539689"/>
                      <a:pt x="48392" y="540814"/>
                    </a:cubicBezTo>
                    <a:cubicBezTo>
                      <a:pt x="47434" y="541939"/>
                      <a:pt x="46934" y="543398"/>
                      <a:pt x="46351" y="545064"/>
                    </a:cubicBezTo>
                    <a:cubicBezTo>
                      <a:pt x="45517" y="547439"/>
                      <a:pt x="44517" y="550355"/>
                      <a:pt x="41685" y="552897"/>
                    </a:cubicBezTo>
                    <a:cubicBezTo>
                      <a:pt x="43559" y="558563"/>
                      <a:pt x="41143" y="561105"/>
                      <a:pt x="39435" y="562146"/>
                    </a:cubicBezTo>
                    <a:cubicBezTo>
                      <a:pt x="34852" y="564938"/>
                      <a:pt x="26102" y="562021"/>
                      <a:pt x="21602" y="557646"/>
                    </a:cubicBezTo>
                    <a:cubicBezTo>
                      <a:pt x="18686" y="558605"/>
                      <a:pt x="16478" y="560730"/>
                      <a:pt x="15311" y="563688"/>
                    </a:cubicBezTo>
                    <a:cubicBezTo>
                      <a:pt x="19436" y="569646"/>
                      <a:pt x="23061" y="577645"/>
                      <a:pt x="18061" y="587561"/>
                    </a:cubicBezTo>
                    <a:cubicBezTo>
                      <a:pt x="16645" y="590352"/>
                      <a:pt x="14895" y="591477"/>
                      <a:pt x="13520" y="592436"/>
                    </a:cubicBezTo>
                    <a:cubicBezTo>
                      <a:pt x="12145" y="593352"/>
                      <a:pt x="11270" y="593935"/>
                      <a:pt x="10687" y="596269"/>
                    </a:cubicBezTo>
                    <a:cubicBezTo>
                      <a:pt x="10479" y="597144"/>
                      <a:pt x="11020" y="599352"/>
                      <a:pt x="11520" y="601102"/>
                    </a:cubicBezTo>
                    <a:cubicBezTo>
                      <a:pt x="12187" y="603560"/>
                      <a:pt x="12853" y="606060"/>
                      <a:pt x="12604" y="608393"/>
                    </a:cubicBezTo>
                    <a:lnTo>
                      <a:pt x="12395" y="610517"/>
                    </a:lnTo>
                    <a:lnTo>
                      <a:pt x="10270" y="610601"/>
                    </a:lnTo>
                    <a:cubicBezTo>
                      <a:pt x="8104" y="610684"/>
                      <a:pt x="5187" y="611142"/>
                      <a:pt x="3646" y="612809"/>
                    </a:cubicBezTo>
                    <a:cubicBezTo>
                      <a:pt x="2688" y="613851"/>
                      <a:pt x="2271" y="615267"/>
                      <a:pt x="2354" y="617225"/>
                    </a:cubicBezTo>
                    <a:cubicBezTo>
                      <a:pt x="2521" y="620225"/>
                      <a:pt x="3979" y="620933"/>
                      <a:pt x="7020" y="622100"/>
                    </a:cubicBezTo>
                    <a:cubicBezTo>
                      <a:pt x="8812" y="622808"/>
                      <a:pt x="10853" y="623600"/>
                      <a:pt x="12312" y="625308"/>
                    </a:cubicBezTo>
                    <a:cubicBezTo>
                      <a:pt x="18478" y="632724"/>
                      <a:pt x="17811" y="640682"/>
                      <a:pt x="17228" y="647681"/>
                    </a:cubicBezTo>
                    <a:cubicBezTo>
                      <a:pt x="17228" y="647806"/>
                      <a:pt x="17228" y="647890"/>
                      <a:pt x="17186" y="647973"/>
                    </a:cubicBezTo>
                    <a:cubicBezTo>
                      <a:pt x="17561" y="647640"/>
                      <a:pt x="17894" y="647265"/>
                      <a:pt x="18311" y="646932"/>
                    </a:cubicBezTo>
                    <a:cubicBezTo>
                      <a:pt x="23811" y="642682"/>
                      <a:pt x="22353" y="646598"/>
                      <a:pt x="26394" y="649348"/>
                    </a:cubicBezTo>
                    <a:cubicBezTo>
                      <a:pt x="33394" y="654139"/>
                      <a:pt x="44851" y="660972"/>
                      <a:pt x="53850" y="662347"/>
                    </a:cubicBezTo>
                    <a:cubicBezTo>
                      <a:pt x="64683" y="664013"/>
                      <a:pt x="73224" y="667305"/>
                      <a:pt x="80973" y="675554"/>
                    </a:cubicBezTo>
                    <a:cubicBezTo>
                      <a:pt x="85515" y="680429"/>
                      <a:pt x="85264" y="681804"/>
                      <a:pt x="92181" y="683220"/>
                    </a:cubicBezTo>
                    <a:cubicBezTo>
                      <a:pt x="101138" y="685053"/>
                      <a:pt x="110429" y="683679"/>
                      <a:pt x="119553" y="684095"/>
                    </a:cubicBezTo>
                    <a:cubicBezTo>
                      <a:pt x="139510" y="685012"/>
                      <a:pt x="153093" y="702552"/>
                      <a:pt x="171549" y="707885"/>
                    </a:cubicBezTo>
                    <a:cubicBezTo>
                      <a:pt x="189673" y="713093"/>
                      <a:pt x="208797" y="706510"/>
                      <a:pt x="226212" y="716759"/>
                    </a:cubicBezTo>
                    <a:cubicBezTo>
                      <a:pt x="236003" y="722551"/>
                      <a:pt x="231587" y="727134"/>
                      <a:pt x="229045" y="735633"/>
                    </a:cubicBezTo>
                    <a:cubicBezTo>
                      <a:pt x="226171" y="745174"/>
                      <a:pt x="229920" y="751507"/>
                      <a:pt x="233795" y="758715"/>
                    </a:cubicBezTo>
                    <a:cubicBezTo>
                      <a:pt x="237295" y="765256"/>
                      <a:pt x="233170" y="773672"/>
                      <a:pt x="237420" y="779671"/>
                    </a:cubicBezTo>
                    <a:cubicBezTo>
                      <a:pt x="240503" y="784088"/>
                      <a:pt x="243753" y="781088"/>
                      <a:pt x="244211" y="787254"/>
                    </a:cubicBezTo>
                    <a:cubicBezTo>
                      <a:pt x="244461" y="790587"/>
                      <a:pt x="240628" y="793670"/>
                      <a:pt x="241169" y="797753"/>
                    </a:cubicBezTo>
                    <a:cubicBezTo>
                      <a:pt x="242502" y="808253"/>
                      <a:pt x="253085" y="804336"/>
                      <a:pt x="259543" y="809128"/>
                    </a:cubicBezTo>
                    <a:cubicBezTo>
                      <a:pt x="263167" y="811836"/>
                      <a:pt x="262459" y="816419"/>
                      <a:pt x="266001" y="819127"/>
                    </a:cubicBezTo>
                    <a:cubicBezTo>
                      <a:pt x="268876" y="821335"/>
                      <a:pt x="272001" y="819252"/>
                      <a:pt x="275375" y="820293"/>
                    </a:cubicBezTo>
                    <a:cubicBezTo>
                      <a:pt x="280208" y="821793"/>
                      <a:pt x="282750" y="826585"/>
                      <a:pt x="287791" y="827293"/>
                    </a:cubicBezTo>
                    <a:cubicBezTo>
                      <a:pt x="292832" y="828043"/>
                      <a:pt x="297915" y="822543"/>
                      <a:pt x="302748" y="826043"/>
                    </a:cubicBezTo>
                    <a:cubicBezTo>
                      <a:pt x="305623" y="828126"/>
                      <a:pt x="304623" y="833001"/>
                      <a:pt x="306956" y="835625"/>
                    </a:cubicBezTo>
                    <a:cubicBezTo>
                      <a:pt x="310747" y="839875"/>
                      <a:pt x="315330" y="838334"/>
                      <a:pt x="320663" y="839750"/>
                    </a:cubicBezTo>
                    <a:cubicBezTo>
                      <a:pt x="324621" y="840792"/>
                      <a:pt x="327580" y="844708"/>
                      <a:pt x="330746" y="845291"/>
                    </a:cubicBezTo>
                    <a:cubicBezTo>
                      <a:pt x="339745" y="846958"/>
                      <a:pt x="342037" y="835042"/>
                      <a:pt x="352453" y="837500"/>
                    </a:cubicBezTo>
                    <a:cubicBezTo>
                      <a:pt x="357869" y="838792"/>
                      <a:pt x="358119" y="841958"/>
                      <a:pt x="364243" y="839334"/>
                    </a:cubicBezTo>
                    <a:cubicBezTo>
                      <a:pt x="369285" y="837167"/>
                      <a:pt x="370659" y="831959"/>
                      <a:pt x="374326" y="828418"/>
                    </a:cubicBezTo>
                    <a:cubicBezTo>
                      <a:pt x="380201" y="822793"/>
                      <a:pt x="386200" y="822293"/>
                      <a:pt x="393533" y="820293"/>
                    </a:cubicBezTo>
                    <a:cubicBezTo>
                      <a:pt x="401282" y="818210"/>
                      <a:pt x="407865" y="813377"/>
                      <a:pt x="415489" y="811002"/>
                    </a:cubicBezTo>
                    <a:cubicBezTo>
                      <a:pt x="423906" y="808378"/>
                      <a:pt x="431072" y="808294"/>
                      <a:pt x="438738" y="804044"/>
                    </a:cubicBezTo>
                    <a:cubicBezTo>
                      <a:pt x="450237" y="797670"/>
                      <a:pt x="455486" y="802920"/>
                      <a:pt x="467777" y="805253"/>
                    </a:cubicBezTo>
                    <a:cubicBezTo>
                      <a:pt x="472777" y="806211"/>
                      <a:pt x="477152" y="804253"/>
                      <a:pt x="481776" y="804961"/>
                    </a:cubicBezTo>
                    <a:cubicBezTo>
                      <a:pt x="488651" y="806044"/>
                      <a:pt x="489651" y="810627"/>
                      <a:pt x="494859" y="814210"/>
                    </a:cubicBezTo>
                    <a:cubicBezTo>
                      <a:pt x="504691" y="820960"/>
                      <a:pt x="511941" y="809378"/>
                      <a:pt x="522190" y="807336"/>
                    </a:cubicBezTo>
                    <a:cubicBezTo>
                      <a:pt x="531814" y="805419"/>
                      <a:pt x="545396" y="810752"/>
                      <a:pt x="552396" y="817419"/>
                    </a:cubicBezTo>
                    <a:cubicBezTo>
                      <a:pt x="560228" y="824876"/>
                      <a:pt x="559354" y="832251"/>
                      <a:pt x="571311" y="834876"/>
                    </a:cubicBezTo>
                    <a:cubicBezTo>
                      <a:pt x="579269" y="836625"/>
                      <a:pt x="587935" y="836001"/>
                      <a:pt x="596017" y="836750"/>
                    </a:cubicBezTo>
                    <a:cubicBezTo>
                      <a:pt x="600101" y="837125"/>
                      <a:pt x="603808" y="837334"/>
                      <a:pt x="607475" y="837459"/>
                    </a:cubicBezTo>
                    <a:cubicBezTo>
                      <a:pt x="605809" y="829751"/>
                      <a:pt x="604600" y="821627"/>
                      <a:pt x="608475" y="817127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109" name="Группа 108">
                <a:extLst>
                  <a:ext uri="{FF2B5EF4-FFF2-40B4-BE49-F238E27FC236}">
                    <a16:creationId xmlns:a16="http://schemas.microsoft.com/office/drawing/2014/main" id="{07C6365E-212A-44AA-A66E-9B096816835C}"/>
                  </a:ext>
                </a:extLst>
              </p:cNvPr>
              <p:cNvGrpSpPr/>
              <p:nvPr/>
            </p:nvGrpSpPr>
            <p:grpSpPr>
              <a:xfrm>
                <a:off x="7508090" y="3536631"/>
                <a:ext cx="966593" cy="1741535"/>
                <a:chOff x="7508090" y="3536631"/>
                <a:chExt cx="966593" cy="1741535"/>
              </a:xfrm>
            </p:grpSpPr>
            <p:sp>
              <p:nvSpPr>
                <p:cNvPr id="149" name="Полилиния: фигура 148">
                  <a:extLst>
                    <a:ext uri="{FF2B5EF4-FFF2-40B4-BE49-F238E27FC236}">
                      <a16:creationId xmlns:a16="http://schemas.microsoft.com/office/drawing/2014/main" id="{85D616DE-2129-43AF-8703-2FE44EBC0DD3}"/>
                    </a:ext>
                  </a:extLst>
                </p:cNvPr>
                <p:cNvSpPr/>
                <p:nvPr/>
              </p:nvSpPr>
              <p:spPr>
                <a:xfrm>
                  <a:off x="7508090" y="3536631"/>
                  <a:ext cx="966593" cy="1741535"/>
                </a:xfrm>
                <a:custGeom>
                  <a:avLst/>
                  <a:gdLst>
                    <a:gd name="connsiteX0" fmla="*/ 951877 w 966593"/>
                    <a:gd name="connsiteY0" fmla="*/ 1323807 h 1741534"/>
                    <a:gd name="connsiteX1" fmla="*/ 944044 w 966593"/>
                    <a:gd name="connsiteY1" fmla="*/ 1297268 h 1741534"/>
                    <a:gd name="connsiteX2" fmla="*/ 940544 w 966593"/>
                    <a:gd name="connsiteY2" fmla="*/ 1304225 h 1741534"/>
                    <a:gd name="connsiteX3" fmla="*/ 935670 w 966593"/>
                    <a:gd name="connsiteY3" fmla="*/ 1282060 h 1741534"/>
                    <a:gd name="connsiteX4" fmla="*/ 929170 w 966593"/>
                    <a:gd name="connsiteY4" fmla="*/ 1261479 h 1741534"/>
                    <a:gd name="connsiteX5" fmla="*/ 924004 w 966593"/>
                    <a:gd name="connsiteY5" fmla="*/ 1239730 h 1741534"/>
                    <a:gd name="connsiteX6" fmla="*/ 910130 w 966593"/>
                    <a:gd name="connsiteY6" fmla="*/ 1223607 h 1741534"/>
                    <a:gd name="connsiteX7" fmla="*/ 897673 w 966593"/>
                    <a:gd name="connsiteY7" fmla="*/ 1214899 h 1741534"/>
                    <a:gd name="connsiteX8" fmla="*/ 904088 w 966593"/>
                    <a:gd name="connsiteY8" fmla="*/ 1192609 h 1741534"/>
                    <a:gd name="connsiteX9" fmla="*/ 891006 w 966593"/>
                    <a:gd name="connsiteY9" fmla="*/ 1193567 h 1741534"/>
                    <a:gd name="connsiteX10" fmla="*/ 884090 w 966593"/>
                    <a:gd name="connsiteY10" fmla="*/ 1180985 h 1741534"/>
                    <a:gd name="connsiteX11" fmla="*/ 869966 w 966593"/>
                    <a:gd name="connsiteY11" fmla="*/ 1166528 h 1741534"/>
                    <a:gd name="connsiteX12" fmla="*/ 860467 w 966593"/>
                    <a:gd name="connsiteY12" fmla="*/ 1147987 h 1741534"/>
                    <a:gd name="connsiteX13" fmla="*/ 856009 w 966593"/>
                    <a:gd name="connsiteY13" fmla="*/ 1144863 h 1741534"/>
                    <a:gd name="connsiteX14" fmla="*/ 853092 w 966593"/>
                    <a:gd name="connsiteY14" fmla="*/ 1130614 h 1741534"/>
                    <a:gd name="connsiteX15" fmla="*/ 848343 w 966593"/>
                    <a:gd name="connsiteY15" fmla="*/ 1106449 h 1741534"/>
                    <a:gd name="connsiteX16" fmla="*/ 832594 w 966593"/>
                    <a:gd name="connsiteY16" fmla="*/ 1085867 h 1741534"/>
                    <a:gd name="connsiteX17" fmla="*/ 838344 w 966593"/>
                    <a:gd name="connsiteY17" fmla="*/ 1079118 h 1741534"/>
                    <a:gd name="connsiteX18" fmla="*/ 835302 w 966593"/>
                    <a:gd name="connsiteY18" fmla="*/ 1068660 h 1741534"/>
                    <a:gd name="connsiteX19" fmla="*/ 830261 w 966593"/>
                    <a:gd name="connsiteY19" fmla="*/ 1057661 h 1741534"/>
                    <a:gd name="connsiteX20" fmla="*/ 828928 w 966593"/>
                    <a:gd name="connsiteY20" fmla="*/ 1047661 h 1741534"/>
                    <a:gd name="connsiteX21" fmla="*/ 834594 w 966593"/>
                    <a:gd name="connsiteY21" fmla="*/ 1037995 h 1741534"/>
                    <a:gd name="connsiteX22" fmla="*/ 832177 w 966593"/>
                    <a:gd name="connsiteY22" fmla="*/ 1023455 h 1741534"/>
                    <a:gd name="connsiteX23" fmla="*/ 833344 w 966593"/>
                    <a:gd name="connsiteY23" fmla="*/ 1011748 h 1741534"/>
                    <a:gd name="connsiteX24" fmla="*/ 836510 w 966593"/>
                    <a:gd name="connsiteY24" fmla="*/ 1002498 h 1741534"/>
                    <a:gd name="connsiteX25" fmla="*/ 826094 w 966593"/>
                    <a:gd name="connsiteY25" fmla="*/ 999207 h 1741534"/>
                    <a:gd name="connsiteX26" fmla="*/ 825969 w 966593"/>
                    <a:gd name="connsiteY26" fmla="*/ 985958 h 1741534"/>
                    <a:gd name="connsiteX27" fmla="*/ 829636 w 966593"/>
                    <a:gd name="connsiteY27" fmla="*/ 979417 h 1741534"/>
                    <a:gd name="connsiteX28" fmla="*/ 793305 w 966593"/>
                    <a:gd name="connsiteY28" fmla="*/ 969917 h 1741534"/>
                    <a:gd name="connsiteX29" fmla="*/ 791014 w 966593"/>
                    <a:gd name="connsiteY29" fmla="*/ 952502 h 1741534"/>
                    <a:gd name="connsiteX30" fmla="*/ 775598 w 966593"/>
                    <a:gd name="connsiteY30" fmla="*/ 929170 h 1741534"/>
                    <a:gd name="connsiteX31" fmla="*/ 765682 w 966593"/>
                    <a:gd name="connsiteY31" fmla="*/ 931629 h 1741534"/>
                    <a:gd name="connsiteX32" fmla="*/ 754308 w 966593"/>
                    <a:gd name="connsiteY32" fmla="*/ 929212 h 1741534"/>
                    <a:gd name="connsiteX33" fmla="*/ 754808 w 966593"/>
                    <a:gd name="connsiteY33" fmla="*/ 918630 h 1741534"/>
                    <a:gd name="connsiteX34" fmla="*/ 761599 w 966593"/>
                    <a:gd name="connsiteY34" fmla="*/ 915005 h 1741534"/>
                    <a:gd name="connsiteX35" fmla="*/ 761099 w 966593"/>
                    <a:gd name="connsiteY35" fmla="*/ 909755 h 1741534"/>
                    <a:gd name="connsiteX36" fmla="*/ 764724 w 966593"/>
                    <a:gd name="connsiteY36" fmla="*/ 906464 h 1741534"/>
                    <a:gd name="connsiteX37" fmla="*/ 753516 w 966593"/>
                    <a:gd name="connsiteY37" fmla="*/ 886757 h 1741534"/>
                    <a:gd name="connsiteX38" fmla="*/ 742934 w 966593"/>
                    <a:gd name="connsiteY38" fmla="*/ 890007 h 1741534"/>
                    <a:gd name="connsiteX39" fmla="*/ 730477 w 966593"/>
                    <a:gd name="connsiteY39" fmla="*/ 883966 h 1741534"/>
                    <a:gd name="connsiteX40" fmla="*/ 706770 w 966593"/>
                    <a:gd name="connsiteY40" fmla="*/ 885174 h 1741534"/>
                    <a:gd name="connsiteX41" fmla="*/ 692980 w 966593"/>
                    <a:gd name="connsiteY41" fmla="*/ 883091 h 1741534"/>
                    <a:gd name="connsiteX42" fmla="*/ 684522 w 966593"/>
                    <a:gd name="connsiteY42" fmla="*/ 874300 h 1741534"/>
                    <a:gd name="connsiteX43" fmla="*/ 672314 w 966593"/>
                    <a:gd name="connsiteY43" fmla="*/ 875633 h 1741534"/>
                    <a:gd name="connsiteX44" fmla="*/ 663440 w 966593"/>
                    <a:gd name="connsiteY44" fmla="*/ 867842 h 1741534"/>
                    <a:gd name="connsiteX45" fmla="*/ 650150 w 966593"/>
                    <a:gd name="connsiteY45" fmla="*/ 858592 h 1741534"/>
                    <a:gd name="connsiteX46" fmla="*/ 628068 w 966593"/>
                    <a:gd name="connsiteY46" fmla="*/ 857884 h 1741534"/>
                    <a:gd name="connsiteX47" fmla="*/ 614277 w 966593"/>
                    <a:gd name="connsiteY47" fmla="*/ 856176 h 1741534"/>
                    <a:gd name="connsiteX48" fmla="*/ 589904 w 966593"/>
                    <a:gd name="connsiteY48" fmla="*/ 880133 h 1741534"/>
                    <a:gd name="connsiteX49" fmla="*/ 567156 w 966593"/>
                    <a:gd name="connsiteY49" fmla="*/ 889340 h 1741534"/>
                    <a:gd name="connsiteX50" fmla="*/ 579571 w 966593"/>
                    <a:gd name="connsiteY50" fmla="*/ 910214 h 1741534"/>
                    <a:gd name="connsiteX51" fmla="*/ 592154 w 966593"/>
                    <a:gd name="connsiteY51" fmla="*/ 958585 h 1741534"/>
                    <a:gd name="connsiteX52" fmla="*/ 576738 w 966593"/>
                    <a:gd name="connsiteY52" fmla="*/ 969418 h 1741534"/>
                    <a:gd name="connsiteX53" fmla="*/ 577613 w 966593"/>
                    <a:gd name="connsiteY53" fmla="*/ 946503 h 1741534"/>
                    <a:gd name="connsiteX54" fmla="*/ 576113 w 966593"/>
                    <a:gd name="connsiteY54" fmla="*/ 924296 h 1741534"/>
                    <a:gd name="connsiteX55" fmla="*/ 564614 w 966593"/>
                    <a:gd name="connsiteY55" fmla="*/ 939545 h 1741534"/>
                    <a:gd name="connsiteX56" fmla="*/ 565156 w 966593"/>
                    <a:gd name="connsiteY56" fmla="*/ 958502 h 1741534"/>
                    <a:gd name="connsiteX57" fmla="*/ 556282 w 966593"/>
                    <a:gd name="connsiteY57" fmla="*/ 976459 h 1741534"/>
                    <a:gd name="connsiteX58" fmla="*/ 521659 w 966593"/>
                    <a:gd name="connsiteY58" fmla="*/ 996457 h 1741534"/>
                    <a:gd name="connsiteX59" fmla="*/ 532783 w 966593"/>
                    <a:gd name="connsiteY59" fmla="*/ 977209 h 1741534"/>
                    <a:gd name="connsiteX60" fmla="*/ 530742 w 966593"/>
                    <a:gd name="connsiteY60" fmla="*/ 958252 h 1741534"/>
                    <a:gd name="connsiteX61" fmla="*/ 529200 w 966593"/>
                    <a:gd name="connsiteY61" fmla="*/ 945044 h 1741534"/>
                    <a:gd name="connsiteX62" fmla="*/ 508119 w 966593"/>
                    <a:gd name="connsiteY62" fmla="*/ 946253 h 1741534"/>
                    <a:gd name="connsiteX63" fmla="*/ 511410 w 966593"/>
                    <a:gd name="connsiteY63" fmla="*/ 916380 h 1741534"/>
                    <a:gd name="connsiteX64" fmla="*/ 494078 w 966593"/>
                    <a:gd name="connsiteY64" fmla="*/ 924671 h 1741534"/>
                    <a:gd name="connsiteX65" fmla="*/ 485328 w 966593"/>
                    <a:gd name="connsiteY65" fmla="*/ 947461 h 1741534"/>
                    <a:gd name="connsiteX66" fmla="*/ 501786 w 966593"/>
                    <a:gd name="connsiteY66" fmla="*/ 957710 h 1741534"/>
                    <a:gd name="connsiteX67" fmla="*/ 502994 w 966593"/>
                    <a:gd name="connsiteY67" fmla="*/ 966293 h 1741534"/>
                    <a:gd name="connsiteX68" fmla="*/ 507952 w 966593"/>
                    <a:gd name="connsiteY68" fmla="*/ 974375 h 1741534"/>
                    <a:gd name="connsiteX69" fmla="*/ 490787 w 966593"/>
                    <a:gd name="connsiteY69" fmla="*/ 981208 h 1741534"/>
                    <a:gd name="connsiteX70" fmla="*/ 486787 w 966593"/>
                    <a:gd name="connsiteY70" fmla="*/ 990082 h 1741534"/>
                    <a:gd name="connsiteX71" fmla="*/ 476496 w 966593"/>
                    <a:gd name="connsiteY71" fmla="*/ 985250 h 1741534"/>
                    <a:gd name="connsiteX72" fmla="*/ 470455 w 966593"/>
                    <a:gd name="connsiteY72" fmla="*/ 961043 h 1741534"/>
                    <a:gd name="connsiteX73" fmla="*/ 454289 w 966593"/>
                    <a:gd name="connsiteY73" fmla="*/ 941295 h 1741534"/>
                    <a:gd name="connsiteX74" fmla="*/ 445707 w 966593"/>
                    <a:gd name="connsiteY74" fmla="*/ 912922 h 1741534"/>
                    <a:gd name="connsiteX75" fmla="*/ 420709 w 966593"/>
                    <a:gd name="connsiteY75" fmla="*/ 931879 h 1741534"/>
                    <a:gd name="connsiteX76" fmla="*/ 401668 w 966593"/>
                    <a:gd name="connsiteY76" fmla="*/ 945294 h 1741534"/>
                    <a:gd name="connsiteX77" fmla="*/ 391378 w 966593"/>
                    <a:gd name="connsiteY77" fmla="*/ 950836 h 1741534"/>
                    <a:gd name="connsiteX78" fmla="*/ 384836 w 966593"/>
                    <a:gd name="connsiteY78" fmla="*/ 944461 h 1741534"/>
                    <a:gd name="connsiteX79" fmla="*/ 363880 w 966593"/>
                    <a:gd name="connsiteY79" fmla="*/ 951711 h 1741534"/>
                    <a:gd name="connsiteX80" fmla="*/ 352589 w 966593"/>
                    <a:gd name="connsiteY80" fmla="*/ 913088 h 1741534"/>
                    <a:gd name="connsiteX81" fmla="*/ 376379 w 966593"/>
                    <a:gd name="connsiteY81" fmla="*/ 856926 h 1741534"/>
                    <a:gd name="connsiteX82" fmla="*/ 385170 w 966593"/>
                    <a:gd name="connsiteY82" fmla="*/ 825137 h 1741534"/>
                    <a:gd name="connsiteX83" fmla="*/ 391961 w 966593"/>
                    <a:gd name="connsiteY83" fmla="*/ 802430 h 1741534"/>
                    <a:gd name="connsiteX84" fmla="*/ 401501 w 966593"/>
                    <a:gd name="connsiteY84" fmla="*/ 782973 h 1741534"/>
                    <a:gd name="connsiteX85" fmla="*/ 402210 w 966593"/>
                    <a:gd name="connsiteY85" fmla="*/ 767808 h 1741534"/>
                    <a:gd name="connsiteX86" fmla="*/ 411001 w 966593"/>
                    <a:gd name="connsiteY86" fmla="*/ 735102 h 1741534"/>
                    <a:gd name="connsiteX87" fmla="*/ 411168 w 966593"/>
                    <a:gd name="connsiteY87" fmla="*/ 722228 h 1741534"/>
                    <a:gd name="connsiteX88" fmla="*/ 418250 w 966593"/>
                    <a:gd name="connsiteY88" fmla="*/ 710937 h 1741534"/>
                    <a:gd name="connsiteX89" fmla="*/ 409043 w 966593"/>
                    <a:gd name="connsiteY89" fmla="*/ 691188 h 1741534"/>
                    <a:gd name="connsiteX90" fmla="*/ 414084 w 966593"/>
                    <a:gd name="connsiteY90" fmla="*/ 667607 h 1741534"/>
                    <a:gd name="connsiteX91" fmla="*/ 421500 w 966593"/>
                    <a:gd name="connsiteY91" fmla="*/ 639234 h 1741534"/>
                    <a:gd name="connsiteX92" fmla="*/ 423708 w 966593"/>
                    <a:gd name="connsiteY92" fmla="*/ 618486 h 1741534"/>
                    <a:gd name="connsiteX93" fmla="*/ 430458 w 966593"/>
                    <a:gd name="connsiteY93" fmla="*/ 594404 h 1741534"/>
                    <a:gd name="connsiteX94" fmla="*/ 434583 w 966593"/>
                    <a:gd name="connsiteY94" fmla="*/ 571406 h 1741534"/>
                    <a:gd name="connsiteX95" fmla="*/ 439207 w 966593"/>
                    <a:gd name="connsiteY95" fmla="*/ 556491 h 1741534"/>
                    <a:gd name="connsiteX96" fmla="*/ 440916 w 966593"/>
                    <a:gd name="connsiteY96" fmla="*/ 539200 h 1741534"/>
                    <a:gd name="connsiteX97" fmla="*/ 453873 w 966593"/>
                    <a:gd name="connsiteY97" fmla="*/ 522993 h 1741534"/>
                    <a:gd name="connsiteX98" fmla="*/ 447207 w 966593"/>
                    <a:gd name="connsiteY98" fmla="*/ 506453 h 1741534"/>
                    <a:gd name="connsiteX99" fmla="*/ 443832 w 966593"/>
                    <a:gd name="connsiteY99" fmla="*/ 482663 h 1741534"/>
                    <a:gd name="connsiteX100" fmla="*/ 449706 w 966593"/>
                    <a:gd name="connsiteY100" fmla="*/ 437458 h 1741534"/>
                    <a:gd name="connsiteX101" fmla="*/ 457039 w 966593"/>
                    <a:gd name="connsiteY101" fmla="*/ 376546 h 1741534"/>
                    <a:gd name="connsiteX102" fmla="*/ 484079 w 966593"/>
                    <a:gd name="connsiteY102" fmla="*/ 303135 h 1741534"/>
                    <a:gd name="connsiteX103" fmla="*/ 503452 w 966593"/>
                    <a:gd name="connsiteY103" fmla="*/ 294677 h 1741534"/>
                    <a:gd name="connsiteX104" fmla="*/ 516451 w 966593"/>
                    <a:gd name="connsiteY104" fmla="*/ 273803 h 1741534"/>
                    <a:gd name="connsiteX105" fmla="*/ 544199 w 966593"/>
                    <a:gd name="connsiteY105" fmla="*/ 255055 h 1741534"/>
                    <a:gd name="connsiteX106" fmla="*/ 567489 w 966593"/>
                    <a:gd name="connsiteY106" fmla="*/ 240514 h 1741534"/>
                    <a:gd name="connsiteX107" fmla="*/ 583738 w 966593"/>
                    <a:gd name="connsiteY107" fmla="*/ 226599 h 1741534"/>
                    <a:gd name="connsiteX108" fmla="*/ 602278 w 966593"/>
                    <a:gd name="connsiteY108" fmla="*/ 214391 h 1741534"/>
                    <a:gd name="connsiteX109" fmla="*/ 615819 w 966593"/>
                    <a:gd name="connsiteY109" fmla="*/ 232015 h 1741534"/>
                    <a:gd name="connsiteX110" fmla="*/ 630818 w 966593"/>
                    <a:gd name="connsiteY110" fmla="*/ 213641 h 1741534"/>
                    <a:gd name="connsiteX111" fmla="*/ 625568 w 966593"/>
                    <a:gd name="connsiteY111" fmla="*/ 192601 h 1741534"/>
                    <a:gd name="connsiteX112" fmla="*/ 642442 w 966593"/>
                    <a:gd name="connsiteY112" fmla="*/ 185019 h 1741534"/>
                    <a:gd name="connsiteX113" fmla="*/ 629651 w 966593"/>
                    <a:gd name="connsiteY113" fmla="*/ 152354 h 1741534"/>
                    <a:gd name="connsiteX114" fmla="*/ 627985 w 966593"/>
                    <a:gd name="connsiteY114" fmla="*/ 149438 h 1741534"/>
                    <a:gd name="connsiteX115" fmla="*/ 620152 w 966593"/>
                    <a:gd name="connsiteY115" fmla="*/ 140730 h 1741534"/>
                    <a:gd name="connsiteX116" fmla="*/ 616402 w 966593"/>
                    <a:gd name="connsiteY116" fmla="*/ 139647 h 1741534"/>
                    <a:gd name="connsiteX117" fmla="*/ 616319 w 966593"/>
                    <a:gd name="connsiteY117" fmla="*/ 139939 h 1741534"/>
                    <a:gd name="connsiteX118" fmla="*/ 612486 w 966593"/>
                    <a:gd name="connsiteY118" fmla="*/ 143438 h 1741534"/>
                    <a:gd name="connsiteX119" fmla="*/ 606694 w 966593"/>
                    <a:gd name="connsiteY119" fmla="*/ 147397 h 1741534"/>
                    <a:gd name="connsiteX120" fmla="*/ 589654 w 966593"/>
                    <a:gd name="connsiteY120" fmla="*/ 144938 h 1741534"/>
                    <a:gd name="connsiteX121" fmla="*/ 587238 w 966593"/>
                    <a:gd name="connsiteY121" fmla="*/ 138855 h 1741534"/>
                    <a:gd name="connsiteX122" fmla="*/ 583821 w 966593"/>
                    <a:gd name="connsiteY122" fmla="*/ 138314 h 1741534"/>
                    <a:gd name="connsiteX123" fmla="*/ 578905 w 966593"/>
                    <a:gd name="connsiteY123" fmla="*/ 140022 h 1741534"/>
                    <a:gd name="connsiteX124" fmla="*/ 570822 w 966593"/>
                    <a:gd name="connsiteY124" fmla="*/ 142480 h 1741534"/>
                    <a:gd name="connsiteX125" fmla="*/ 568781 w 966593"/>
                    <a:gd name="connsiteY125" fmla="*/ 142439 h 1741534"/>
                    <a:gd name="connsiteX126" fmla="*/ 568489 w 966593"/>
                    <a:gd name="connsiteY126" fmla="*/ 140439 h 1741534"/>
                    <a:gd name="connsiteX127" fmla="*/ 566989 w 966593"/>
                    <a:gd name="connsiteY127" fmla="*/ 135856 h 1741534"/>
                    <a:gd name="connsiteX128" fmla="*/ 555615 w 966593"/>
                    <a:gd name="connsiteY128" fmla="*/ 150730 h 1741534"/>
                    <a:gd name="connsiteX129" fmla="*/ 551907 w 966593"/>
                    <a:gd name="connsiteY129" fmla="*/ 156354 h 1741534"/>
                    <a:gd name="connsiteX130" fmla="*/ 532075 w 966593"/>
                    <a:gd name="connsiteY130" fmla="*/ 160146 h 1741534"/>
                    <a:gd name="connsiteX131" fmla="*/ 513535 w 966593"/>
                    <a:gd name="connsiteY131" fmla="*/ 140897 h 1741534"/>
                    <a:gd name="connsiteX132" fmla="*/ 516076 w 966593"/>
                    <a:gd name="connsiteY132" fmla="*/ 107358 h 1741534"/>
                    <a:gd name="connsiteX133" fmla="*/ 526159 w 966593"/>
                    <a:gd name="connsiteY133" fmla="*/ 101233 h 1741534"/>
                    <a:gd name="connsiteX134" fmla="*/ 534158 w 966593"/>
                    <a:gd name="connsiteY134" fmla="*/ 93317 h 1741534"/>
                    <a:gd name="connsiteX135" fmla="*/ 530284 w 966593"/>
                    <a:gd name="connsiteY135" fmla="*/ 85568 h 1741534"/>
                    <a:gd name="connsiteX136" fmla="*/ 525450 w 966593"/>
                    <a:gd name="connsiteY136" fmla="*/ 71402 h 1741534"/>
                    <a:gd name="connsiteX137" fmla="*/ 528825 w 966593"/>
                    <a:gd name="connsiteY137" fmla="*/ 67861 h 1741534"/>
                    <a:gd name="connsiteX138" fmla="*/ 531992 w 966593"/>
                    <a:gd name="connsiteY138" fmla="*/ 63778 h 1741534"/>
                    <a:gd name="connsiteX139" fmla="*/ 529034 w 966593"/>
                    <a:gd name="connsiteY139" fmla="*/ 61736 h 1741534"/>
                    <a:gd name="connsiteX140" fmla="*/ 524576 w 966593"/>
                    <a:gd name="connsiteY140" fmla="*/ 58236 h 1741534"/>
                    <a:gd name="connsiteX141" fmla="*/ 518451 w 966593"/>
                    <a:gd name="connsiteY141" fmla="*/ 50154 h 1741534"/>
                    <a:gd name="connsiteX142" fmla="*/ 510785 w 966593"/>
                    <a:gd name="connsiteY142" fmla="*/ 39905 h 1741534"/>
                    <a:gd name="connsiteX143" fmla="*/ 508119 w 966593"/>
                    <a:gd name="connsiteY143" fmla="*/ 33197 h 1741534"/>
                    <a:gd name="connsiteX144" fmla="*/ 505452 w 966593"/>
                    <a:gd name="connsiteY144" fmla="*/ 28114 h 1741534"/>
                    <a:gd name="connsiteX145" fmla="*/ 502327 w 966593"/>
                    <a:gd name="connsiteY145" fmla="*/ 28197 h 1741534"/>
                    <a:gd name="connsiteX146" fmla="*/ 492703 w 966593"/>
                    <a:gd name="connsiteY146" fmla="*/ 26947 h 1741534"/>
                    <a:gd name="connsiteX147" fmla="*/ 490370 w 966593"/>
                    <a:gd name="connsiteY147" fmla="*/ 22156 h 1741534"/>
                    <a:gd name="connsiteX148" fmla="*/ 489870 w 966593"/>
                    <a:gd name="connsiteY148" fmla="*/ 20031 h 1741534"/>
                    <a:gd name="connsiteX149" fmla="*/ 487662 w 966593"/>
                    <a:gd name="connsiteY149" fmla="*/ 19656 h 1741534"/>
                    <a:gd name="connsiteX150" fmla="*/ 482870 w 966593"/>
                    <a:gd name="connsiteY150" fmla="*/ 18281 h 1741534"/>
                    <a:gd name="connsiteX151" fmla="*/ 480662 w 966593"/>
                    <a:gd name="connsiteY151" fmla="*/ 16740 h 1741534"/>
                    <a:gd name="connsiteX152" fmla="*/ 472163 w 966593"/>
                    <a:gd name="connsiteY152" fmla="*/ 11157 h 1741534"/>
                    <a:gd name="connsiteX153" fmla="*/ 440916 w 966593"/>
                    <a:gd name="connsiteY153" fmla="*/ 2407 h 1741534"/>
                    <a:gd name="connsiteX154" fmla="*/ 421667 w 966593"/>
                    <a:gd name="connsiteY154" fmla="*/ 18198 h 1741534"/>
                    <a:gd name="connsiteX155" fmla="*/ 401043 w 966593"/>
                    <a:gd name="connsiteY155" fmla="*/ 34947 h 1741534"/>
                    <a:gd name="connsiteX156" fmla="*/ 390711 w 966593"/>
                    <a:gd name="connsiteY156" fmla="*/ 32155 h 1741534"/>
                    <a:gd name="connsiteX157" fmla="*/ 390378 w 966593"/>
                    <a:gd name="connsiteY157" fmla="*/ 32030 h 1741534"/>
                    <a:gd name="connsiteX158" fmla="*/ 390294 w 966593"/>
                    <a:gd name="connsiteY158" fmla="*/ 33280 h 1741534"/>
                    <a:gd name="connsiteX159" fmla="*/ 387961 w 966593"/>
                    <a:gd name="connsiteY159" fmla="*/ 38946 h 1741534"/>
                    <a:gd name="connsiteX160" fmla="*/ 386211 w 966593"/>
                    <a:gd name="connsiteY160" fmla="*/ 43529 h 1741534"/>
                    <a:gd name="connsiteX161" fmla="*/ 388628 w 966593"/>
                    <a:gd name="connsiteY161" fmla="*/ 48821 h 1741534"/>
                    <a:gd name="connsiteX162" fmla="*/ 391252 w 966593"/>
                    <a:gd name="connsiteY162" fmla="*/ 54778 h 1741534"/>
                    <a:gd name="connsiteX163" fmla="*/ 380003 w 966593"/>
                    <a:gd name="connsiteY163" fmla="*/ 79860 h 1741534"/>
                    <a:gd name="connsiteX164" fmla="*/ 371087 w 966593"/>
                    <a:gd name="connsiteY164" fmla="*/ 82360 h 1741534"/>
                    <a:gd name="connsiteX165" fmla="*/ 365505 w 966593"/>
                    <a:gd name="connsiteY165" fmla="*/ 76069 h 1741534"/>
                    <a:gd name="connsiteX166" fmla="*/ 364213 w 966593"/>
                    <a:gd name="connsiteY166" fmla="*/ 73194 h 1741534"/>
                    <a:gd name="connsiteX167" fmla="*/ 361171 w 966593"/>
                    <a:gd name="connsiteY167" fmla="*/ 69069 h 1741534"/>
                    <a:gd name="connsiteX168" fmla="*/ 360172 w 966593"/>
                    <a:gd name="connsiteY168" fmla="*/ 67528 h 1741534"/>
                    <a:gd name="connsiteX169" fmla="*/ 357838 w 966593"/>
                    <a:gd name="connsiteY169" fmla="*/ 68611 h 1741534"/>
                    <a:gd name="connsiteX170" fmla="*/ 357213 w 966593"/>
                    <a:gd name="connsiteY170" fmla="*/ 72985 h 1741534"/>
                    <a:gd name="connsiteX171" fmla="*/ 354880 w 966593"/>
                    <a:gd name="connsiteY171" fmla="*/ 81110 h 1741534"/>
                    <a:gd name="connsiteX172" fmla="*/ 347381 w 966593"/>
                    <a:gd name="connsiteY172" fmla="*/ 83068 h 1741534"/>
                    <a:gd name="connsiteX173" fmla="*/ 341631 w 966593"/>
                    <a:gd name="connsiteY173" fmla="*/ 74652 h 1741534"/>
                    <a:gd name="connsiteX174" fmla="*/ 337382 w 966593"/>
                    <a:gd name="connsiteY174" fmla="*/ 68319 h 1741534"/>
                    <a:gd name="connsiteX175" fmla="*/ 334923 w 966593"/>
                    <a:gd name="connsiteY175" fmla="*/ 71611 h 1741534"/>
                    <a:gd name="connsiteX176" fmla="*/ 329590 w 966593"/>
                    <a:gd name="connsiteY176" fmla="*/ 77360 h 1741534"/>
                    <a:gd name="connsiteX177" fmla="*/ 323049 w 966593"/>
                    <a:gd name="connsiteY177" fmla="*/ 75610 h 1741534"/>
                    <a:gd name="connsiteX178" fmla="*/ 321341 w 966593"/>
                    <a:gd name="connsiteY178" fmla="*/ 74777 h 1741534"/>
                    <a:gd name="connsiteX179" fmla="*/ 323258 w 966593"/>
                    <a:gd name="connsiteY179" fmla="*/ 81527 h 1741534"/>
                    <a:gd name="connsiteX180" fmla="*/ 324091 w 966593"/>
                    <a:gd name="connsiteY180" fmla="*/ 94817 h 1741534"/>
                    <a:gd name="connsiteX181" fmla="*/ 316758 w 966593"/>
                    <a:gd name="connsiteY181" fmla="*/ 99067 h 1741534"/>
                    <a:gd name="connsiteX182" fmla="*/ 313050 w 966593"/>
                    <a:gd name="connsiteY182" fmla="*/ 100608 h 1741534"/>
                    <a:gd name="connsiteX183" fmla="*/ 312508 w 966593"/>
                    <a:gd name="connsiteY183" fmla="*/ 107066 h 1741534"/>
                    <a:gd name="connsiteX184" fmla="*/ 312175 w 966593"/>
                    <a:gd name="connsiteY184" fmla="*/ 113107 h 1741534"/>
                    <a:gd name="connsiteX185" fmla="*/ 305801 w 966593"/>
                    <a:gd name="connsiteY185" fmla="*/ 118190 h 1741534"/>
                    <a:gd name="connsiteX186" fmla="*/ 292843 w 966593"/>
                    <a:gd name="connsiteY186" fmla="*/ 109941 h 1741534"/>
                    <a:gd name="connsiteX187" fmla="*/ 284261 w 966593"/>
                    <a:gd name="connsiteY187" fmla="*/ 103191 h 1741534"/>
                    <a:gd name="connsiteX188" fmla="*/ 284261 w 966593"/>
                    <a:gd name="connsiteY188" fmla="*/ 103191 h 1741534"/>
                    <a:gd name="connsiteX189" fmla="*/ 273345 w 966593"/>
                    <a:gd name="connsiteY189" fmla="*/ 111316 h 1741534"/>
                    <a:gd name="connsiteX190" fmla="*/ 254888 w 966593"/>
                    <a:gd name="connsiteY190" fmla="*/ 122981 h 1741534"/>
                    <a:gd name="connsiteX191" fmla="*/ 254430 w 966593"/>
                    <a:gd name="connsiteY191" fmla="*/ 122981 h 1741534"/>
                    <a:gd name="connsiteX192" fmla="*/ 245180 w 966593"/>
                    <a:gd name="connsiteY192" fmla="*/ 117899 h 1741534"/>
                    <a:gd name="connsiteX193" fmla="*/ 244930 w 966593"/>
                    <a:gd name="connsiteY193" fmla="*/ 109691 h 1741534"/>
                    <a:gd name="connsiteX194" fmla="*/ 245639 w 966593"/>
                    <a:gd name="connsiteY194" fmla="*/ 107275 h 1741534"/>
                    <a:gd name="connsiteX195" fmla="*/ 238847 w 966593"/>
                    <a:gd name="connsiteY195" fmla="*/ 105025 h 1741534"/>
                    <a:gd name="connsiteX196" fmla="*/ 234014 w 966593"/>
                    <a:gd name="connsiteY196" fmla="*/ 103941 h 1741534"/>
                    <a:gd name="connsiteX197" fmla="*/ 224932 w 966593"/>
                    <a:gd name="connsiteY197" fmla="*/ 102358 h 1741534"/>
                    <a:gd name="connsiteX198" fmla="*/ 219807 w 966593"/>
                    <a:gd name="connsiteY198" fmla="*/ 102025 h 1741534"/>
                    <a:gd name="connsiteX199" fmla="*/ 212641 w 966593"/>
                    <a:gd name="connsiteY199" fmla="*/ 100442 h 1741534"/>
                    <a:gd name="connsiteX200" fmla="*/ 201184 w 966593"/>
                    <a:gd name="connsiteY200" fmla="*/ 98483 h 1741534"/>
                    <a:gd name="connsiteX201" fmla="*/ 195684 w 966593"/>
                    <a:gd name="connsiteY201" fmla="*/ 99442 h 1741534"/>
                    <a:gd name="connsiteX202" fmla="*/ 195809 w 966593"/>
                    <a:gd name="connsiteY202" fmla="*/ 102817 h 1741534"/>
                    <a:gd name="connsiteX203" fmla="*/ 196101 w 966593"/>
                    <a:gd name="connsiteY203" fmla="*/ 105191 h 1741534"/>
                    <a:gd name="connsiteX204" fmla="*/ 197767 w 966593"/>
                    <a:gd name="connsiteY204" fmla="*/ 107608 h 1741534"/>
                    <a:gd name="connsiteX205" fmla="*/ 200600 w 966593"/>
                    <a:gd name="connsiteY205" fmla="*/ 114107 h 1741534"/>
                    <a:gd name="connsiteX206" fmla="*/ 197101 w 966593"/>
                    <a:gd name="connsiteY206" fmla="*/ 118774 h 1741534"/>
                    <a:gd name="connsiteX207" fmla="*/ 196059 w 966593"/>
                    <a:gd name="connsiteY207" fmla="*/ 119607 h 1741534"/>
                    <a:gd name="connsiteX208" fmla="*/ 192309 w 966593"/>
                    <a:gd name="connsiteY208" fmla="*/ 124232 h 1741534"/>
                    <a:gd name="connsiteX209" fmla="*/ 191434 w 966593"/>
                    <a:gd name="connsiteY209" fmla="*/ 130564 h 1741534"/>
                    <a:gd name="connsiteX210" fmla="*/ 198100 w 966593"/>
                    <a:gd name="connsiteY210" fmla="*/ 141147 h 1741534"/>
                    <a:gd name="connsiteX211" fmla="*/ 206308 w 966593"/>
                    <a:gd name="connsiteY211" fmla="*/ 156437 h 1741534"/>
                    <a:gd name="connsiteX212" fmla="*/ 203183 w 966593"/>
                    <a:gd name="connsiteY212" fmla="*/ 166937 h 1741534"/>
                    <a:gd name="connsiteX213" fmla="*/ 200934 w 966593"/>
                    <a:gd name="connsiteY213" fmla="*/ 170561 h 1741534"/>
                    <a:gd name="connsiteX214" fmla="*/ 200225 w 966593"/>
                    <a:gd name="connsiteY214" fmla="*/ 173561 h 1741534"/>
                    <a:gd name="connsiteX215" fmla="*/ 203434 w 966593"/>
                    <a:gd name="connsiteY215" fmla="*/ 178686 h 1741534"/>
                    <a:gd name="connsiteX216" fmla="*/ 204808 w 966593"/>
                    <a:gd name="connsiteY216" fmla="*/ 192435 h 1741534"/>
                    <a:gd name="connsiteX217" fmla="*/ 205017 w 966593"/>
                    <a:gd name="connsiteY217" fmla="*/ 200851 h 1741534"/>
                    <a:gd name="connsiteX218" fmla="*/ 207350 w 966593"/>
                    <a:gd name="connsiteY218" fmla="*/ 208183 h 1741534"/>
                    <a:gd name="connsiteX219" fmla="*/ 210141 w 966593"/>
                    <a:gd name="connsiteY219" fmla="*/ 220016 h 1741534"/>
                    <a:gd name="connsiteX220" fmla="*/ 199892 w 966593"/>
                    <a:gd name="connsiteY220" fmla="*/ 236390 h 1741534"/>
                    <a:gd name="connsiteX221" fmla="*/ 191768 w 966593"/>
                    <a:gd name="connsiteY221" fmla="*/ 245972 h 1741534"/>
                    <a:gd name="connsiteX222" fmla="*/ 191642 w 966593"/>
                    <a:gd name="connsiteY222" fmla="*/ 249639 h 1741534"/>
                    <a:gd name="connsiteX223" fmla="*/ 190309 w 966593"/>
                    <a:gd name="connsiteY223" fmla="*/ 257388 h 1741534"/>
                    <a:gd name="connsiteX224" fmla="*/ 183685 w 966593"/>
                    <a:gd name="connsiteY224" fmla="*/ 260804 h 1741534"/>
                    <a:gd name="connsiteX225" fmla="*/ 181435 w 966593"/>
                    <a:gd name="connsiteY225" fmla="*/ 261471 h 1741534"/>
                    <a:gd name="connsiteX226" fmla="*/ 179602 w 966593"/>
                    <a:gd name="connsiteY226" fmla="*/ 265471 h 1741534"/>
                    <a:gd name="connsiteX227" fmla="*/ 180977 w 966593"/>
                    <a:gd name="connsiteY227" fmla="*/ 265971 h 1741534"/>
                    <a:gd name="connsiteX228" fmla="*/ 187726 w 966593"/>
                    <a:gd name="connsiteY228" fmla="*/ 273762 h 1741534"/>
                    <a:gd name="connsiteX229" fmla="*/ 180893 w 966593"/>
                    <a:gd name="connsiteY229" fmla="*/ 283345 h 1741534"/>
                    <a:gd name="connsiteX230" fmla="*/ 178352 w 966593"/>
                    <a:gd name="connsiteY230" fmla="*/ 284969 h 1741534"/>
                    <a:gd name="connsiteX231" fmla="*/ 176685 w 966593"/>
                    <a:gd name="connsiteY231" fmla="*/ 289052 h 1741534"/>
                    <a:gd name="connsiteX232" fmla="*/ 176977 w 966593"/>
                    <a:gd name="connsiteY232" fmla="*/ 289136 h 1741534"/>
                    <a:gd name="connsiteX233" fmla="*/ 180185 w 966593"/>
                    <a:gd name="connsiteY233" fmla="*/ 294094 h 1741534"/>
                    <a:gd name="connsiteX234" fmla="*/ 181310 w 966593"/>
                    <a:gd name="connsiteY234" fmla="*/ 295093 h 1741534"/>
                    <a:gd name="connsiteX235" fmla="*/ 184602 w 966593"/>
                    <a:gd name="connsiteY235" fmla="*/ 299635 h 1741534"/>
                    <a:gd name="connsiteX236" fmla="*/ 181477 w 966593"/>
                    <a:gd name="connsiteY236" fmla="*/ 305509 h 1741534"/>
                    <a:gd name="connsiteX237" fmla="*/ 181185 w 966593"/>
                    <a:gd name="connsiteY237" fmla="*/ 305676 h 1741534"/>
                    <a:gd name="connsiteX238" fmla="*/ 180727 w 966593"/>
                    <a:gd name="connsiteY238" fmla="*/ 309926 h 1741534"/>
                    <a:gd name="connsiteX239" fmla="*/ 183435 w 966593"/>
                    <a:gd name="connsiteY239" fmla="*/ 315300 h 1741534"/>
                    <a:gd name="connsiteX240" fmla="*/ 193309 w 966593"/>
                    <a:gd name="connsiteY240" fmla="*/ 320425 h 1741534"/>
                    <a:gd name="connsiteX241" fmla="*/ 205725 w 966593"/>
                    <a:gd name="connsiteY241" fmla="*/ 333341 h 1741534"/>
                    <a:gd name="connsiteX242" fmla="*/ 219390 w 966593"/>
                    <a:gd name="connsiteY242" fmla="*/ 355797 h 1741534"/>
                    <a:gd name="connsiteX243" fmla="*/ 220599 w 966593"/>
                    <a:gd name="connsiteY243" fmla="*/ 356839 h 1741534"/>
                    <a:gd name="connsiteX244" fmla="*/ 220141 w 966593"/>
                    <a:gd name="connsiteY244" fmla="*/ 358339 h 1741534"/>
                    <a:gd name="connsiteX245" fmla="*/ 223765 w 966593"/>
                    <a:gd name="connsiteY245" fmla="*/ 379754 h 1741534"/>
                    <a:gd name="connsiteX246" fmla="*/ 228473 w 966593"/>
                    <a:gd name="connsiteY246" fmla="*/ 387253 h 1741534"/>
                    <a:gd name="connsiteX247" fmla="*/ 231223 w 966593"/>
                    <a:gd name="connsiteY247" fmla="*/ 392961 h 1741534"/>
                    <a:gd name="connsiteX248" fmla="*/ 236181 w 966593"/>
                    <a:gd name="connsiteY248" fmla="*/ 401960 h 1741534"/>
                    <a:gd name="connsiteX249" fmla="*/ 241431 w 966593"/>
                    <a:gd name="connsiteY249" fmla="*/ 409585 h 1741534"/>
                    <a:gd name="connsiteX250" fmla="*/ 246347 w 966593"/>
                    <a:gd name="connsiteY250" fmla="*/ 416793 h 1741534"/>
                    <a:gd name="connsiteX251" fmla="*/ 246805 w 966593"/>
                    <a:gd name="connsiteY251" fmla="*/ 417459 h 1741534"/>
                    <a:gd name="connsiteX252" fmla="*/ 246805 w 966593"/>
                    <a:gd name="connsiteY252" fmla="*/ 418292 h 1741534"/>
                    <a:gd name="connsiteX253" fmla="*/ 237389 w 966593"/>
                    <a:gd name="connsiteY253" fmla="*/ 430583 h 1741534"/>
                    <a:gd name="connsiteX254" fmla="*/ 227307 w 966593"/>
                    <a:gd name="connsiteY254" fmla="*/ 423500 h 1741534"/>
                    <a:gd name="connsiteX255" fmla="*/ 212224 w 966593"/>
                    <a:gd name="connsiteY255" fmla="*/ 443166 h 1741534"/>
                    <a:gd name="connsiteX256" fmla="*/ 215016 w 966593"/>
                    <a:gd name="connsiteY256" fmla="*/ 447332 h 1741534"/>
                    <a:gd name="connsiteX257" fmla="*/ 219057 w 966593"/>
                    <a:gd name="connsiteY257" fmla="*/ 454998 h 1741534"/>
                    <a:gd name="connsiteX258" fmla="*/ 213224 w 966593"/>
                    <a:gd name="connsiteY258" fmla="*/ 465414 h 1741534"/>
                    <a:gd name="connsiteX259" fmla="*/ 210974 w 966593"/>
                    <a:gd name="connsiteY259" fmla="*/ 468914 h 1741534"/>
                    <a:gd name="connsiteX260" fmla="*/ 202808 w 966593"/>
                    <a:gd name="connsiteY260" fmla="*/ 480746 h 1741534"/>
                    <a:gd name="connsiteX261" fmla="*/ 199475 w 966593"/>
                    <a:gd name="connsiteY261" fmla="*/ 486621 h 1741534"/>
                    <a:gd name="connsiteX262" fmla="*/ 195517 w 966593"/>
                    <a:gd name="connsiteY262" fmla="*/ 493454 h 1741534"/>
                    <a:gd name="connsiteX263" fmla="*/ 187685 w 966593"/>
                    <a:gd name="connsiteY263" fmla="*/ 497828 h 1741534"/>
                    <a:gd name="connsiteX264" fmla="*/ 182893 w 966593"/>
                    <a:gd name="connsiteY264" fmla="*/ 498495 h 1741534"/>
                    <a:gd name="connsiteX265" fmla="*/ 176644 w 966593"/>
                    <a:gd name="connsiteY265" fmla="*/ 501661 h 1741534"/>
                    <a:gd name="connsiteX266" fmla="*/ 171728 w 966593"/>
                    <a:gd name="connsiteY266" fmla="*/ 504036 h 1741534"/>
                    <a:gd name="connsiteX267" fmla="*/ 157520 w 966593"/>
                    <a:gd name="connsiteY267" fmla="*/ 503494 h 1741534"/>
                    <a:gd name="connsiteX268" fmla="*/ 142355 w 966593"/>
                    <a:gd name="connsiteY268" fmla="*/ 507994 h 1741534"/>
                    <a:gd name="connsiteX269" fmla="*/ 136897 w 966593"/>
                    <a:gd name="connsiteY269" fmla="*/ 532284 h 1741534"/>
                    <a:gd name="connsiteX270" fmla="*/ 138772 w 966593"/>
                    <a:gd name="connsiteY270" fmla="*/ 544908 h 1741534"/>
                    <a:gd name="connsiteX271" fmla="*/ 138897 w 966593"/>
                    <a:gd name="connsiteY271" fmla="*/ 546783 h 1741534"/>
                    <a:gd name="connsiteX272" fmla="*/ 129856 w 966593"/>
                    <a:gd name="connsiteY272" fmla="*/ 558282 h 1741534"/>
                    <a:gd name="connsiteX273" fmla="*/ 125856 w 966593"/>
                    <a:gd name="connsiteY273" fmla="*/ 557949 h 1741534"/>
                    <a:gd name="connsiteX274" fmla="*/ 121314 w 966593"/>
                    <a:gd name="connsiteY274" fmla="*/ 557199 h 1741534"/>
                    <a:gd name="connsiteX275" fmla="*/ 119065 w 966593"/>
                    <a:gd name="connsiteY275" fmla="*/ 558657 h 1741534"/>
                    <a:gd name="connsiteX276" fmla="*/ 113690 w 966593"/>
                    <a:gd name="connsiteY276" fmla="*/ 561490 h 1741534"/>
                    <a:gd name="connsiteX277" fmla="*/ 106816 w 966593"/>
                    <a:gd name="connsiteY277" fmla="*/ 560615 h 1741534"/>
                    <a:gd name="connsiteX278" fmla="*/ 103025 w 966593"/>
                    <a:gd name="connsiteY278" fmla="*/ 561698 h 1741534"/>
                    <a:gd name="connsiteX279" fmla="*/ 100024 w 966593"/>
                    <a:gd name="connsiteY279" fmla="*/ 565406 h 1741534"/>
                    <a:gd name="connsiteX280" fmla="*/ 89150 w 966593"/>
                    <a:gd name="connsiteY280" fmla="*/ 571948 h 1741534"/>
                    <a:gd name="connsiteX281" fmla="*/ 82568 w 966593"/>
                    <a:gd name="connsiteY281" fmla="*/ 570489 h 1741534"/>
                    <a:gd name="connsiteX282" fmla="*/ 75151 w 966593"/>
                    <a:gd name="connsiteY282" fmla="*/ 569281 h 1741534"/>
                    <a:gd name="connsiteX283" fmla="*/ 69235 w 966593"/>
                    <a:gd name="connsiteY283" fmla="*/ 573906 h 1741534"/>
                    <a:gd name="connsiteX284" fmla="*/ 64444 w 966593"/>
                    <a:gd name="connsiteY284" fmla="*/ 579197 h 1741534"/>
                    <a:gd name="connsiteX285" fmla="*/ 50737 w 966593"/>
                    <a:gd name="connsiteY285" fmla="*/ 582489 h 1741534"/>
                    <a:gd name="connsiteX286" fmla="*/ 38279 w 966593"/>
                    <a:gd name="connsiteY286" fmla="*/ 588030 h 1741534"/>
                    <a:gd name="connsiteX287" fmla="*/ 28322 w 966593"/>
                    <a:gd name="connsiteY287" fmla="*/ 622652 h 1741534"/>
                    <a:gd name="connsiteX288" fmla="*/ 30738 w 966593"/>
                    <a:gd name="connsiteY288" fmla="*/ 626693 h 1741534"/>
                    <a:gd name="connsiteX289" fmla="*/ 32488 w 966593"/>
                    <a:gd name="connsiteY289" fmla="*/ 637026 h 1741534"/>
                    <a:gd name="connsiteX290" fmla="*/ 25280 w 966593"/>
                    <a:gd name="connsiteY290" fmla="*/ 639776 h 1741534"/>
                    <a:gd name="connsiteX291" fmla="*/ 20031 w 966593"/>
                    <a:gd name="connsiteY291" fmla="*/ 643317 h 1741534"/>
                    <a:gd name="connsiteX292" fmla="*/ 22947 w 966593"/>
                    <a:gd name="connsiteY292" fmla="*/ 647317 h 1741534"/>
                    <a:gd name="connsiteX293" fmla="*/ 27030 w 966593"/>
                    <a:gd name="connsiteY293" fmla="*/ 652067 h 1741534"/>
                    <a:gd name="connsiteX294" fmla="*/ 27863 w 966593"/>
                    <a:gd name="connsiteY294" fmla="*/ 652691 h 1741534"/>
                    <a:gd name="connsiteX295" fmla="*/ 30821 w 966593"/>
                    <a:gd name="connsiteY295" fmla="*/ 656108 h 1741534"/>
                    <a:gd name="connsiteX296" fmla="*/ 27989 w 966593"/>
                    <a:gd name="connsiteY296" fmla="*/ 669023 h 1741534"/>
                    <a:gd name="connsiteX297" fmla="*/ 27697 w 966593"/>
                    <a:gd name="connsiteY297" fmla="*/ 670024 h 1741534"/>
                    <a:gd name="connsiteX298" fmla="*/ 27863 w 966593"/>
                    <a:gd name="connsiteY298" fmla="*/ 672148 h 1741534"/>
                    <a:gd name="connsiteX299" fmla="*/ 27363 w 966593"/>
                    <a:gd name="connsiteY299" fmla="*/ 678815 h 1741534"/>
                    <a:gd name="connsiteX300" fmla="*/ 24905 w 966593"/>
                    <a:gd name="connsiteY300" fmla="*/ 681523 h 1741534"/>
                    <a:gd name="connsiteX301" fmla="*/ 23655 w 966593"/>
                    <a:gd name="connsiteY301" fmla="*/ 682939 h 1741534"/>
                    <a:gd name="connsiteX302" fmla="*/ 23322 w 966593"/>
                    <a:gd name="connsiteY302" fmla="*/ 684939 h 1741534"/>
                    <a:gd name="connsiteX303" fmla="*/ 22905 w 966593"/>
                    <a:gd name="connsiteY303" fmla="*/ 688147 h 1741534"/>
                    <a:gd name="connsiteX304" fmla="*/ 23822 w 966593"/>
                    <a:gd name="connsiteY304" fmla="*/ 689314 h 1741534"/>
                    <a:gd name="connsiteX305" fmla="*/ 27322 w 966593"/>
                    <a:gd name="connsiteY305" fmla="*/ 693730 h 1741534"/>
                    <a:gd name="connsiteX306" fmla="*/ 32071 w 966593"/>
                    <a:gd name="connsiteY306" fmla="*/ 706479 h 1741534"/>
                    <a:gd name="connsiteX307" fmla="*/ 29155 w 966593"/>
                    <a:gd name="connsiteY307" fmla="*/ 710270 h 1741534"/>
                    <a:gd name="connsiteX308" fmla="*/ 25572 w 966593"/>
                    <a:gd name="connsiteY308" fmla="*/ 714187 h 1741534"/>
                    <a:gd name="connsiteX309" fmla="*/ 33821 w 966593"/>
                    <a:gd name="connsiteY309" fmla="*/ 728477 h 1741534"/>
                    <a:gd name="connsiteX310" fmla="*/ 18656 w 966593"/>
                    <a:gd name="connsiteY310" fmla="*/ 731269 h 1741534"/>
                    <a:gd name="connsiteX311" fmla="*/ 3282 w 966593"/>
                    <a:gd name="connsiteY311" fmla="*/ 732519 h 1741534"/>
                    <a:gd name="connsiteX312" fmla="*/ 2407 w 966593"/>
                    <a:gd name="connsiteY312" fmla="*/ 735394 h 1741534"/>
                    <a:gd name="connsiteX313" fmla="*/ 20614 w 966593"/>
                    <a:gd name="connsiteY313" fmla="*/ 749017 h 1741534"/>
                    <a:gd name="connsiteX314" fmla="*/ 29488 w 966593"/>
                    <a:gd name="connsiteY314" fmla="*/ 751851 h 1741534"/>
                    <a:gd name="connsiteX315" fmla="*/ 49320 w 966593"/>
                    <a:gd name="connsiteY315" fmla="*/ 763600 h 1741534"/>
                    <a:gd name="connsiteX316" fmla="*/ 44154 w 966593"/>
                    <a:gd name="connsiteY316" fmla="*/ 781390 h 1741534"/>
                    <a:gd name="connsiteX317" fmla="*/ 37613 w 966593"/>
                    <a:gd name="connsiteY317" fmla="*/ 790431 h 1741534"/>
                    <a:gd name="connsiteX318" fmla="*/ 41279 w 966593"/>
                    <a:gd name="connsiteY318" fmla="*/ 801264 h 1741534"/>
                    <a:gd name="connsiteX319" fmla="*/ 43654 w 966593"/>
                    <a:gd name="connsiteY319" fmla="*/ 823012 h 1741534"/>
                    <a:gd name="connsiteX320" fmla="*/ 31113 w 966593"/>
                    <a:gd name="connsiteY320" fmla="*/ 825845 h 1741534"/>
                    <a:gd name="connsiteX321" fmla="*/ 21614 w 966593"/>
                    <a:gd name="connsiteY321" fmla="*/ 827262 h 1741534"/>
                    <a:gd name="connsiteX322" fmla="*/ 22739 w 966593"/>
                    <a:gd name="connsiteY322" fmla="*/ 833428 h 1741534"/>
                    <a:gd name="connsiteX323" fmla="*/ 40154 w 966593"/>
                    <a:gd name="connsiteY323" fmla="*/ 838886 h 1741534"/>
                    <a:gd name="connsiteX324" fmla="*/ 51945 w 966593"/>
                    <a:gd name="connsiteY324" fmla="*/ 840344 h 1741534"/>
                    <a:gd name="connsiteX325" fmla="*/ 79901 w 966593"/>
                    <a:gd name="connsiteY325" fmla="*/ 853468 h 1741534"/>
                    <a:gd name="connsiteX326" fmla="*/ 81443 w 966593"/>
                    <a:gd name="connsiteY326" fmla="*/ 854343 h 1741534"/>
                    <a:gd name="connsiteX327" fmla="*/ 81068 w 966593"/>
                    <a:gd name="connsiteY327" fmla="*/ 856093 h 1741534"/>
                    <a:gd name="connsiteX328" fmla="*/ 82068 w 966593"/>
                    <a:gd name="connsiteY328" fmla="*/ 868300 h 1741534"/>
                    <a:gd name="connsiteX329" fmla="*/ 82984 w 966593"/>
                    <a:gd name="connsiteY329" fmla="*/ 880883 h 1741534"/>
                    <a:gd name="connsiteX330" fmla="*/ 77901 w 966593"/>
                    <a:gd name="connsiteY330" fmla="*/ 885757 h 1741534"/>
                    <a:gd name="connsiteX331" fmla="*/ 77276 w 966593"/>
                    <a:gd name="connsiteY331" fmla="*/ 886007 h 1741534"/>
                    <a:gd name="connsiteX332" fmla="*/ 75443 w 966593"/>
                    <a:gd name="connsiteY332" fmla="*/ 891840 h 1741534"/>
                    <a:gd name="connsiteX333" fmla="*/ 73235 w 966593"/>
                    <a:gd name="connsiteY333" fmla="*/ 891590 h 1741534"/>
                    <a:gd name="connsiteX334" fmla="*/ 73152 w 966593"/>
                    <a:gd name="connsiteY334" fmla="*/ 891757 h 1741534"/>
                    <a:gd name="connsiteX335" fmla="*/ 74943 w 966593"/>
                    <a:gd name="connsiteY335" fmla="*/ 893548 h 1741534"/>
                    <a:gd name="connsiteX336" fmla="*/ 74526 w 966593"/>
                    <a:gd name="connsiteY336" fmla="*/ 894881 h 1741534"/>
                    <a:gd name="connsiteX337" fmla="*/ 71902 w 966593"/>
                    <a:gd name="connsiteY337" fmla="*/ 899756 h 1741534"/>
                    <a:gd name="connsiteX338" fmla="*/ 68902 w 966593"/>
                    <a:gd name="connsiteY338" fmla="*/ 900756 h 1741534"/>
                    <a:gd name="connsiteX339" fmla="*/ 64236 w 966593"/>
                    <a:gd name="connsiteY339" fmla="*/ 897256 h 1741534"/>
                    <a:gd name="connsiteX340" fmla="*/ 65069 w 966593"/>
                    <a:gd name="connsiteY340" fmla="*/ 914797 h 1741534"/>
                    <a:gd name="connsiteX341" fmla="*/ 68444 w 966593"/>
                    <a:gd name="connsiteY341" fmla="*/ 923296 h 1741534"/>
                    <a:gd name="connsiteX342" fmla="*/ 68360 w 966593"/>
                    <a:gd name="connsiteY342" fmla="*/ 933920 h 1741534"/>
                    <a:gd name="connsiteX343" fmla="*/ 67735 w 966593"/>
                    <a:gd name="connsiteY343" fmla="*/ 938586 h 1741534"/>
                    <a:gd name="connsiteX344" fmla="*/ 68319 w 966593"/>
                    <a:gd name="connsiteY344" fmla="*/ 947003 h 1741534"/>
                    <a:gd name="connsiteX345" fmla="*/ 69069 w 966593"/>
                    <a:gd name="connsiteY345" fmla="*/ 952044 h 1741534"/>
                    <a:gd name="connsiteX346" fmla="*/ 68735 w 966593"/>
                    <a:gd name="connsiteY346" fmla="*/ 959502 h 1741534"/>
                    <a:gd name="connsiteX347" fmla="*/ 68735 w 966593"/>
                    <a:gd name="connsiteY347" fmla="*/ 967751 h 1741534"/>
                    <a:gd name="connsiteX348" fmla="*/ 96108 w 966593"/>
                    <a:gd name="connsiteY348" fmla="*/ 982666 h 1741534"/>
                    <a:gd name="connsiteX349" fmla="*/ 110649 w 966593"/>
                    <a:gd name="connsiteY349" fmla="*/ 972334 h 1741534"/>
                    <a:gd name="connsiteX350" fmla="*/ 121731 w 966593"/>
                    <a:gd name="connsiteY350" fmla="*/ 962876 h 1741534"/>
                    <a:gd name="connsiteX351" fmla="*/ 130730 w 966593"/>
                    <a:gd name="connsiteY351" fmla="*/ 960793 h 1741534"/>
                    <a:gd name="connsiteX352" fmla="*/ 136772 w 966593"/>
                    <a:gd name="connsiteY352" fmla="*/ 959876 h 1741534"/>
                    <a:gd name="connsiteX353" fmla="*/ 143063 w 966593"/>
                    <a:gd name="connsiteY353" fmla="*/ 955044 h 1741534"/>
                    <a:gd name="connsiteX354" fmla="*/ 147396 w 966593"/>
                    <a:gd name="connsiteY354" fmla="*/ 950419 h 1741534"/>
                    <a:gd name="connsiteX355" fmla="*/ 177018 w 966593"/>
                    <a:gd name="connsiteY355" fmla="*/ 947211 h 1741534"/>
                    <a:gd name="connsiteX356" fmla="*/ 181310 w 966593"/>
                    <a:gd name="connsiteY356" fmla="*/ 950544 h 1741534"/>
                    <a:gd name="connsiteX357" fmla="*/ 188101 w 966593"/>
                    <a:gd name="connsiteY357" fmla="*/ 953544 h 1741534"/>
                    <a:gd name="connsiteX358" fmla="*/ 193559 w 966593"/>
                    <a:gd name="connsiteY358" fmla="*/ 954044 h 1741534"/>
                    <a:gd name="connsiteX359" fmla="*/ 206350 w 966593"/>
                    <a:gd name="connsiteY359" fmla="*/ 958418 h 1741534"/>
                    <a:gd name="connsiteX360" fmla="*/ 207642 w 966593"/>
                    <a:gd name="connsiteY360" fmla="*/ 959668 h 1741534"/>
                    <a:gd name="connsiteX361" fmla="*/ 206808 w 966593"/>
                    <a:gd name="connsiteY361" fmla="*/ 961251 h 1741534"/>
                    <a:gd name="connsiteX362" fmla="*/ 199475 w 966593"/>
                    <a:gd name="connsiteY362" fmla="*/ 967501 h 1741534"/>
                    <a:gd name="connsiteX363" fmla="*/ 194725 w 966593"/>
                    <a:gd name="connsiteY363" fmla="*/ 971459 h 1741534"/>
                    <a:gd name="connsiteX364" fmla="*/ 196101 w 966593"/>
                    <a:gd name="connsiteY364" fmla="*/ 975625 h 1741534"/>
                    <a:gd name="connsiteX365" fmla="*/ 197850 w 966593"/>
                    <a:gd name="connsiteY365" fmla="*/ 982833 h 1741534"/>
                    <a:gd name="connsiteX366" fmla="*/ 188643 w 966593"/>
                    <a:gd name="connsiteY366" fmla="*/ 988291 h 1741534"/>
                    <a:gd name="connsiteX367" fmla="*/ 185101 w 966593"/>
                    <a:gd name="connsiteY367" fmla="*/ 989333 h 1741534"/>
                    <a:gd name="connsiteX368" fmla="*/ 184102 w 966593"/>
                    <a:gd name="connsiteY368" fmla="*/ 991833 h 1741534"/>
                    <a:gd name="connsiteX369" fmla="*/ 185018 w 966593"/>
                    <a:gd name="connsiteY369" fmla="*/ 992416 h 1741534"/>
                    <a:gd name="connsiteX370" fmla="*/ 188726 w 966593"/>
                    <a:gd name="connsiteY370" fmla="*/ 996332 h 1741534"/>
                    <a:gd name="connsiteX371" fmla="*/ 190934 w 966593"/>
                    <a:gd name="connsiteY371" fmla="*/ 998290 h 1741534"/>
                    <a:gd name="connsiteX372" fmla="*/ 194476 w 966593"/>
                    <a:gd name="connsiteY372" fmla="*/ 1003040 h 1741534"/>
                    <a:gd name="connsiteX373" fmla="*/ 189809 w 966593"/>
                    <a:gd name="connsiteY373" fmla="*/ 1009831 h 1741534"/>
                    <a:gd name="connsiteX374" fmla="*/ 179685 w 966593"/>
                    <a:gd name="connsiteY374" fmla="*/ 1010539 h 1741534"/>
                    <a:gd name="connsiteX375" fmla="*/ 175435 w 966593"/>
                    <a:gd name="connsiteY375" fmla="*/ 1009623 h 1741534"/>
                    <a:gd name="connsiteX376" fmla="*/ 168228 w 966593"/>
                    <a:gd name="connsiteY376" fmla="*/ 1012914 h 1741534"/>
                    <a:gd name="connsiteX377" fmla="*/ 169852 w 966593"/>
                    <a:gd name="connsiteY377" fmla="*/ 1020164 h 1741534"/>
                    <a:gd name="connsiteX378" fmla="*/ 172477 w 966593"/>
                    <a:gd name="connsiteY378" fmla="*/ 1028455 h 1741534"/>
                    <a:gd name="connsiteX379" fmla="*/ 162853 w 966593"/>
                    <a:gd name="connsiteY379" fmla="*/ 1050495 h 1741534"/>
                    <a:gd name="connsiteX380" fmla="*/ 158353 w 966593"/>
                    <a:gd name="connsiteY380" fmla="*/ 1056286 h 1741534"/>
                    <a:gd name="connsiteX381" fmla="*/ 152562 w 966593"/>
                    <a:gd name="connsiteY381" fmla="*/ 1092658 h 1741534"/>
                    <a:gd name="connsiteX382" fmla="*/ 153145 w 966593"/>
                    <a:gd name="connsiteY382" fmla="*/ 1108990 h 1741534"/>
                    <a:gd name="connsiteX383" fmla="*/ 149437 w 966593"/>
                    <a:gd name="connsiteY383" fmla="*/ 1116323 h 1741534"/>
                    <a:gd name="connsiteX384" fmla="*/ 146063 w 966593"/>
                    <a:gd name="connsiteY384" fmla="*/ 1116323 h 1741534"/>
                    <a:gd name="connsiteX385" fmla="*/ 142688 w 966593"/>
                    <a:gd name="connsiteY385" fmla="*/ 1116531 h 1741534"/>
                    <a:gd name="connsiteX386" fmla="*/ 125814 w 966593"/>
                    <a:gd name="connsiteY386" fmla="*/ 1137405 h 1741534"/>
                    <a:gd name="connsiteX387" fmla="*/ 126564 w 966593"/>
                    <a:gd name="connsiteY387" fmla="*/ 1147279 h 1741534"/>
                    <a:gd name="connsiteX388" fmla="*/ 127147 w 966593"/>
                    <a:gd name="connsiteY388" fmla="*/ 1153070 h 1741534"/>
                    <a:gd name="connsiteX389" fmla="*/ 127273 w 966593"/>
                    <a:gd name="connsiteY389" fmla="*/ 1155195 h 1741534"/>
                    <a:gd name="connsiteX390" fmla="*/ 132022 w 966593"/>
                    <a:gd name="connsiteY390" fmla="*/ 1165278 h 1741534"/>
                    <a:gd name="connsiteX391" fmla="*/ 140938 w 966593"/>
                    <a:gd name="connsiteY391" fmla="*/ 1163153 h 1741534"/>
                    <a:gd name="connsiteX392" fmla="*/ 156354 w 966593"/>
                    <a:gd name="connsiteY392" fmla="*/ 1160445 h 1741534"/>
                    <a:gd name="connsiteX393" fmla="*/ 161353 w 966593"/>
                    <a:gd name="connsiteY393" fmla="*/ 1163569 h 1741534"/>
                    <a:gd name="connsiteX394" fmla="*/ 166769 w 966593"/>
                    <a:gd name="connsiteY394" fmla="*/ 1163278 h 1741534"/>
                    <a:gd name="connsiteX395" fmla="*/ 168478 w 966593"/>
                    <a:gd name="connsiteY395" fmla="*/ 1159695 h 1741534"/>
                    <a:gd name="connsiteX396" fmla="*/ 173019 w 966593"/>
                    <a:gd name="connsiteY396" fmla="*/ 1152320 h 1741534"/>
                    <a:gd name="connsiteX397" fmla="*/ 186560 w 966593"/>
                    <a:gd name="connsiteY397" fmla="*/ 1149737 h 1741534"/>
                    <a:gd name="connsiteX398" fmla="*/ 201934 w 966593"/>
                    <a:gd name="connsiteY398" fmla="*/ 1160236 h 1741534"/>
                    <a:gd name="connsiteX399" fmla="*/ 209475 w 966593"/>
                    <a:gd name="connsiteY399" fmla="*/ 1175777 h 1741534"/>
                    <a:gd name="connsiteX400" fmla="*/ 218016 w 966593"/>
                    <a:gd name="connsiteY400" fmla="*/ 1192442 h 1741534"/>
                    <a:gd name="connsiteX401" fmla="*/ 226223 w 966593"/>
                    <a:gd name="connsiteY401" fmla="*/ 1197150 h 1741534"/>
                    <a:gd name="connsiteX402" fmla="*/ 238222 w 966593"/>
                    <a:gd name="connsiteY402" fmla="*/ 1195025 h 1741534"/>
                    <a:gd name="connsiteX403" fmla="*/ 246764 w 966593"/>
                    <a:gd name="connsiteY403" fmla="*/ 1198983 h 1741534"/>
                    <a:gd name="connsiteX404" fmla="*/ 249638 w 966593"/>
                    <a:gd name="connsiteY404" fmla="*/ 1200650 h 1741534"/>
                    <a:gd name="connsiteX405" fmla="*/ 253221 w 966593"/>
                    <a:gd name="connsiteY405" fmla="*/ 1194567 h 1741534"/>
                    <a:gd name="connsiteX406" fmla="*/ 255346 w 966593"/>
                    <a:gd name="connsiteY406" fmla="*/ 1186193 h 1741534"/>
                    <a:gd name="connsiteX407" fmla="*/ 266637 w 966593"/>
                    <a:gd name="connsiteY407" fmla="*/ 1174485 h 1741534"/>
                    <a:gd name="connsiteX408" fmla="*/ 269553 w 966593"/>
                    <a:gd name="connsiteY408" fmla="*/ 1173319 h 1741534"/>
                    <a:gd name="connsiteX409" fmla="*/ 287344 w 966593"/>
                    <a:gd name="connsiteY409" fmla="*/ 1164861 h 1741534"/>
                    <a:gd name="connsiteX410" fmla="*/ 290344 w 966593"/>
                    <a:gd name="connsiteY410" fmla="*/ 1163028 h 1741534"/>
                    <a:gd name="connsiteX411" fmla="*/ 305134 w 966593"/>
                    <a:gd name="connsiteY411" fmla="*/ 1144904 h 1741534"/>
                    <a:gd name="connsiteX412" fmla="*/ 321175 w 966593"/>
                    <a:gd name="connsiteY412" fmla="*/ 1113698 h 1741534"/>
                    <a:gd name="connsiteX413" fmla="*/ 335881 w 966593"/>
                    <a:gd name="connsiteY413" fmla="*/ 1109824 h 1741534"/>
                    <a:gd name="connsiteX414" fmla="*/ 349422 w 966593"/>
                    <a:gd name="connsiteY414" fmla="*/ 1105907 h 1741534"/>
                    <a:gd name="connsiteX415" fmla="*/ 359963 w 966593"/>
                    <a:gd name="connsiteY415" fmla="*/ 1092825 h 1741534"/>
                    <a:gd name="connsiteX416" fmla="*/ 367921 w 966593"/>
                    <a:gd name="connsiteY416" fmla="*/ 1081951 h 1741534"/>
                    <a:gd name="connsiteX417" fmla="*/ 397918 w 966593"/>
                    <a:gd name="connsiteY417" fmla="*/ 1081076 h 1741534"/>
                    <a:gd name="connsiteX418" fmla="*/ 401585 w 966593"/>
                    <a:gd name="connsiteY418" fmla="*/ 1090367 h 1741534"/>
                    <a:gd name="connsiteX419" fmla="*/ 401960 w 966593"/>
                    <a:gd name="connsiteY419" fmla="*/ 1093075 h 1741534"/>
                    <a:gd name="connsiteX420" fmla="*/ 405418 w 966593"/>
                    <a:gd name="connsiteY420" fmla="*/ 1094408 h 1741534"/>
                    <a:gd name="connsiteX421" fmla="*/ 413167 w 966593"/>
                    <a:gd name="connsiteY421" fmla="*/ 1098491 h 1741534"/>
                    <a:gd name="connsiteX422" fmla="*/ 416459 w 966593"/>
                    <a:gd name="connsiteY422" fmla="*/ 1114240 h 1741534"/>
                    <a:gd name="connsiteX423" fmla="*/ 415917 w 966593"/>
                    <a:gd name="connsiteY423" fmla="*/ 1122906 h 1741534"/>
                    <a:gd name="connsiteX424" fmla="*/ 415126 w 966593"/>
                    <a:gd name="connsiteY424" fmla="*/ 1128989 h 1741534"/>
                    <a:gd name="connsiteX425" fmla="*/ 425416 w 966593"/>
                    <a:gd name="connsiteY425" fmla="*/ 1155404 h 1741534"/>
                    <a:gd name="connsiteX426" fmla="*/ 426458 w 966593"/>
                    <a:gd name="connsiteY426" fmla="*/ 1156612 h 1741534"/>
                    <a:gd name="connsiteX427" fmla="*/ 432916 w 966593"/>
                    <a:gd name="connsiteY427" fmla="*/ 1169361 h 1741534"/>
                    <a:gd name="connsiteX428" fmla="*/ 431291 w 966593"/>
                    <a:gd name="connsiteY428" fmla="*/ 1173610 h 1741534"/>
                    <a:gd name="connsiteX429" fmla="*/ 429916 w 966593"/>
                    <a:gd name="connsiteY429" fmla="*/ 1176068 h 1741534"/>
                    <a:gd name="connsiteX430" fmla="*/ 431249 w 966593"/>
                    <a:gd name="connsiteY430" fmla="*/ 1177735 h 1741534"/>
                    <a:gd name="connsiteX431" fmla="*/ 433416 w 966593"/>
                    <a:gd name="connsiteY431" fmla="*/ 1181776 h 1741534"/>
                    <a:gd name="connsiteX432" fmla="*/ 434041 w 966593"/>
                    <a:gd name="connsiteY432" fmla="*/ 1185151 h 1741534"/>
                    <a:gd name="connsiteX433" fmla="*/ 427000 w 966593"/>
                    <a:gd name="connsiteY433" fmla="*/ 1194067 h 1741534"/>
                    <a:gd name="connsiteX434" fmla="*/ 413584 w 966593"/>
                    <a:gd name="connsiteY434" fmla="*/ 1195775 h 1741534"/>
                    <a:gd name="connsiteX435" fmla="*/ 411209 w 966593"/>
                    <a:gd name="connsiteY435" fmla="*/ 1196025 h 1741534"/>
                    <a:gd name="connsiteX436" fmla="*/ 402127 w 966593"/>
                    <a:gd name="connsiteY436" fmla="*/ 1196067 h 1741534"/>
                    <a:gd name="connsiteX437" fmla="*/ 392294 w 966593"/>
                    <a:gd name="connsiteY437" fmla="*/ 1196525 h 1741534"/>
                    <a:gd name="connsiteX438" fmla="*/ 385586 w 966593"/>
                    <a:gd name="connsiteY438" fmla="*/ 1199900 h 1741534"/>
                    <a:gd name="connsiteX439" fmla="*/ 377087 w 966593"/>
                    <a:gd name="connsiteY439" fmla="*/ 1203983 h 1741534"/>
                    <a:gd name="connsiteX440" fmla="*/ 363504 w 966593"/>
                    <a:gd name="connsiteY440" fmla="*/ 1203775 h 1741534"/>
                    <a:gd name="connsiteX441" fmla="*/ 355672 w 966593"/>
                    <a:gd name="connsiteY441" fmla="*/ 1203816 h 1741534"/>
                    <a:gd name="connsiteX442" fmla="*/ 355172 w 966593"/>
                    <a:gd name="connsiteY442" fmla="*/ 1210316 h 1741534"/>
                    <a:gd name="connsiteX443" fmla="*/ 364504 w 966593"/>
                    <a:gd name="connsiteY443" fmla="*/ 1223898 h 1741534"/>
                    <a:gd name="connsiteX444" fmla="*/ 373171 w 966593"/>
                    <a:gd name="connsiteY444" fmla="*/ 1232939 h 1741534"/>
                    <a:gd name="connsiteX445" fmla="*/ 363255 w 966593"/>
                    <a:gd name="connsiteY445" fmla="*/ 1253021 h 1741534"/>
                    <a:gd name="connsiteX446" fmla="*/ 356922 w 966593"/>
                    <a:gd name="connsiteY446" fmla="*/ 1257396 h 1741534"/>
                    <a:gd name="connsiteX447" fmla="*/ 338382 w 966593"/>
                    <a:gd name="connsiteY447" fmla="*/ 1285019 h 1741534"/>
                    <a:gd name="connsiteX448" fmla="*/ 337340 w 966593"/>
                    <a:gd name="connsiteY448" fmla="*/ 1294310 h 1741534"/>
                    <a:gd name="connsiteX449" fmla="*/ 337048 w 966593"/>
                    <a:gd name="connsiteY449" fmla="*/ 1298226 h 1741534"/>
                    <a:gd name="connsiteX450" fmla="*/ 325591 w 966593"/>
                    <a:gd name="connsiteY450" fmla="*/ 1317391 h 1741534"/>
                    <a:gd name="connsiteX451" fmla="*/ 315467 w 966593"/>
                    <a:gd name="connsiteY451" fmla="*/ 1329973 h 1741534"/>
                    <a:gd name="connsiteX452" fmla="*/ 312842 w 966593"/>
                    <a:gd name="connsiteY452" fmla="*/ 1334265 h 1741534"/>
                    <a:gd name="connsiteX453" fmla="*/ 302759 w 966593"/>
                    <a:gd name="connsiteY453" fmla="*/ 1341723 h 1741534"/>
                    <a:gd name="connsiteX454" fmla="*/ 297676 w 966593"/>
                    <a:gd name="connsiteY454" fmla="*/ 1343972 h 1741534"/>
                    <a:gd name="connsiteX455" fmla="*/ 291927 w 966593"/>
                    <a:gd name="connsiteY455" fmla="*/ 1351513 h 1741534"/>
                    <a:gd name="connsiteX456" fmla="*/ 302259 w 966593"/>
                    <a:gd name="connsiteY456" fmla="*/ 1362638 h 1741534"/>
                    <a:gd name="connsiteX457" fmla="*/ 305217 w 966593"/>
                    <a:gd name="connsiteY457" fmla="*/ 1364554 h 1741534"/>
                    <a:gd name="connsiteX458" fmla="*/ 311550 w 966593"/>
                    <a:gd name="connsiteY458" fmla="*/ 1377345 h 1741534"/>
                    <a:gd name="connsiteX459" fmla="*/ 299426 w 966593"/>
                    <a:gd name="connsiteY459" fmla="*/ 1383428 h 1741534"/>
                    <a:gd name="connsiteX460" fmla="*/ 295468 w 966593"/>
                    <a:gd name="connsiteY460" fmla="*/ 1383428 h 1741534"/>
                    <a:gd name="connsiteX461" fmla="*/ 293260 w 966593"/>
                    <a:gd name="connsiteY461" fmla="*/ 1390511 h 1741534"/>
                    <a:gd name="connsiteX462" fmla="*/ 287468 w 966593"/>
                    <a:gd name="connsiteY462" fmla="*/ 1401760 h 1741534"/>
                    <a:gd name="connsiteX463" fmla="*/ 287260 w 966593"/>
                    <a:gd name="connsiteY463" fmla="*/ 1404676 h 1741534"/>
                    <a:gd name="connsiteX464" fmla="*/ 287177 w 966593"/>
                    <a:gd name="connsiteY464" fmla="*/ 1412717 h 1741534"/>
                    <a:gd name="connsiteX465" fmla="*/ 287552 w 966593"/>
                    <a:gd name="connsiteY465" fmla="*/ 1419467 h 1741534"/>
                    <a:gd name="connsiteX466" fmla="*/ 280928 w 966593"/>
                    <a:gd name="connsiteY466" fmla="*/ 1427591 h 1741534"/>
                    <a:gd name="connsiteX467" fmla="*/ 278011 w 966593"/>
                    <a:gd name="connsiteY467" fmla="*/ 1430341 h 1741534"/>
                    <a:gd name="connsiteX468" fmla="*/ 280261 w 966593"/>
                    <a:gd name="connsiteY468" fmla="*/ 1433091 h 1741534"/>
                    <a:gd name="connsiteX469" fmla="*/ 287094 w 966593"/>
                    <a:gd name="connsiteY469" fmla="*/ 1437007 h 1741534"/>
                    <a:gd name="connsiteX470" fmla="*/ 288719 w 966593"/>
                    <a:gd name="connsiteY470" fmla="*/ 1447631 h 1741534"/>
                    <a:gd name="connsiteX471" fmla="*/ 287427 w 966593"/>
                    <a:gd name="connsiteY471" fmla="*/ 1452506 h 1741534"/>
                    <a:gd name="connsiteX472" fmla="*/ 286927 w 966593"/>
                    <a:gd name="connsiteY472" fmla="*/ 1455339 h 1741534"/>
                    <a:gd name="connsiteX473" fmla="*/ 287802 w 966593"/>
                    <a:gd name="connsiteY473" fmla="*/ 1465463 h 1741534"/>
                    <a:gd name="connsiteX474" fmla="*/ 290593 w 966593"/>
                    <a:gd name="connsiteY474" fmla="*/ 1466713 h 1741534"/>
                    <a:gd name="connsiteX475" fmla="*/ 291802 w 966593"/>
                    <a:gd name="connsiteY475" fmla="*/ 1463922 h 1741534"/>
                    <a:gd name="connsiteX476" fmla="*/ 294343 w 966593"/>
                    <a:gd name="connsiteY476" fmla="*/ 1459714 h 1741534"/>
                    <a:gd name="connsiteX477" fmla="*/ 296926 w 966593"/>
                    <a:gd name="connsiteY477" fmla="*/ 1458089 h 1741534"/>
                    <a:gd name="connsiteX478" fmla="*/ 310550 w 966593"/>
                    <a:gd name="connsiteY478" fmla="*/ 1459089 h 1741534"/>
                    <a:gd name="connsiteX479" fmla="*/ 311383 w 966593"/>
                    <a:gd name="connsiteY479" fmla="*/ 1470755 h 1741534"/>
                    <a:gd name="connsiteX480" fmla="*/ 309967 w 966593"/>
                    <a:gd name="connsiteY480" fmla="*/ 1473713 h 1741534"/>
                    <a:gd name="connsiteX481" fmla="*/ 311883 w 966593"/>
                    <a:gd name="connsiteY481" fmla="*/ 1480337 h 1741534"/>
                    <a:gd name="connsiteX482" fmla="*/ 317383 w 966593"/>
                    <a:gd name="connsiteY482" fmla="*/ 1478921 h 1741534"/>
                    <a:gd name="connsiteX483" fmla="*/ 326966 w 966593"/>
                    <a:gd name="connsiteY483" fmla="*/ 1476296 h 1741534"/>
                    <a:gd name="connsiteX484" fmla="*/ 332049 w 966593"/>
                    <a:gd name="connsiteY484" fmla="*/ 1479962 h 1741534"/>
                    <a:gd name="connsiteX485" fmla="*/ 332757 w 966593"/>
                    <a:gd name="connsiteY485" fmla="*/ 1480962 h 1741534"/>
                    <a:gd name="connsiteX486" fmla="*/ 336090 w 966593"/>
                    <a:gd name="connsiteY486" fmla="*/ 1479837 h 1741534"/>
                    <a:gd name="connsiteX487" fmla="*/ 335673 w 966593"/>
                    <a:gd name="connsiteY487" fmla="*/ 1479337 h 1741534"/>
                    <a:gd name="connsiteX488" fmla="*/ 342714 w 966593"/>
                    <a:gd name="connsiteY488" fmla="*/ 1476379 h 1741534"/>
                    <a:gd name="connsiteX489" fmla="*/ 346506 w 966593"/>
                    <a:gd name="connsiteY489" fmla="*/ 1480754 h 1741534"/>
                    <a:gd name="connsiteX490" fmla="*/ 346714 w 966593"/>
                    <a:gd name="connsiteY490" fmla="*/ 1481420 h 1741534"/>
                    <a:gd name="connsiteX491" fmla="*/ 356755 w 966593"/>
                    <a:gd name="connsiteY491" fmla="*/ 1498002 h 1741534"/>
                    <a:gd name="connsiteX492" fmla="*/ 356005 w 966593"/>
                    <a:gd name="connsiteY492" fmla="*/ 1502544 h 1741534"/>
                    <a:gd name="connsiteX493" fmla="*/ 356380 w 966593"/>
                    <a:gd name="connsiteY493" fmla="*/ 1509502 h 1741534"/>
                    <a:gd name="connsiteX494" fmla="*/ 361921 w 966593"/>
                    <a:gd name="connsiteY494" fmla="*/ 1510460 h 1741534"/>
                    <a:gd name="connsiteX495" fmla="*/ 371712 w 966593"/>
                    <a:gd name="connsiteY495" fmla="*/ 1511543 h 1741534"/>
                    <a:gd name="connsiteX496" fmla="*/ 373045 w 966593"/>
                    <a:gd name="connsiteY496" fmla="*/ 1511876 h 1741534"/>
                    <a:gd name="connsiteX497" fmla="*/ 373462 w 966593"/>
                    <a:gd name="connsiteY497" fmla="*/ 1513168 h 1741534"/>
                    <a:gd name="connsiteX498" fmla="*/ 376754 w 966593"/>
                    <a:gd name="connsiteY498" fmla="*/ 1520417 h 1741534"/>
                    <a:gd name="connsiteX499" fmla="*/ 381420 w 966593"/>
                    <a:gd name="connsiteY499" fmla="*/ 1533458 h 1741534"/>
                    <a:gd name="connsiteX500" fmla="*/ 381628 w 966593"/>
                    <a:gd name="connsiteY500" fmla="*/ 1536125 h 1741534"/>
                    <a:gd name="connsiteX501" fmla="*/ 378920 w 966593"/>
                    <a:gd name="connsiteY501" fmla="*/ 1536041 h 1741534"/>
                    <a:gd name="connsiteX502" fmla="*/ 370004 w 966593"/>
                    <a:gd name="connsiteY502" fmla="*/ 1538541 h 1741534"/>
                    <a:gd name="connsiteX503" fmla="*/ 370004 w 966593"/>
                    <a:gd name="connsiteY503" fmla="*/ 1540124 h 1741534"/>
                    <a:gd name="connsiteX504" fmla="*/ 377295 w 966593"/>
                    <a:gd name="connsiteY504" fmla="*/ 1542374 h 1741534"/>
                    <a:gd name="connsiteX505" fmla="*/ 383503 w 966593"/>
                    <a:gd name="connsiteY505" fmla="*/ 1544207 h 1741534"/>
                    <a:gd name="connsiteX506" fmla="*/ 395210 w 966593"/>
                    <a:gd name="connsiteY506" fmla="*/ 1565039 h 1741534"/>
                    <a:gd name="connsiteX507" fmla="*/ 398794 w 966593"/>
                    <a:gd name="connsiteY507" fmla="*/ 1576621 h 1741534"/>
                    <a:gd name="connsiteX508" fmla="*/ 402710 w 966593"/>
                    <a:gd name="connsiteY508" fmla="*/ 1573830 h 1741534"/>
                    <a:gd name="connsiteX509" fmla="*/ 404585 w 966593"/>
                    <a:gd name="connsiteY509" fmla="*/ 1569080 h 1741534"/>
                    <a:gd name="connsiteX510" fmla="*/ 412793 w 966593"/>
                    <a:gd name="connsiteY510" fmla="*/ 1558789 h 1741534"/>
                    <a:gd name="connsiteX511" fmla="*/ 420584 w 966593"/>
                    <a:gd name="connsiteY511" fmla="*/ 1559581 h 1741534"/>
                    <a:gd name="connsiteX512" fmla="*/ 427083 w 966593"/>
                    <a:gd name="connsiteY512" fmla="*/ 1559956 h 1741534"/>
                    <a:gd name="connsiteX513" fmla="*/ 426458 w 966593"/>
                    <a:gd name="connsiteY513" fmla="*/ 1551373 h 1741534"/>
                    <a:gd name="connsiteX514" fmla="*/ 427541 w 966593"/>
                    <a:gd name="connsiteY514" fmla="*/ 1534666 h 1741534"/>
                    <a:gd name="connsiteX515" fmla="*/ 447831 w 966593"/>
                    <a:gd name="connsiteY515" fmla="*/ 1532375 h 1741534"/>
                    <a:gd name="connsiteX516" fmla="*/ 451248 w 966593"/>
                    <a:gd name="connsiteY516" fmla="*/ 1545582 h 1741534"/>
                    <a:gd name="connsiteX517" fmla="*/ 465747 w 966593"/>
                    <a:gd name="connsiteY517" fmla="*/ 1540624 h 1741534"/>
                    <a:gd name="connsiteX518" fmla="*/ 478871 w 966593"/>
                    <a:gd name="connsiteY518" fmla="*/ 1534208 h 1741534"/>
                    <a:gd name="connsiteX519" fmla="*/ 485537 w 966593"/>
                    <a:gd name="connsiteY519" fmla="*/ 1535208 h 1741534"/>
                    <a:gd name="connsiteX520" fmla="*/ 493828 w 966593"/>
                    <a:gd name="connsiteY520" fmla="*/ 1536166 h 1741534"/>
                    <a:gd name="connsiteX521" fmla="*/ 498078 w 966593"/>
                    <a:gd name="connsiteY521" fmla="*/ 1535333 h 1741534"/>
                    <a:gd name="connsiteX522" fmla="*/ 510910 w 966593"/>
                    <a:gd name="connsiteY522" fmla="*/ 1535333 h 1741534"/>
                    <a:gd name="connsiteX523" fmla="*/ 520160 w 966593"/>
                    <a:gd name="connsiteY523" fmla="*/ 1548499 h 1741534"/>
                    <a:gd name="connsiteX524" fmla="*/ 528200 w 966593"/>
                    <a:gd name="connsiteY524" fmla="*/ 1559873 h 1741534"/>
                    <a:gd name="connsiteX525" fmla="*/ 542533 w 966593"/>
                    <a:gd name="connsiteY525" fmla="*/ 1556706 h 1741534"/>
                    <a:gd name="connsiteX526" fmla="*/ 562115 w 966593"/>
                    <a:gd name="connsiteY526" fmla="*/ 1553373 h 1741534"/>
                    <a:gd name="connsiteX527" fmla="*/ 567489 w 966593"/>
                    <a:gd name="connsiteY527" fmla="*/ 1558081 h 1741534"/>
                    <a:gd name="connsiteX528" fmla="*/ 572364 w 966593"/>
                    <a:gd name="connsiteY528" fmla="*/ 1561623 h 1741534"/>
                    <a:gd name="connsiteX529" fmla="*/ 585571 w 966593"/>
                    <a:gd name="connsiteY529" fmla="*/ 1553957 h 1741534"/>
                    <a:gd name="connsiteX530" fmla="*/ 588612 w 966593"/>
                    <a:gd name="connsiteY530" fmla="*/ 1548374 h 1741534"/>
                    <a:gd name="connsiteX531" fmla="*/ 592946 w 966593"/>
                    <a:gd name="connsiteY531" fmla="*/ 1541124 h 1741534"/>
                    <a:gd name="connsiteX532" fmla="*/ 601528 w 966593"/>
                    <a:gd name="connsiteY532" fmla="*/ 1537125 h 1741534"/>
                    <a:gd name="connsiteX533" fmla="*/ 605153 w 966593"/>
                    <a:gd name="connsiteY533" fmla="*/ 1537375 h 1741534"/>
                    <a:gd name="connsiteX534" fmla="*/ 610694 w 966593"/>
                    <a:gd name="connsiteY534" fmla="*/ 1537291 h 1741534"/>
                    <a:gd name="connsiteX535" fmla="*/ 620652 w 966593"/>
                    <a:gd name="connsiteY535" fmla="*/ 1535333 h 1741534"/>
                    <a:gd name="connsiteX536" fmla="*/ 626402 w 966593"/>
                    <a:gd name="connsiteY536" fmla="*/ 1531083 h 1741534"/>
                    <a:gd name="connsiteX537" fmla="*/ 634942 w 966593"/>
                    <a:gd name="connsiteY537" fmla="*/ 1525417 h 1741534"/>
                    <a:gd name="connsiteX538" fmla="*/ 651649 w 966593"/>
                    <a:gd name="connsiteY538" fmla="*/ 1527459 h 1741534"/>
                    <a:gd name="connsiteX539" fmla="*/ 654399 w 966593"/>
                    <a:gd name="connsiteY539" fmla="*/ 1543499 h 1741534"/>
                    <a:gd name="connsiteX540" fmla="*/ 643067 w 966593"/>
                    <a:gd name="connsiteY540" fmla="*/ 1556415 h 1741534"/>
                    <a:gd name="connsiteX541" fmla="*/ 637734 w 966593"/>
                    <a:gd name="connsiteY541" fmla="*/ 1559956 h 1741534"/>
                    <a:gd name="connsiteX542" fmla="*/ 630734 w 966593"/>
                    <a:gd name="connsiteY542" fmla="*/ 1568664 h 1741534"/>
                    <a:gd name="connsiteX543" fmla="*/ 639067 w 966593"/>
                    <a:gd name="connsiteY543" fmla="*/ 1572455 h 1741534"/>
                    <a:gd name="connsiteX544" fmla="*/ 649066 w 966593"/>
                    <a:gd name="connsiteY544" fmla="*/ 1583746 h 1741534"/>
                    <a:gd name="connsiteX545" fmla="*/ 647816 w 966593"/>
                    <a:gd name="connsiteY545" fmla="*/ 1594620 h 1741534"/>
                    <a:gd name="connsiteX546" fmla="*/ 664357 w 966593"/>
                    <a:gd name="connsiteY546" fmla="*/ 1614369 h 1741534"/>
                    <a:gd name="connsiteX547" fmla="*/ 673439 w 966593"/>
                    <a:gd name="connsiteY547" fmla="*/ 1640283 h 1741534"/>
                    <a:gd name="connsiteX548" fmla="*/ 661149 w 966593"/>
                    <a:gd name="connsiteY548" fmla="*/ 1664781 h 1741534"/>
                    <a:gd name="connsiteX549" fmla="*/ 663565 w 966593"/>
                    <a:gd name="connsiteY549" fmla="*/ 1688196 h 1741534"/>
                    <a:gd name="connsiteX550" fmla="*/ 671440 w 966593"/>
                    <a:gd name="connsiteY550" fmla="*/ 1698654 h 1741534"/>
                    <a:gd name="connsiteX551" fmla="*/ 666482 w 966593"/>
                    <a:gd name="connsiteY551" fmla="*/ 1707528 h 1741534"/>
                    <a:gd name="connsiteX552" fmla="*/ 678314 w 966593"/>
                    <a:gd name="connsiteY552" fmla="*/ 1734318 h 1741534"/>
                    <a:gd name="connsiteX553" fmla="*/ 679147 w 966593"/>
                    <a:gd name="connsiteY553" fmla="*/ 1740401 h 1741534"/>
                    <a:gd name="connsiteX554" fmla="*/ 702437 w 966593"/>
                    <a:gd name="connsiteY554" fmla="*/ 1717777 h 1741534"/>
                    <a:gd name="connsiteX555" fmla="*/ 698229 w 966593"/>
                    <a:gd name="connsiteY555" fmla="*/ 1713278 h 1741534"/>
                    <a:gd name="connsiteX556" fmla="*/ 690021 w 966593"/>
                    <a:gd name="connsiteY556" fmla="*/ 1698904 h 1741534"/>
                    <a:gd name="connsiteX557" fmla="*/ 698437 w 966593"/>
                    <a:gd name="connsiteY557" fmla="*/ 1693154 h 1741534"/>
                    <a:gd name="connsiteX558" fmla="*/ 707145 w 966593"/>
                    <a:gd name="connsiteY558" fmla="*/ 1661407 h 1741534"/>
                    <a:gd name="connsiteX559" fmla="*/ 716436 w 966593"/>
                    <a:gd name="connsiteY559" fmla="*/ 1659365 h 1741534"/>
                    <a:gd name="connsiteX560" fmla="*/ 720686 w 966593"/>
                    <a:gd name="connsiteY560" fmla="*/ 1658949 h 1741534"/>
                    <a:gd name="connsiteX561" fmla="*/ 722519 w 966593"/>
                    <a:gd name="connsiteY561" fmla="*/ 1656282 h 1741534"/>
                    <a:gd name="connsiteX562" fmla="*/ 729477 w 966593"/>
                    <a:gd name="connsiteY562" fmla="*/ 1649658 h 1741534"/>
                    <a:gd name="connsiteX563" fmla="*/ 753142 w 966593"/>
                    <a:gd name="connsiteY563" fmla="*/ 1659199 h 1741534"/>
                    <a:gd name="connsiteX564" fmla="*/ 754767 w 966593"/>
                    <a:gd name="connsiteY564" fmla="*/ 1664615 h 1741534"/>
                    <a:gd name="connsiteX565" fmla="*/ 754808 w 966593"/>
                    <a:gd name="connsiteY565" fmla="*/ 1665323 h 1741534"/>
                    <a:gd name="connsiteX566" fmla="*/ 756183 w 966593"/>
                    <a:gd name="connsiteY566" fmla="*/ 1665240 h 1741534"/>
                    <a:gd name="connsiteX567" fmla="*/ 760100 w 966593"/>
                    <a:gd name="connsiteY567" fmla="*/ 1661032 h 1741534"/>
                    <a:gd name="connsiteX568" fmla="*/ 762683 w 966593"/>
                    <a:gd name="connsiteY568" fmla="*/ 1657407 h 1741534"/>
                    <a:gd name="connsiteX569" fmla="*/ 780098 w 966593"/>
                    <a:gd name="connsiteY569" fmla="*/ 1656782 h 1741534"/>
                    <a:gd name="connsiteX570" fmla="*/ 784348 w 966593"/>
                    <a:gd name="connsiteY570" fmla="*/ 1660157 h 1741534"/>
                    <a:gd name="connsiteX571" fmla="*/ 790097 w 966593"/>
                    <a:gd name="connsiteY571" fmla="*/ 1662532 h 1741534"/>
                    <a:gd name="connsiteX572" fmla="*/ 792930 w 966593"/>
                    <a:gd name="connsiteY572" fmla="*/ 1658574 h 1741534"/>
                    <a:gd name="connsiteX573" fmla="*/ 795555 w 966593"/>
                    <a:gd name="connsiteY573" fmla="*/ 1654032 h 1741534"/>
                    <a:gd name="connsiteX574" fmla="*/ 810554 w 966593"/>
                    <a:gd name="connsiteY574" fmla="*/ 1647908 h 1741534"/>
                    <a:gd name="connsiteX575" fmla="*/ 818845 w 966593"/>
                    <a:gd name="connsiteY575" fmla="*/ 1646616 h 1741534"/>
                    <a:gd name="connsiteX576" fmla="*/ 822303 w 966593"/>
                    <a:gd name="connsiteY576" fmla="*/ 1643450 h 1741534"/>
                    <a:gd name="connsiteX577" fmla="*/ 824928 w 966593"/>
                    <a:gd name="connsiteY577" fmla="*/ 1639492 h 1741534"/>
                    <a:gd name="connsiteX578" fmla="*/ 830344 w 966593"/>
                    <a:gd name="connsiteY578" fmla="*/ 1636908 h 1741534"/>
                    <a:gd name="connsiteX579" fmla="*/ 833552 w 966593"/>
                    <a:gd name="connsiteY579" fmla="*/ 1635617 h 1741534"/>
                    <a:gd name="connsiteX580" fmla="*/ 837885 w 966593"/>
                    <a:gd name="connsiteY580" fmla="*/ 1623618 h 1741534"/>
                    <a:gd name="connsiteX581" fmla="*/ 839510 w 966593"/>
                    <a:gd name="connsiteY581" fmla="*/ 1615410 h 1741534"/>
                    <a:gd name="connsiteX582" fmla="*/ 841802 w 966593"/>
                    <a:gd name="connsiteY582" fmla="*/ 1611452 h 1741534"/>
                    <a:gd name="connsiteX583" fmla="*/ 843552 w 966593"/>
                    <a:gd name="connsiteY583" fmla="*/ 1607036 h 1741534"/>
                    <a:gd name="connsiteX584" fmla="*/ 840718 w 966593"/>
                    <a:gd name="connsiteY584" fmla="*/ 1603703 h 1741534"/>
                    <a:gd name="connsiteX585" fmla="*/ 836885 w 966593"/>
                    <a:gd name="connsiteY585" fmla="*/ 1599120 h 1741534"/>
                    <a:gd name="connsiteX586" fmla="*/ 837510 w 966593"/>
                    <a:gd name="connsiteY586" fmla="*/ 1580246 h 1741534"/>
                    <a:gd name="connsiteX587" fmla="*/ 846468 w 966593"/>
                    <a:gd name="connsiteY587" fmla="*/ 1572455 h 1741534"/>
                    <a:gd name="connsiteX588" fmla="*/ 851509 w 966593"/>
                    <a:gd name="connsiteY588" fmla="*/ 1569830 h 1741534"/>
                    <a:gd name="connsiteX589" fmla="*/ 852801 w 966593"/>
                    <a:gd name="connsiteY589" fmla="*/ 1568580 h 1741534"/>
                    <a:gd name="connsiteX590" fmla="*/ 854342 w 966593"/>
                    <a:gd name="connsiteY590" fmla="*/ 1569455 h 1741534"/>
                    <a:gd name="connsiteX591" fmla="*/ 860592 w 966593"/>
                    <a:gd name="connsiteY591" fmla="*/ 1569664 h 1741534"/>
                    <a:gd name="connsiteX592" fmla="*/ 868592 w 966593"/>
                    <a:gd name="connsiteY592" fmla="*/ 1562873 h 1741534"/>
                    <a:gd name="connsiteX593" fmla="*/ 869299 w 966593"/>
                    <a:gd name="connsiteY593" fmla="*/ 1558873 h 1741534"/>
                    <a:gd name="connsiteX594" fmla="*/ 871133 w 966593"/>
                    <a:gd name="connsiteY594" fmla="*/ 1551665 h 1741534"/>
                    <a:gd name="connsiteX595" fmla="*/ 876174 w 966593"/>
                    <a:gd name="connsiteY595" fmla="*/ 1546749 h 1741534"/>
                    <a:gd name="connsiteX596" fmla="*/ 879382 w 966593"/>
                    <a:gd name="connsiteY596" fmla="*/ 1544041 h 1741534"/>
                    <a:gd name="connsiteX597" fmla="*/ 886132 w 966593"/>
                    <a:gd name="connsiteY597" fmla="*/ 1525459 h 1741534"/>
                    <a:gd name="connsiteX598" fmla="*/ 886090 w 966593"/>
                    <a:gd name="connsiteY598" fmla="*/ 1520709 h 1741534"/>
                    <a:gd name="connsiteX599" fmla="*/ 883007 w 966593"/>
                    <a:gd name="connsiteY599" fmla="*/ 1519709 h 1741534"/>
                    <a:gd name="connsiteX600" fmla="*/ 875966 w 966593"/>
                    <a:gd name="connsiteY600" fmla="*/ 1516793 h 1741534"/>
                    <a:gd name="connsiteX601" fmla="*/ 874882 w 966593"/>
                    <a:gd name="connsiteY601" fmla="*/ 1511793 h 1741534"/>
                    <a:gd name="connsiteX602" fmla="*/ 873633 w 966593"/>
                    <a:gd name="connsiteY602" fmla="*/ 1509668 h 1741534"/>
                    <a:gd name="connsiteX603" fmla="*/ 869633 w 966593"/>
                    <a:gd name="connsiteY603" fmla="*/ 1511127 h 1741534"/>
                    <a:gd name="connsiteX604" fmla="*/ 867091 w 966593"/>
                    <a:gd name="connsiteY604" fmla="*/ 1513126 h 1741534"/>
                    <a:gd name="connsiteX605" fmla="*/ 855342 w 966593"/>
                    <a:gd name="connsiteY605" fmla="*/ 1517334 h 1741534"/>
                    <a:gd name="connsiteX606" fmla="*/ 846301 w 966593"/>
                    <a:gd name="connsiteY606" fmla="*/ 1520042 h 1741534"/>
                    <a:gd name="connsiteX607" fmla="*/ 844218 w 966593"/>
                    <a:gd name="connsiteY607" fmla="*/ 1521292 h 1741534"/>
                    <a:gd name="connsiteX608" fmla="*/ 834011 w 966593"/>
                    <a:gd name="connsiteY608" fmla="*/ 1521542 h 1741534"/>
                    <a:gd name="connsiteX609" fmla="*/ 832136 w 966593"/>
                    <a:gd name="connsiteY609" fmla="*/ 1516959 h 1741534"/>
                    <a:gd name="connsiteX610" fmla="*/ 836343 w 966593"/>
                    <a:gd name="connsiteY610" fmla="*/ 1511377 h 1741534"/>
                    <a:gd name="connsiteX611" fmla="*/ 838302 w 966593"/>
                    <a:gd name="connsiteY611" fmla="*/ 1509627 h 1741534"/>
                    <a:gd name="connsiteX612" fmla="*/ 839093 w 966593"/>
                    <a:gd name="connsiteY612" fmla="*/ 1506252 h 1741534"/>
                    <a:gd name="connsiteX613" fmla="*/ 831219 w 966593"/>
                    <a:gd name="connsiteY613" fmla="*/ 1505544 h 1741534"/>
                    <a:gd name="connsiteX614" fmla="*/ 821637 w 966593"/>
                    <a:gd name="connsiteY614" fmla="*/ 1504877 h 1741534"/>
                    <a:gd name="connsiteX615" fmla="*/ 813554 w 966593"/>
                    <a:gd name="connsiteY615" fmla="*/ 1493753 h 1741534"/>
                    <a:gd name="connsiteX616" fmla="*/ 827469 w 966593"/>
                    <a:gd name="connsiteY616" fmla="*/ 1469421 h 1741534"/>
                    <a:gd name="connsiteX617" fmla="*/ 832802 w 966593"/>
                    <a:gd name="connsiteY617" fmla="*/ 1468005 h 1741534"/>
                    <a:gd name="connsiteX618" fmla="*/ 837177 w 966593"/>
                    <a:gd name="connsiteY618" fmla="*/ 1466880 h 1741534"/>
                    <a:gd name="connsiteX619" fmla="*/ 843593 w 966593"/>
                    <a:gd name="connsiteY619" fmla="*/ 1452339 h 1741534"/>
                    <a:gd name="connsiteX620" fmla="*/ 848801 w 966593"/>
                    <a:gd name="connsiteY620" fmla="*/ 1444548 h 1741534"/>
                    <a:gd name="connsiteX621" fmla="*/ 849218 w 966593"/>
                    <a:gd name="connsiteY621" fmla="*/ 1437674 h 1741534"/>
                    <a:gd name="connsiteX622" fmla="*/ 860050 w 966593"/>
                    <a:gd name="connsiteY622" fmla="*/ 1422008 h 1741534"/>
                    <a:gd name="connsiteX623" fmla="*/ 872966 w 966593"/>
                    <a:gd name="connsiteY623" fmla="*/ 1429174 h 1741534"/>
                    <a:gd name="connsiteX624" fmla="*/ 876591 w 966593"/>
                    <a:gd name="connsiteY624" fmla="*/ 1435674 h 1741534"/>
                    <a:gd name="connsiteX625" fmla="*/ 877841 w 966593"/>
                    <a:gd name="connsiteY625" fmla="*/ 1437090 h 1741534"/>
                    <a:gd name="connsiteX626" fmla="*/ 882882 w 966593"/>
                    <a:gd name="connsiteY626" fmla="*/ 1438924 h 1741534"/>
                    <a:gd name="connsiteX627" fmla="*/ 885298 w 966593"/>
                    <a:gd name="connsiteY627" fmla="*/ 1437924 h 1741534"/>
                    <a:gd name="connsiteX628" fmla="*/ 894381 w 966593"/>
                    <a:gd name="connsiteY628" fmla="*/ 1438840 h 1741534"/>
                    <a:gd name="connsiteX629" fmla="*/ 896256 w 966593"/>
                    <a:gd name="connsiteY629" fmla="*/ 1449256 h 1741534"/>
                    <a:gd name="connsiteX630" fmla="*/ 901297 w 966593"/>
                    <a:gd name="connsiteY630" fmla="*/ 1454631 h 1741534"/>
                    <a:gd name="connsiteX631" fmla="*/ 903588 w 966593"/>
                    <a:gd name="connsiteY631" fmla="*/ 1455214 h 1741534"/>
                    <a:gd name="connsiteX632" fmla="*/ 922420 w 966593"/>
                    <a:gd name="connsiteY632" fmla="*/ 1464297 h 1741534"/>
                    <a:gd name="connsiteX633" fmla="*/ 915671 w 966593"/>
                    <a:gd name="connsiteY633" fmla="*/ 1483420 h 1741534"/>
                    <a:gd name="connsiteX634" fmla="*/ 913671 w 966593"/>
                    <a:gd name="connsiteY634" fmla="*/ 1485378 h 1741534"/>
                    <a:gd name="connsiteX635" fmla="*/ 912338 w 966593"/>
                    <a:gd name="connsiteY635" fmla="*/ 1486670 h 1741534"/>
                    <a:gd name="connsiteX636" fmla="*/ 909713 w 966593"/>
                    <a:gd name="connsiteY636" fmla="*/ 1491420 h 1741534"/>
                    <a:gd name="connsiteX637" fmla="*/ 913088 w 966593"/>
                    <a:gd name="connsiteY637" fmla="*/ 1491920 h 1741534"/>
                    <a:gd name="connsiteX638" fmla="*/ 920754 w 966593"/>
                    <a:gd name="connsiteY638" fmla="*/ 1493003 h 1741534"/>
                    <a:gd name="connsiteX639" fmla="*/ 924378 w 966593"/>
                    <a:gd name="connsiteY639" fmla="*/ 1504044 h 1741534"/>
                    <a:gd name="connsiteX640" fmla="*/ 924670 w 966593"/>
                    <a:gd name="connsiteY640" fmla="*/ 1507460 h 1741534"/>
                    <a:gd name="connsiteX641" fmla="*/ 930962 w 966593"/>
                    <a:gd name="connsiteY641" fmla="*/ 1503335 h 1741534"/>
                    <a:gd name="connsiteX642" fmla="*/ 933961 w 966593"/>
                    <a:gd name="connsiteY642" fmla="*/ 1500544 h 1741534"/>
                    <a:gd name="connsiteX643" fmla="*/ 945127 w 966593"/>
                    <a:gd name="connsiteY643" fmla="*/ 1495211 h 1741534"/>
                    <a:gd name="connsiteX644" fmla="*/ 956585 w 966593"/>
                    <a:gd name="connsiteY644" fmla="*/ 1500169 h 1741534"/>
                    <a:gd name="connsiteX645" fmla="*/ 952585 w 966593"/>
                    <a:gd name="connsiteY645" fmla="*/ 1482920 h 1741534"/>
                    <a:gd name="connsiteX646" fmla="*/ 953001 w 966593"/>
                    <a:gd name="connsiteY646" fmla="*/ 1460755 h 1741534"/>
                    <a:gd name="connsiteX647" fmla="*/ 948252 w 966593"/>
                    <a:gd name="connsiteY647" fmla="*/ 1439298 h 1741534"/>
                    <a:gd name="connsiteX648" fmla="*/ 955543 w 966593"/>
                    <a:gd name="connsiteY648" fmla="*/ 1409842 h 1741534"/>
                    <a:gd name="connsiteX649" fmla="*/ 962209 w 966593"/>
                    <a:gd name="connsiteY649" fmla="*/ 1377053 h 1741534"/>
                    <a:gd name="connsiteX650" fmla="*/ 964001 w 966593"/>
                    <a:gd name="connsiteY650" fmla="*/ 1349222 h 1741534"/>
                    <a:gd name="connsiteX651" fmla="*/ 951877 w 966593"/>
                    <a:gd name="connsiteY651" fmla="*/ 1323807 h 1741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</a:cxnLst>
                  <a:rect l="l" t="t" r="r" b="b"/>
                  <a:pathLst>
                    <a:path w="966593" h="1741534">
                      <a:moveTo>
                        <a:pt x="951877" y="1323807"/>
                      </a:moveTo>
                      <a:cubicBezTo>
                        <a:pt x="949127" y="1315100"/>
                        <a:pt x="952585" y="1302850"/>
                        <a:pt x="944044" y="1297268"/>
                      </a:cubicBezTo>
                      <a:cubicBezTo>
                        <a:pt x="943419" y="1299101"/>
                        <a:pt x="940752" y="1301017"/>
                        <a:pt x="940544" y="1304225"/>
                      </a:cubicBezTo>
                      <a:cubicBezTo>
                        <a:pt x="934128" y="1299434"/>
                        <a:pt x="937795" y="1289102"/>
                        <a:pt x="935670" y="1282060"/>
                      </a:cubicBezTo>
                      <a:cubicBezTo>
                        <a:pt x="933711" y="1275561"/>
                        <a:pt x="931170" y="1269061"/>
                        <a:pt x="929170" y="1261479"/>
                      </a:cubicBezTo>
                      <a:cubicBezTo>
                        <a:pt x="927545" y="1255313"/>
                        <a:pt x="926003" y="1244522"/>
                        <a:pt x="924004" y="1239730"/>
                      </a:cubicBezTo>
                      <a:cubicBezTo>
                        <a:pt x="921171" y="1232939"/>
                        <a:pt x="913213" y="1229981"/>
                        <a:pt x="910130" y="1223607"/>
                      </a:cubicBezTo>
                      <a:cubicBezTo>
                        <a:pt x="902880" y="1230231"/>
                        <a:pt x="898672" y="1221440"/>
                        <a:pt x="897673" y="1214899"/>
                      </a:cubicBezTo>
                      <a:cubicBezTo>
                        <a:pt x="896339" y="1206108"/>
                        <a:pt x="902463" y="1199942"/>
                        <a:pt x="904088" y="1192609"/>
                      </a:cubicBezTo>
                      <a:cubicBezTo>
                        <a:pt x="899422" y="1191317"/>
                        <a:pt x="894631" y="1195359"/>
                        <a:pt x="891006" y="1193567"/>
                      </a:cubicBezTo>
                      <a:cubicBezTo>
                        <a:pt x="886715" y="1191484"/>
                        <a:pt x="886215" y="1184609"/>
                        <a:pt x="884090" y="1180985"/>
                      </a:cubicBezTo>
                      <a:cubicBezTo>
                        <a:pt x="880715" y="1175277"/>
                        <a:pt x="874591" y="1171110"/>
                        <a:pt x="869966" y="1166528"/>
                      </a:cubicBezTo>
                      <a:cubicBezTo>
                        <a:pt x="863758" y="1160361"/>
                        <a:pt x="864883" y="1154737"/>
                        <a:pt x="860467" y="1147987"/>
                      </a:cubicBezTo>
                      <a:cubicBezTo>
                        <a:pt x="859634" y="1146737"/>
                        <a:pt x="857009" y="1146446"/>
                        <a:pt x="856009" y="1144863"/>
                      </a:cubicBezTo>
                      <a:cubicBezTo>
                        <a:pt x="853092" y="1140238"/>
                        <a:pt x="854259" y="1135697"/>
                        <a:pt x="853092" y="1130614"/>
                      </a:cubicBezTo>
                      <a:cubicBezTo>
                        <a:pt x="851218" y="1122281"/>
                        <a:pt x="851843" y="1113948"/>
                        <a:pt x="848343" y="1106449"/>
                      </a:cubicBezTo>
                      <a:cubicBezTo>
                        <a:pt x="845593" y="1100491"/>
                        <a:pt x="832802" y="1092991"/>
                        <a:pt x="832594" y="1085867"/>
                      </a:cubicBezTo>
                      <a:cubicBezTo>
                        <a:pt x="832386" y="1079159"/>
                        <a:pt x="836802" y="1083075"/>
                        <a:pt x="838344" y="1079118"/>
                      </a:cubicBezTo>
                      <a:cubicBezTo>
                        <a:pt x="840052" y="1074784"/>
                        <a:pt x="837468" y="1072285"/>
                        <a:pt x="835302" y="1068660"/>
                      </a:cubicBezTo>
                      <a:cubicBezTo>
                        <a:pt x="832760" y="1064452"/>
                        <a:pt x="831386" y="1061744"/>
                        <a:pt x="830261" y="1057661"/>
                      </a:cubicBezTo>
                      <a:cubicBezTo>
                        <a:pt x="829886" y="1056369"/>
                        <a:pt x="828552" y="1049245"/>
                        <a:pt x="828928" y="1047661"/>
                      </a:cubicBezTo>
                      <a:cubicBezTo>
                        <a:pt x="830136" y="1042620"/>
                        <a:pt x="833927" y="1043037"/>
                        <a:pt x="834594" y="1037995"/>
                      </a:cubicBezTo>
                      <a:cubicBezTo>
                        <a:pt x="835052" y="1034496"/>
                        <a:pt x="832344" y="1027538"/>
                        <a:pt x="832177" y="1023455"/>
                      </a:cubicBezTo>
                      <a:cubicBezTo>
                        <a:pt x="832011" y="1018706"/>
                        <a:pt x="831427" y="1016497"/>
                        <a:pt x="833344" y="1011748"/>
                      </a:cubicBezTo>
                      <a:cubicBezTo>
                        <a:pt x="834552" y="1008748"/>
                        <a:pt x="839927" y="1007373"/>
                        <a:pt x="836510" y="1002498"/>
                      </a:cubicBezTo>
                      <a:cubicBezTo>
                        <a:pt x="834052" y="998957"/>
                        <a:pt x="828511" y="1001832"/>
                        <a:pt x="826094" y="999207"/>
                      </a:cubicBezTo>
                      <a:cubicBezTo>
                        <a:pt x="823428" y="996291"/>
                        <a:pt x="824969" y="989416"/>
                        <a:pt x="825969" y="985958"/>
                      </a:cubicBezTo>
                      <a:cubicBezTo>
                        <a:pt x="826636" y="983666"/>
                        <a:pt x="828178" y="981292"/>
                        <a:pt x="829636" y="979417"/>
                      </a:cubicBezTo>
                      <a:cubicBezTo>
                        <a:pt x="823553" y="969168"/>
                        <a:pt x="800638" y="985000"/>
                        <a:pt x="793305" y="969917"/>
                      </a:cubicBezTo>
                      <a:cubicBezTo>
                        <a:pt x="790389" y="963918"/>
                        <a:pt x="792472" y="958668"/>
                        <a:pt x="791014" y="952502"/>
                      </a:cubicBezTo>
                      <a:cubicBezTo>
                        <a:pt x="788264" y="940961"/>
                        <a:pt x="775265" y="942086"/>
                        <a:pt x="775598" y="929170"/>
                      </a:cubicBezTo>
                      <a:cubicBezTo>
                        <a:pt x="770890" y="927921"/>
                        <a:pt x="769432" y="931254"/>
                        <a:pt x="765682" y="931629"/>
                      </a:cubicBezTo>
                      <a:cubicBezTo>
                        <a:pt x="761183" y="932087"/>
                        <a:pt x="758808" y="930795"/>
                        <a:pt x="754308" y="929212"/>
                      </a:cubicBezTo>
                      <a:cubicBezTo>
                        <a:pt x="743267" y="925379"/>
                        <a:pt x="744434" y="922004"/>
                        <a:pt x="754808" y="918630"/>
                      </a:cubicBezTo>
                      <a:cubicBezTo>
                        <a:pt x="759725" y="917005"/>
                        <a:pt x="759058" y="918963"/>
                        <a:pt x="761599" y="915005"/>
                      </a:cubicBezTo>
                      <a:cubicBezTo>
                        <a:pt x="761849" y="914630"/>
                        <a:pt x="760766" y="910797"/>
                        <a:pt x="761099" y="909755"/>
                      </a:cubicBezTo>
                      <a:cubicBezTo>
                        <a:pt x="761599" y="907964"/>
                        <a:pt x="764391" y="907672"/>
                        <a:pt x="764724" y="906464"/>
                      </a:cubicBezTo>
                      <a:cubicBezTo>
                        <a:pt x="766891" y="899006"/>
                        <a:pt x="762474" y="887090"/>
                        <a:pt x="753516" y="886757"/>
                      </a:cubicBezTo>
                      <a:cubicBezTo>
                        <a:pt x="749933" y="886632"/>
                        <a:pt x="746809" y="889799"/>
                        <a:pt x="742934" y="890007"/>
                      </a:cubicBezTo>
                      <a:cubicBezTo>
                        <a:pt x="735893" y="890382"/>
                        <a:pt x="735476" y="886382"/>
                        <a:pt x="730477" y="883966"/>
                      </a:cubicBezTo>
                      <a:cubicBezTo>
                        <a:pt x="721977" y="879799"/>
                        <a:pt x="715728" y="884466"/>
                        <a:pt x="706770" y="885174"/>
                      </a:cubicBezTo>
                      <a:cubicBezTo>
                        <a:pt x="702854" y="885507"/>
                        <a:pt x="696563" y="885132"/>
                        <a:pt x="692980" y="883091"/>
                      </a:cubicBezTo>
                      <a:cubicBezTo>
                        <a:pt x="689147" y="880883"/>
                        <a:pt x="688272" y="875591"/>
                        <a:pt x="684522" y="874300"/>
                      </a:cubicBezTo>
                      <a:cubicBezTo>
                        <a:pt x="680856" y="873008"/>
                        <a:pt x="676439" y="876716"/>
                        <a:pt x="672314" y="875633"/>
                      </a:cubicBezTo>
                      <a:cubicBezTo>
                        <a:pt x="667773" y="874466"/>
                        <a:pt x="665857" y="871717"/>
                        <a:pt x="663440" y="867842"/>
                      </a:cubicBezTo>
                      <a:cubicBezTo>
                        <a:pt x="658940" y="860634"/>
                        <a:pt x="659274" y="859634"/>
                        <a:pt x="650150" y="858592"/>
                      </a:cubicBezTo>
                      <a:cubicBezTo>
                        <a:pt x="643400" y="857801"/>
                        <a:pt x="634067" y="860967"/>
                        <a:pt x="628068" y="857884"/>
                      </a:cubicBezTo>
                      <a:cubicBezTo>
                        <a:pt x="620569" y="854010"/>
                        <a:pt x="621194" y="844469"/>
                        <a:pt x="614277" y="856176"/>
                      </a:cubicBezTo>
                      <a:cubicBezTo>
                        <a:pt x="607819" y="867050"/>
                        <a:pt x="602611" y="876133"/>
                        <a:pt x="589904" y="880133"/>
                      </a:cubicBezTo>
                      <a:cubicBezTo>
                        <a:pt x="584196" y="881924"/>
                        <a:pt x="565656" y="880174"/>
                        <a:pt x="567156" y="889340"/>
                      </a:cubicBezTo>
                      <a:cubicBezTo>
                        <a:pt x="567989" y="894298"/>
                        <a:pt x="576780" y="905047"/>
                        <a:pt x="579571" y="910214"/>
                      </a:cubicBezTo>
                      <a:cubicBezTo>
                        <a:pt x="587696" y="925379"/>
                        <a:pt x="596820" y="941003"/>
                        <a:pt x="592154" y="958585"/>
                      </a:cubicBezTo>
                      <a:cubicBezTo>
                        <a:pt x="590279" y="965668"/>
                        <a:pt x="583405" y="980833"/>
                        <a:pt x="576738" y="969418"/>
                      </a:cubicBezTo>
                      <a:cubicBezTo>
                        <a:pt x="573239" y="963418"/>
                        <a:pt x="576530" y="952627"/>
                        <a:pt x="577613" y="946503"/>
                      </a:cubicBezTo>
                      <a:cubicBezTo>
                        <a:pt x="578822" y="939753"/>
                        <a:pt x="583571" y="929629"/>
                        <a:pt x="576113" y="924296"/>
                      </a:cubicBezTo>
                      <a:cubicBezTo>
                        <a:pt x="568114" y="918546"/>
                        <a:pt x="564489" y="933087"/>
                        <a:pt x="564614" y="939545"/>
                      </a:cubicBezTo>
                      <a:cubicBezTo>
                        <a:pt x="564781" y="947461"/>
                        <a:pt x="567614" y="951044"/>
                        <a:pt x="565156" y="958502"/>
                      </a:cubicBezTo>
                      <a:cubicBezTo>
                        <a:pt x="562948" y="965168"/>
                        <a:pt x="560364" y="971126"/>
                        <a:pt x="556282" y="976459"/>
                      </a:cubicBezTo>
                      <a:cubicBezTo>
                        <a:pt x="552532" y="981333"/>
                        <a:pt x="527492" y="1010456"/>
                        <a:pt x="521659" y="996457"/>
                      </a:cubicBezTo>
                      <a:cubicBezTo>
                        <a:pt x="517868" y="987291"/>
                        <a:pt x="530867" y="982916"/>
                        <a:pt x="532783" y="977209"/>
                      </a:cubicBezTo>
                      <a:cubicBezTo>
                        <a:pt x="535408" y="969292"/>
                        <a:pt x="526242" y="967334"/>
                        <a:pt x="530742" y="958252"/>
                      </a:cubicBezTo>
                      <a:cubicBezTo>
                        <a:pt x="533408" y="952919"/>
                        <a:pt x="541116" y="942211"/>
                        <a:pt x="529200" y="945044"/>
                      </a:cubicBezTo>
                      <a:cubicBezTo>
                        <a:pt x="522534" y="946627"/>
                        <a:pt x="514701" y="957002"/>
                        <a:pt x="508119" y="946253"/>
                      </a:cubicBezTo>
                      <a:cubicBezTo>
                        <a:pt x="503660" y="939003"/>
                        <a:pt x="509785" y="923962"/>
                        <a:pt x="511410" y="916380"/>
                      </a:cubicBezTo>
                      <a:cubicBezTo>
                        <a:pt x="507785" y="915047"/>
                        <a:pt x="496953" y="922088"/>
                        <a:pt x="494078" y="924671"/>
                      </a:cubicBezTo>
                      <a:cubicBezTo>
                        <a:pt x="490120" y="928296"/>
                        <a:pt x="485828" y="942211"/>
                        <a:pt x="485328" y="947461"/>
                      </a:cubicBezTo>
                      <a:cubicBezTo>
                        <a:pt x="483954" y="961626"/>
                        <a:pt x="494995" y="952836"/>
                        <a:pt x="501786" y="957710"/>
                      </a:cubicBezTo>
                      <a:cubicBezTo>
                        <a:pt x="506702" y="961251"/>
                        <a:pt x="501911" y="961876"/>
                        <a:pt x="502994" y="966293"/>
                      </a:cubicBezTo>
                      <a:cubicBezTo>
                        <a:pt x="503577" y="968626"/>
                        <a:pt x="507994" y="972792"/>
                        <a:pt x="507952" y="974375"/>
                      </a:cubicBezTo>
                      <a:cubicBezTo>
                        <a:pt x="507661" y="982875"/>
                        <a:pt x="494744" y="976334"/>
                        <a:pt x="490787" y="981208"/>
                      </a:cubicBezTo>
                      <a:cubicBezTo>
                        <a:pt x="487995" y="984666"/>
                        <a:pt x="492286" y="987958"/>
                        <a:pt x="486787" y="990082"/>
                      </a:cubicBezTo>
                      <a:cubicBezTo>
                        <a:pt x="482496" y="991791"/>
                        <a:pt x="478954" y="988250"/>
                        <a:pt x="476496" y="985250"/>
                      </a:cubicBezTo>
                      <a:cubicBezTo>
                        <a:pt x="470205" y="977625"/>
                        <a:pt x="474079" y="969168"/>
                        <a:pt x="470455" y="961043"/>
                      </a:cubicBezTo>
                      <a:cubicBezTo>
                        <a:pt x="466955" y="953294"/>
                        <a:pt x="458372" y="948669"/>
                        <a:pt x="454289" y="941295"/>
                      </a:cubicBezTo>
                      <a:cubicBezTo>
                        <a:pt x="449914" y="933337"/>
                        <a:pt x="455164" y="916338"/>
                        <a:pt x="445707" y="912922"/>
                      </a:cubicBezTo>
                      <a:cubicBezTo>
                        <a:pt x="438832" y="910464"/>
                        <a:pt x="427583" y="928796"/>
                        <a:pt x="420709" y="931879"/>
                      </a:cubicBezTo>
                      <a:cubicBezTo>
                        <a:pt x="412917" y="935379"/>
                        <a:pt x="408376" y="939920"/>
                        <a:pt x="401668" y="945294"/>
                      </a:cubicBezTo>
                      <a:cubicBezTo>
                        <a:pt x="399252" y="947211"/>
                        <a:pt x="394502" y="951127"/>
                        <a:pt x="391378" y="950836"/>
                      </a:cubicBezTo>
                      <a:cubicBezTo>
                        <a:pt x="386003" y="950336"/>
                        <a:pt x="388336" y="946044"/>
                        <a:pt x="384836" y="944461"/>
                      </a:cubicBezTo>
                      <a:cubicBezTo>
                        <a:pt x="377962" y="941336"/>
                        <a:pt x="370629" y="949919"/>
                        <a:pt x="363880" y="951711"/>
                      </a:cubicBezTo>
                      <a:cubicBezTo>
                        <a:pt x="341173" y="957710"/>
                        <a:pt x="346422" y="924462"/>
                        <a:pt x="352589" y="913088"/>
                      </a:cubicBezTo>
                      <a:cubicBezTo>
                        <a:pt x="361671" y="896340"/>
                        <a:pt x="376503" y="875966"/>
                        <a:pt x="376379" y="856926"/>
                      </a:cubicBezTo>
                      <a:cubicBezTo>
                        <a:pt x="376295" y="843094"/>
                        <a:pt x="379253" y="837636"/>
                        <a:pt x="385170" y="825137"/>
                      </a:cubicBezTo>
                      <a:cubicBezTo>
                        <a:pt x="388628" y="817887"/>
                        <a:pt x="389211" y="809888"/>
                        <a:pt x="391961" y="802430"/>
                      </a:cubicBezTo>
                      <a:cubicBezTo>
                        <a:pt x="394419" y="795722"/>
                        <a:pt x="399794" y="789931"/>
                        <a:pt x="401501" y="782973"/>
                      </a:cubicBezTo>
                      <a:cubicBezTo>
                        <a:pt x="402752" y="778057"/>
                        <a:pt x="401919" y="772891"/>
                        <a:pt x="402210" y="767808"/>
                      </a:cubicBezTo>
                      <a:cubicBezTo>
                        <a:pt x="402835" y="756059"/>
                        <a:pt x="409918" y="746476"/>
                        <a:pt x="411001" y="735102"/>
                      </a:cubicBezTo>
                      <a:cubicBezTo>
                        <a:pt x="411376" y="731227"/>
                        <a:pt x="410084" y="726186"/>
                        <a:pt x="411168" y="722228"/>
                      </a:cubicBezTo>
                      <a:cubicBezTo>
                        <a:pt x="412459" y="717478"/>
                        <a:pt x="417001" y="715270"/>
                        <a:pt x="418250" y="710937"/>
                      </a:cubicBezTo>
                      <a:cubicBezTo>
                        <a:pt x="421209" y="700480"/>
                        <a:pt x="404918" y="705188"/>
                        <a:pt x="409043" y="691188"/>
                      </a:cubicBezTo>
                      <a:cubicBezTo>
                        <a:pt x="411376" y="683231"/>
                        <a:pt x="413834" y="675940"/>
                        <a:pt x="414084" y="667607"/>
                      </a:cubicBezTo>
                      <a:cubicBezTo>
                        <a:pt x="414418" y="656066"/>
                        <a:pt x="417250" y="649942"/>
                        <a:pt x="421500" y="639234"/>
                      </a:cubicBezTo>
                      <a:cubicBezTo>
                        <a:pt x="424042" y="632818"/>
                        <a:pt x="422084" y="625818"/>
                        <a:pt x="423708" y="618486"/>
                      </a:cubicBezTo>
                      <a:cubicBezTo>
                        <a:pt x="425750" y="609362"/>
                        <a:pt x="425833" y="602362"/>
                        <a:pt x="430458" y="594404"/>
                      </a:cubicBezTo>
                      <a:cubicBezTo>
                        <a:pt x="435791" y="585280"/>
                        <a:pt x="431874" y="579655"/>
                        <a:pt x="434583" y="571406"/>
                      </a:cubicBezTo>
                      <a:cubicBezTo>
                        <a:pt x="436915" y="564406"/>
                        <a:pt x="440540" y="564490"/>
                        <a:pt x="439207" y="556491"/>
                      </a:cubicBezTo>
                      <a:cubicBezTo>
                        <a:pt x="437957" y="548949"/>
                        <a:pt x="436416" y="546200"/>
                        <a:pt x="440916" y="539200"/>
                      </a:cubicBezTo>
                      <a:cubicBezTo>
                        <a:pt x="444207" y="534034"/>
                        <a:pt x="452748" y="528992"/>
                        <a:pt x="453873" y="522993"/>
                      </a:cubicBezTo>
                      <a:cubicBezTo>
                        <a:pt x="454998" y="516952"/>
                        <a:pt x="448873" y="511785"/>
                        <a:pt x="447207" y="506453"/>
                      </a:cubicBezTo>
                      <a:cubicBezTo>
                        <a:pt x="444957" y="499245"/>
                        <a:pt x="444624" y="490204"/>
                        <a:pt x="443832" y="482663"/>
                      </a:cubicBezTo>
                      <a:cubicBezTo>
                        <a:pt x="442207" y="467122"/>
                        <a:pt x="443207" y="451832"/>
                        <a:pt x="449706" y="437458"/>
                      </a:cubicBezTo>
                      <a:cubicBezTo>
                        <a:pt x="459581" y="415543"/>
                        <a:pt x="458789" y="399961"/>
                        <a:pt x="457039" y="376546"/>
                      </a:cubicBezTo>
                      <a:cubicBezTo>
                        <a:pt x="454956" y="348298"/>
                        <a:pt x="464622" y="323758"/>
                        <a:pt x="484079" y="303135"/>
                      </a:cubicBezTo>
                      <a:cubicBezTo>
                        <a:pt x="490162" y="296635"/>
                        <a:pt x="497161" y="301052"/>
                        <a:pt x="503452" y="294677"/>
                      </a:cubicBezTo>
                      <a:cubicBezTo>
                        <a:pt x="509910" y="288136"/>
                        <a:pt x="507869" y="279428"/>
                        <a:pt x="516451" y="273803"/>
                      </a:cubicBezTo>
                      <a:cubicBezTo>
                        <a:pt x="525826" y="267637"/>
                        <a:pt x="535075" y="262013"/>
                        <a:pt x="544199" y="255055"/>
                      </a:cubicBezTo>
                      <a:cubicBezTo>
                        <a:pt x="551615" y="249430"/>
                        <a:pt x="560656" y="246472"/>
                        <a:pt x="567489" y="240514"/>
                      </a:cubicBezTo>
                      <a:cubicBezTo>
                        <a:pt x="572989" y="235723"/>
                        <a:pt x="578155" y="231140"/>
                        <a:pt x="583738" y="226599"/>
                      </a:cubicBezTo>
                      <a:cubicBezTo>
                        <a:pt x="587654" y="223432"/>
                        <a:pt x="596404" y="211225"/>
                        <a:pt x="602278" y="214391"/>
                      </a:cubicBezTo>
                      <a:cubicBezTo>
                        <a:pt x="608319" y="217641"/>
                        <a:pt x="601778" y="232723"/>
                        <a:pt x="615819" y="232015"/>
                      </a:cubicBezTo>
                      <a:cubicBezTo>
                        <a:pt x="623610" y="231640"/>
                        <a:pt x="633234" y="221432"/>
                        <a:pt x="630818" y="213641"/>
                      </a:cubicBezTo>
                      <a:cubicBezTo>
                        <a:pt x="628193" y="205142"/>
                        <a:pt x="617569" y="202642"/>
                        <a:pt x="625568" y="192601"/>
                      </a:cubicBezTo>
                      <a:cubicBezTo>
                        <a:pt x="630484" y="186393"/>
                        <a:pt x="636400" y="186477"/>
                        <a:pt x="642442" y="185019"/>
                      </a:cubicBezTo>
                      <a:cubicBezTo>
                        <a:pt x="639692" y="174353"/>
                        <a:pt x="635692" y="162270"/>
                        <a:pt x="629651" y="152354"/>
                      </a:cubicBezTo>
                      <a:cubicBezTo>
                        <a:pt x="629068" y="151396"/>
                        <a:pt x="628526" y="150438"/>
                        <a:pt x="627985" y="149438"/>
                      </a:cubicBezTo>
                      <a:cubicBezTo>
                        <a:pt x="625902" y="145688"/>
                        <a:pt x="623901" y="142147"/>
                        <a:pt x="620152" y="140730"/>
                      </a:cubicBezTo>
                      <a:cubicBezTo>
                        <a:pt x="617610" y="139814"/>
                        <a:pt x="616735" y="139647"/>
                        <a:pt x="616402" y="139647"/>
                      </a:cubicBezTo>
                      <a:cubicBezTo>
                        <a:pt x="616486" y="139647"/>
                        <a:pt x="616402" y="139814"/>
                        <a:pt x="616319" y="139939"/>
                      </a:cubicBezTo>
                      <a:cubicBezTo>
                        <a:pt x="615694" y="140814"/>
                        <a:pt x="614736" y="142147"/>
                        <a:pt x="612486" y="143438"/>
                      </a:cubicBezTo>
                      <a:cubicBezTo>
                        <a:pt x="610028" y="144855"/>
                        <a:pt x="608277" y="146188"/>
                        <a:pt x="606694" y="147397"/>
                      </a:cubicBezTo>
                      <a:cubicBezTo>
                        <a:pt x="600862" y="151813"/>
                        <a:pt x="597903" y="152729"/>
                        <a:pt x="589654" y="144938"/>
                      </a:cubicBezTo>
                      <a:cubicBezTo>
                        <a:pt x="586988" y="142397"/>
                        <a:pt x="587071" y="140189"/>
                        <a:pt x="587238" y="138855"/>
                      </a:cubicBezTo>
                      <a:cubicBezTo>
                        <a:pt x="586696" y="138689"/>
                        <a:pt x="585696" y="138522"/>
                        <a:pt x="583821" y="138314"/>
                      </a:cubicBezTo>
                      <a:cubicBezTo>
                        <a:pt x="582571" y="138189"/>
                        <a:pt x="580696" y="139105"/>
                        <a:pt x="578905" y="140022"/>
                      </a:cubicBezTo>
                      <a:cubicBezTo>
                        <a:pt x="576488" y="141230"/>
                        <a:pt x="573739" y="142480"/>
                        <a:pt x="570822" y="142480"/>
                      </a:cubicBezTo>
                      <a:lnTo>
                        <a:pt x="568781" y="142439"/>
                      </a:lnTo>
                      <a:lnTo>
                        <a:pt x="568489" y="140439"/>
                      </a:lnTo>
                      <a:cubicBezTo>
                        <a:pt x="567906" y="136439"/>
                        <a:pt x="566989" y="135856"/>
                        <a:pt x="566989" y="135856"/>
                      </a:cubicBezTo>
                      <a:cubicBezTo>
                        <a:pt x="564489" y="135856"/>
                        <a:pt x="557781" y="147063"/>
                        <a:pt x="555615" y="150730"/>
                      </a:cubicBezTo>
                      <a:cubicBezTo>
                        <a:pt x="553657" y="153979"/>
                        <a:pt x="552699" y="155562"/>
                        <a:pt x="551907" y="156354"/>
                      </a:cubicBezTo>
                      <a:cubicBezTo>
                        <a:pt x="546699" y="161270"/>
                        <a:pt x="539658" y="162604"/>
                        <a:pt x="532075" y="160146"/>
                      </a:cubicBezTo>
                      <a:cubicBezTo>
                        <a:pt x="522784" y="157062"/>
                        <a:pt x="514952" y="148980"/>
                        <a:pt x="513535" y="140897"/>
                      </a:cubicBezTo>
                      <a:cubicBezTo>
                        <a:pt x="512202" y="133356"/>
                        <a:pt x="510952" y="114441"/>
                        <a:pt x="516076" y="107358"/>
                      </a:cubicBezTo>
                      <a:cubicBezTo>
                        <a:pt x="518618" y="103858"/>
                        <a:pt x="522659" y="102441"/>
                        <a:pt x="526159" y="101233"/>
                      </a:cubicBezTo>
                      <a:cubicBezTo>
                        <a:pt x="531450" y="99400"/>
                        <a:pt x="534200" y="98192"/>
                        <a:pt x="534158" y="93317"/>
                      </a:cubicBezTo>
                      <a:cubicBezTo>
                        <a:pt x="534117" y="90734"/>
                        <a:pt x="532242" y="88234"/>
                        <a:pt x="530284" y="85568"/>
                      </a:cubicBezTo>
                      <a:cubicBezTo>
                        <a:pt x="527451" y="81693"/>
                        <a:pt x="524201" y="77318"/>
                        <a:pt x="525450" y="71402"/>
                      </a:cubicBezTo>
                      <a:cubicBezTo>
                        <a:pt x="525826" y="69569"/>
                        <a:pt x="527409" y="68652"/>
                        <a:pt x="528825" y="67861"/>
                      </a:cubicBezTo>
                      <a:cubicBezTo>
                        <a:pt x="530825" y="66694"/>
                        <a:pt x="532034" y="65903"/>
                        <a:pt x="531992" y="63778"/>
                      </a:cubicBezTo>
                      <a:cubicBezTo>
                        <a:pt x="531367" y="63236"/>
                        <a:pt x="529950" y="62320"/>
                        <a:pt x="529034" y="61736"/>
                      </a:cubicBezTo>
                      <a:cubicBezTo>
                        <a:pt x="526784" y="60278"/>
                        <a:pt x="525326" y="59320"/>
                        <a:pt x="524576" y="58236"/>
                      </a:cubicBezTo>
                      <a:cubicBezTo>
                        <a:pt x="522867" y="55737"/>
                        <a:pt x="520701" y="52987"/>
                        <a:pt x="518451" y="50154"/>
                      </a:cubicBezTo>
                      <a:cubicBezTo>
                        <a:pt x="515785" y="46737"/>
                        <a:pt x="513035" y="43238"/>
                        <a:pt x="510785" y="39905"/>
                      </a:cubicBezTo>
                      <a:cubicBezTo>
                        <a:pt x="509285" y="37655"/>
                        <a:pt x="508660" y="35280"/>
                        <a:pt x="508119" y="33197"/>
                      </a:cubicBezTo>
                      <a:cubicBezTo>
                        <a:pt x="507410" y="30489"/>
                        <a:pt x="506952" y="28905"/>
                        <a:pt x="505452" y="28114"/>
                      </a:cubicBezTo>
                      <a:cubicBezTo>
                        <a:pt x="505036" y="27947"/>
                        <a:pt x="503411" y="28114"/>
                        <a:pt x="502327" y="28197"/>
                      </a:cubicBezTo>
                      <a:cubicBezTo>
                        <a:pt x="499411" y="28447"/>
                        <a:pt x="495744" y="28739"/>
                        <a:pt x="492703" y="26947"/>
                      </a:cubicBezTo>
                      <a:cubicBezTo>
                        <a:pt x="490995" y="25947"/>
                        <a:pt x="490661" y="23906"/>
                        <a:pt x="490370" y="22156"/>
                      </a:cubicBezTo>
                      <a:cubicBezTo>
                        <a:pt x="490245" y="21489"/>
                        <a:pt x="490078" y="20323"/>
                        <a:pt x="489870" y="20031"/>
                      </a:cubicBezTo>
                      <a:cubicBezTo>
                        <a:pt x="489536" y="19823"/>
                        <a:pt x="488578" y="19739"/>
                        <a:pt x="487662" y="19656"/>
                      </a:cubicBezTo>
                      <a:cubicBezTo>
                        <a:pt x="486204" y="19531"/>
                        <a:pt x="484412" y="19364"/>
                        <a:pt x="482870" y="18281"/>
                      </a:cubicBezTo>
                      <a:lnTo>
                        <a:pt x="480662" y="16740"/>
                      </a:lnTo>
                      <a:cubicBezTo>
                        <a:pt x="478037" y="14906"/>
                        <a:pt x="475038" y="12782"/>
                        <a:pt x="472163" y="11157"/>
                      </a:cubicBezTo>
                      <a:cubicBezTo>
                        <a:pt x="463872" y="6407"/>
                        <a:pt x="449581" y="1741"/>
                        <a:pt x="440916" y="2407"/>
                      </a:cubicBezTo>
                      <a:cubicBezTo>
                        <a:pt x="432958" y="3074"/>
                        <a:pt x="427458" y="10407"/>
                        <a:pt x="421667" y="18198"/>
                      </a:cubicBezTo>
                      <a:cubicBezTo>
                        <a:pt x="415917" y="25906"/>
                        <a:pt x="409959" y="33905"/>
                        <a:pt x="401043" y="34947"/>
                      </a:cubicBezTo>
                      <a:cubicBezTo>
                        <a:pt x="398669" y="35238"/>
                        <a:pt x="394961" y="33863"/>
                        <a:pt x="390711" y="32155"/>
                      </a:cubicBezTo>
                      <a:cubicBezTo>
                        <a:pt x="390586" y="32114"/>
                        <a:pt x="390503" y="32072"/>
                        <a:pt x="390378" y="32030"/>
                      </a:cubicBezTo>
                      <a:cubicBezTo>
                        <a:pt x="390378" y="32447"/>
                        <a:pt x="390378" y="32863"/>
                        <a:pt x="390294" y="33280"/>
                      </a:cubicBezTo>
                      <a:cubicBezTo>
                        <a:pt x="390002" y="35530"/>
                        <a:pt x="388920" y="37363"/>
                        <a:pt x="387961" y="38946"/>
                      </a:cubicBezTo>
                      <a:cubicBezTo>
                        <a:pt x="387003" y="40571"/>
                        <a:pt x="386170" y="41946"/>
                        <a:pt x="386211" y="43529"/>
                      </a:cubicBezTo>
                      <a:cubicBezTo>
                        <a:pt x="386253" y="45154"/>
                        <a:pt x="387461" y="47029"/>
                        <a:pt x="388628" y="48821"/>
                      </a:cubicBezTo>
                      <a:cubicBezTo>
                        <a:pt x="389919" y="50820"/>
                        <a:pt x="391127" y="52695"/>
                        <a:pt x="391252" y="54778"/>
                      </a:cubicBezTo>
                      <a:cubicBezTo>
                        <a:pt x="391627" y="60695"/>
                        <a:pt x="386919" y="74152"/>
                        <a:pt x="380003" y="79860"/>
                      </a:cubicBezTo>
                      <a:cubicBezTo>
                        <a:pt x="376379" y="82860"/>
                        <a:pt x="373171" y="82860"/>
                        <a:pt x="371087" y="82360"/>
                      </a:cubicBezTo>
                      <a:cubicBezTo>
                        <a:pt x="366796" y="81277"/>
                        <a:pt x="366046" y="78152"/>
                        <a:pt x="365505" y="76069"/>
                      </a:cubicBezTo>
                      <a:cubicBezTo>
                        <a:pt x="365171" y="74735"/>
                        <a:pt x="364921" y="73860"/>
                        <a:pt x="364213" y="73194"/>
                      </a:cubicBezTo>
                      <a:cubicBezTo>
                        <a:pt x="362713" y="71819"/>
                        <a:pt x="361838" y="70277"/>
                        <a:pt x="361171" y="69069"/>
                      </a:cubicBezTo>
                      <a:cubicBezTo>
                        <a:pt x="360880" y="68527"/>
                        <a:pt x="360421" y="67694"/>
                        <a:pt x="360172" y="67528"/>
                      </a:cubicBezTo>
                      <a:cubicBezTo>
                        <a:pt x="360172" y="67569"/>
                        <a:pt x="359588" y="67569"/>
                        <a:pt x="357838" y="68611"/>
                      </a:cubicBezTo>
                      <a:cubicBezTo>
                        <a:pt x="357005" y="69111"/>
                        <a:pt x="356963" y="70319"/>
                        <a:pt x="357213" y="72985"/>
                      </a:cubicBezTo>
                      <a:cubicBezTo>
                        <a:pt x="357422" y="75694"/>
                        <a:pt x="357713" y="79110"/>
                        <a:pt x="354880" y="81110"/>
                      </a:cubicBezTo>
                      <a:cubicBezTo>
                        <a:pt x="352005" y="83151"/>
                        <a:pt x="349547" y="83776"/>
                        <a:pt x="347381" y="83068"/>
                      </a:cubicBezTo>
                      <a:cubicBezTo>
                        <a:pt x="344048" y="81985"/>
                        <a:pt x="342798" y="78235"/>
                        <a:pt x="341631" y="74652"/>
                      </a:cubicBezTo>
                      <a:cubicBezTo>
                        <a:pt x="340131" y="70111"/>
                        <a:pt x="339131" y="68319"/>
                        <a:pt x="337382" y="68319"/>
                      </a:cubicBezTo>
                      <a:cubicBezTo>
                        <a:pt x="336715" y="68361"/>
                        <a:pt x="335590" y="70402"/>
                        <a:pt x="334923" y="71611"/>
                      </a:cubicBezTo>
                      <a:cubicBezTo>
                        <a:pt x="333632" y="73902"/>
                        <a:pt x="332215" y="76485"/>
                        <a:pt x="329590" y="77360"/>
                      </a:cubicBezTo>
                      <a:cubicBezTo>
                        <a:pt x="327882" y="77943"/>
                        <a:pt x="325841" y="76985"/>
                        <a:pt x="323049" y="75610"/>
                      </a:cubicBezTo>
                      <a:cubicBezTo>
                        <a:pt x="322508" y="75360"/>
                        <a:pt x="321924" y="75068"/>
                        <a:pt x="321341" y="74777"/>
                      </a:cubicBezTo>
                      <a:cubicBezTo>
                        <a:pt x="321508" y="76902"/>
                        <a:pt x="322383" y="79152"/>
                        <a:pt x="323258" y="81527"/>
                      </a:cubicBezTo>
                      <a:cubicBezTo>
                        <a:pt x="324841" y="85651"/>
                        <a:pt x="326674" y="90359"/>
                        <a:pt x="324091" y="94817"/>
                      </a:cubicBezTo>
                      <a:cubicBezTo>
                        <a:pt x="322216" y="98067"/>
                        <a:pt x="319091" y="98650"/>
                        <a:pt x="316758" y="99067"/>
                      </a:cubicBezTo>
                      <a:cubicBezTo>
                        <a:pt x="314842" y="99442"/>
                        <a:pt x="313758" y="99692"/>
                        <a:pt x="313050" y="100608"/>
                      </a:cubicBezTo>
                      <a:cubicBezTo>
                        <a:pt x="311800" y="102358"/>
                        <a:pt x="312175" y="104733"/>
                        <a:pt x="312508" y="107066"/>
                      </a:cubicBezTo>
                      <a:cubicBezTo>
                        <a:pt x="312842" y="109233"/>
                        <a:pt x="313175" y="111316"/>
                        <a:pt x="312175" y="113107"/>
                      </a:cubicBezTo>
                      <a:cubicBezTo>
                        <a:pt x="310467" y="116190"/>
                        <a:pt x="308300" y="117899"/>
                        <a:pt x="305801" y="118190"/>
                      </a:cubicBezTo>
                      <a:cubicBezTo>
                        <a:pt x="301218" y="118815"/>
                        <a:pt x="296926" y="114274"/>
                        <a:pt x="292843" y="109941"/>
                      </a:cubicBezTo>
                      <a:cubicBezTo>
                        <a:pt x="290010" y="106941"/>
                        <a:pt x="286510" y="103191"/>
                        <a:pt x="284261" y="103191"/>
                      </a:cubicBezTo>
                      <a:lnTo>
                        <a:pt x="284261" y="103191"/>
                      </a:lnTo>
                      <a:cubicBezTo>
                        <a:pt x="281553" y="103191"/>
                        <a:pt x="277219" y="107524"/>
                        <a:pt x="273345" y="111316"/>
                      </a:cubicBezTo>
                      <a:cubicBezTo>
                        <a:pt x="267845" y="116774"/>
                        <a:pt x="261596" y="122981"/>
                        <a:pt x="254888" y="122981"/>
                      </a:cubicBezTo>
                      <a:cubicBezTo>
                        <a:pt x="254721" y="122981"/>
                        <a:pt x="254596" y="122981"/>
                        <a:pt x="254430" y="122981"/>
                      </a:cubicBezTo>
                      <a:cubicBezTo>
                        <a:pt x="251055" y="122857"/>
                        <a:pt x="247930" y="121148"/>
                        <a:pt x="245180" y="117899"/>
                      </a:cubicBezTo>
                      <a:cubicBezTo>
                        <a:pt x="242805" y="115107"/>
                        <a:pt x="244097" y="111857"/>
                        <a:pt x="244930" y="109691"/>
                      </a:cubicBezTo>
                      <a:cubicBezTo>
                        <a:pt x="245222" y="108941"/>
                        <a:pt x="245722" y="107649"/>
                        <a:pt x="245639" y="107275"/>
                      </a:cubicBezTo>
                      <a:cubicBezTo>
                        <a:pt x="244889" y="106066"/>
                        <a:pt x="241389" y="105483"/>
                        <a:pt x="238847" y="105025"/>
                      </a:cubicBezTo>
                      <a:cubicBezTo>
                        <a:pt x="237056" y="104733"/>
                        <a:pt x="235389" y="104441"/>
                        <a:pt x="234014" y="103941"/>
                      </a:cubicBezTo>
                      <a:cubicBezTo>
                        <a:pt x="229848" y="102400"/>
                        <a:pt x="227556" y="102400"/>
                        <a:pt x="224932" y="102358"/>
                      </a:cubicBezTo>
                      <a:cubicBezTo>
                        <a:pt x="223390" y="102358"/>
                        <a:pt x="221807" y="102317"/>
                        <a:pt x="219807" y="102025"/>
                      </a:cubicBezTo>
                      <a:cubicBezTo>
                        <a:pt x="217599" y="101692"/>
                        <a:pt x="215182" y="101067"/>
                        <a:pt x="212641" y="100442"/>
                      </a:cubicBezTo>
                      <a:cubicBezTo>
                        <a:pt x="208683" y="99442"/>
                        <a:pt x="204517" y="98400"/>
                        <a:pt x="201184" y="98483"/>
                      </a:cubicBezTo>
                      <a:cubicBezTo>
                        <a:pt x="196601" y="98650"/>
                        <a:pt x="195809" y="99317"/>
                        <a:pt x="195684" y="99442"/>
                      </a:cubicBezTo>
                      <a:cubicBezTo>
                        <a:pt x="195434" y="99733"/>
                        <a:pt x="195684" y="101608"/>
                        <a:pt x="195809" y="102817"/>
                      </a:cubicBezTo>
                      <a:cubicBezTo>
                        <a:pt x="195892" y="103525"/>
                        <a:pt x="196017" y="104316"/>
                        <a:pt x="196101" y="105191"/>
                      </a:cubicBezTo>
                      <a:cubicBezTo>
                        <a:pt x="196142" y="105774"/>
                        <a:pt x="197059" y="106775"/>
                        <a:pt x="197767" y="107608"/>
                      </a:cubicBezTo>
                      <a:cubicBezTo>
                        <a:pt x="199225" y="109274"/>
                        <a:pt x="201017" y="111357"/>
                        <a:pt x="200600" y="114107"/>
                      </a:cubicBezTo>
                      <a:cubicBezTo>
                        <a:pt x="200184" y="117065"/>
                        <a:pt x="198267" y="118149"/>
                        <a:pt x="197101" y="118774"/>
                      </a:cubicBezTo>
                      <a:cubicBezTo>
                        <a:pt x="196392" y="119149"/>
                        <a:pt x="196184" y="119315"/>
                        <a:pt x="196059" y="119607"/>
                      </a:cubicBezTo>
                      <a:cubicBezTo>
                        <a:pt x="194976" y="122107"/>
                        <a:pt x="193434" y="123357"/>
                        <a:pt x="192309" y="124232"/>
                      </a:cubicBezTo>
                      <a:cubicBezTo>
                        <a:pt x="190851" y="125398"/>
                        <a:pt x="190226" y="125898"/>
                        <a:pt x="191434" y="130564"/>
                      </a:cubicBezTo>
                      <a:cubicBezTo>
                        <a:pt x="192476" y="134522"/>
                        <a:pt x="195225" y="137731"/>
                        <a:pt x="198100" y="141147"/>
                      </a:cubicBezTo>
                      <a:cubicBezTo>
                        <a:pt x="201767" y="145480"/>
                        <a:pt x="205558" y="149980"/>
                        <a:pt x="206308" y="156437"/>
                      </a:cubicBezTo>
                      <a:cubicBezTo>
                        <a:pt x="207017" y="162645"/>
                        <a:pt x="204975" y="164895"/>
                        <a:pt x="203183" y="166937"/>
                      </a:cubicBezTo>
                      <a:cubicBezTo>
                        <a:pt x="202225" y="167978"/>
                        <a:pt x="201434" y="168895"/>
                        <a:pt x="200934" y="170561"/>
                      </a:cubicBezTo>
                      <a:cubicBezTo>
                        <a:pt x="200433" y="172228"/>
                        <a:pt x="200225" y="173269"/>
                        <a:pt x="200225" y="173561"/>
                      </a:cubicBezTo>
                      <a:cubicBezTo>
                        <a:pt x="201017" y="174144"/>
                        <a:pt x="202183" y="175394"/>
                        <a:pt x="203434" y="178686"/>
                      </a:cubicBezTo>
                      <a:cubicBezTo>
                        <a:pt x="205141" y="183269"/>
                        <a:pt x="204975" y="187935"/>
                        <a:pt x="204808" y="192435"/>
                      </a:cubicBezTo>
                      <a:cubicBezTo>
                        <a:pt x="204725" y="195393"/>
                        <a:pt x="204600" y="198184"/>
                        <a:pt x="205017" y="200851"/>
                      </a:cubicBezTo>
                      <a:cubicBezTo>
                        <a:pt x="205392" y="203142"/>
                        <a:pt x="206308" y="205600"/>
                        <a:pt x="207350" y="208183"/>
                      </a:cubicBezTo>
                      <a:cubicBezTo>
                        <a:pt x="208849" y="212016"/>
                        <a:pt x="210391" y="215933"/>
                        <a:pt x="210141" y="220016"/>
                      </a:cubicBezTo>
                      <a:cubicBezTo>
                        <a:pt x="209641" y="227890"/>
                        <a:pt x="204433" y="232390"/>
                        <a:pt x="199892" y="236390"/>
                      </a:cubicBezTo>
                      <a:cubicBezTo>
                        <a:pt x="196517" y="239306"/>
                        <a:pt x="193351" y="242056"/>
                        <a:pt x="191768" y="245972"/>
                      </a:cubicBezTo>
                      <a:cubicBezTo>
                        <a:pt x="191393" y="246847"/>
                        <a:pt x="191518" y="248222"/>
                        <a:pt x="191642" y="249639"/>
                      </a:cubicBezTo>
                      <a:cubicBezTo>
                        <a:pt x="191851" y="251972"/>
                        <a:pt x="192101" y="254847"/>
                        <a:pt x="190309" y="257388"/>
                      </a:cubicBezTo>
                      <a:cubicBezTo>
                        <a:pt x="188476" y="260013"/>
                        <a:pt x="185685" y="260471"/>
                        <a:pt x="183685" y="260804"/>
                      </a:cubicBezTo>
                      <a:cubicBezTo>
                        <a:pt x="182768" y="260971"/>
                        <a:pt x="181644" y="261138"/>
                        <a:pt x="181435" y="261471"/>
                      </a:cubicBezTo>
                      <a:cubicBezTo>
                        <a:pt x="179519" y="264554"/>
                        <a:pt x="179602" y="265471"/>
                        <a:pt x="179602" y="265471"/>
                      </a:cubicBezTo>
                      <a:cubicBezTo>
                        <a:pt x="179768" y="265429"/>
                        <a:pt x="180477" y="265762"/>
                        <a:pt x="180977" y="265971"/>
                      </a:cubicBezTo>
                      <a:cubicBezTo>
                        <a:pt x="183227" y="266846"/>
                        <a:pt x="187018" y="268304"/>
                        <a:pt x="187726" y="273762"/>
                      </a:cubicBezTo>
                      <a:cubicBezTo>
                        <a:pt x="188435" y="279261"/>
                        <a:pt x="183893" y="281720"/>
                        <a:pt x="180893" y="283345"/>
                      </a:cubicBezTo>
                      <a:cubicBezTo>
                        <a:pt x="179977" y="283845"/>
                        <a:pt x="178602" y="284594"/>
                        <a:pt x="178352" y="284969"/>
                      </a:cubicBezTo>
                      <a:cubicBezTo>
                        <a:pt x="176894" y="287844"/>
                        <a:pt x="176685" y="288802"/>
                        <a:pt x="176685" y="289052"/>
                      </a:cubicBezTo>
                      <a:cubicBezTo>
                        <a:pt x="176685" y="288927"/>
                        <a:pt x="176852" y="289052"/>
                        <a:pt x="176977" y="289136"/>
                      </a:cubicBezTo>
                      <a:cubicBezTo>
                        <a:pt x="177852" y="289886"/>
                        <a:pt x="179352" y="291136"/>
                        <a:pt x="180185" y="294094"/>
                      </a:cubicBezTo>
                      <a:cubicBezTo>
                        <a:pt x="180268" y="294344"/>
                        <a:pt x="180810" y="294760"/>
                        <a:pt x="181310" y="295093"/>
                      </a:cubicBezTo>
                      <a:cubicBezTo>
                        <a:pt x="182435" y="295927"/>
                        <a:pt x="184185" y="297177"/>
                        <a:pt x="184602" y="299635"/>
                      </a:cubicBezTo>
                      <a:cubicBezTo>
                        <a:pt x="185227" y="302968"/>
                        <a:pt x="182685" y="304676"/>
                        <a:pt x="181477" y="305509"/>
                      </a:cubicBezTo>
                      <a:cubicBezTo>
                        <a:pt x="181393" y="305551"/>
                        <a:pt x="181268" y="305634"/>
                        <a:pt x="181185" y="305676"/>
                      </a:cubicBezTo>
                      <a:cubicBezTo>
                        <a:pt x="181227" y="307551"/>
                        <a:pt x="180935" y="308884"/>
                        <a:pt x="180727" y="309926"/>
                      </a:cubicBezTo>
                      <a:cubicBezTo>
                        <a:pt x="180352" y="311634"/>
                        <a:pt x="180268" y="312176"/>
                        <a:pt x="183435" y="315300"/>
                      </a:cubicBezTo>
                      <a:cubicBezTo>
                        <a:pt x="187018" y="318842"/>
                        <a:pt x="190226" y="319633"/>
                        <a:pt x="193309" y="320425"/>
                      </a:cubicBezTo>
                      <a:cubicBezTo>
                        <a:pt x="198059" y="321633"/>
                        <a:pt x="202934" y="322841"/>
                        <a:pt x="205725" y="333341"/>
                      </a:cubicBezTo>
                      <a:cubicBezTo>
                        <a:pt x="209141" y="346340"/>
                        <a:pt x="209433" y="347340"/>
                        <a:pt x="219390" y="355797"/>
                      </a:cubicBezTo>
                      <a:lnTo>
                        <a:pt x="220599" y="356839"/>
                      </a:lnTo>
                      <a:lnTo>
                        <a:pt x="220141" y="358339"/>
                      </a:lnTo>
                      <a:cubicBezTo>
                        <a:pt x="216807" y="369546"/>
                        <a:pt x="219432" y="373379"/>
                        <a:pt x="223765" y="379754"/>
                      </a:cubicBezTo>
                      <a:cubicBezTo>
                        <a:pt x="225223" y="381879"/>
                        <a:pt x="226848" y="384295"/>
                        <a:pt x="228473" y="387253"/>
                      </a:cubicBezTo>
                      <a:cubicBezTo>
                        <a:pt x="229598" y="389295"/>
                        <a:pt x="230431" y="391128"/>
                        <a:pt x="231223" y="392961"/>
                      </a:cubicBezTo>
                      <a:cubicBezTo>
                        <a:pt x="232556" y="395919"/>
                        <a:pt x="233806" y="398711"/>
                        <a:pt x="236181" y="401960"/>
                      </a:cubicBezTo>
                      <a:cubicBezTo>
                        <a:pt x="238014" y="404460"/>
                        <a:pt x="239722" y="407002"/>
                        <a:pt x="241431" y="409585"/>
                      </a:cubicBezTo>
                      <a:cubicBezTo>
                        <a:pt x="243056" y="412001"/>
                        <a:pt x="244639" y="414418"/>
                        <a:pt x="246347" y="416793"/>
                      </a:cubicBezTo>
                      <a:lnTo>
                        <a:pt x="246805" y="417459"/>
                      </a:lnTo>
                      <a:lnTo>
                        <a:pt x="246805" y="418292"/>
                      </a:lnTo>
                      <a:cubicBezTo>
                        <a:pt x="246597" y="426167"/>
                        <a:pt x="241805" y="430167"/>
                        <a:pt x="237389" y="430583"/>
                      </a:cubicBezTo>
                      <a:cubicBezTo>
                        <a:pt x="233889" y="430875"/>
                        <a:pt x="229557" y="429167"/>
                        <a:pt x="227307" y="423500"/>
                      </a:cubicBezTo>
                      <a:cubicBezTo>
                        <a:pt x="220515" y="427625"/>
                        <a:pt x="211391" y="436791"/>
                        <a:pt x="212224" y="443166"/>
                      </a:cubicBezTo>
                      <a:cubicBezTo>
                        <a:pt x="212474" y="444957"/>
                        <a:pt x="213391" y="445874"/>
                        <a:pt x="215016" y="447332"/>
                      </a:cubicBezTo>
                      <a:cubicBezTo>
                        <a:pt x="216849" y="448957"/>
                        <a:pt x="219099" y="450998"/>
                        <a:pt x="219057" y="454998"/>
                      </a:cubicBezTo>
                      <a:cubicBezTo>
                        <a:pt x="219057" y="456206"/>
                        <a:pt x="218349" y="457540"/>
                        <a:pt x="213224" y="465414"/>
                      </a:cubicBezTo>
                      <a:cubicBezTo>
                        <a:pt x="212224" y="466955"/>
                        <a:pt x="211350" y="468289"/>
                        <a:pt x="210974" y="468914"/>
                      </a:cubicBezTo>
                      <a:cubicBezTo>
                        <a:pt x="208142" y="473705"/>
                        <a:pt x="206891" y="475705"/>
                        <a:pt x="202808" y="480746"/>
                      </a:cubicBezTo>
                      <a:cubicBezTo>
                        <a:pt x="201642" y="482204"/>
                        <a:pt x="200517" y="484454"/>
                        <a:pt x="199475" y="486621"/>
                      </a:cubicBezTo>
                      <a:cubicBezTo>
                        <a:pt x="198267" y="489079"/>
                        <a:pt x="197059" y="491620"/>
                        <a:pt x="195517" y="493454"/>
                      </a:cubicBezTo>
                      <a:cubicBezTo>
                        <a:pt x="192101" y="497537"/>
                        <a:pt x="190476" y="497953"/>
                        <a:pt x="187685" y="497828"/>
                      </a:cubicBezTo>
                      <a:cubicBezTo>
                        <a:pt x="186560" y="497828"/>
                        <a:pt x="185268" y="497745"/>
                        <a:pt x="182893" y="498495"/>
                      </a:cubicBezTo>
                      <a:cubicBezTo>
                        <a:pt x="181435" y="498953"/>
                        <a:pt x="178769" y="500453"/>
                        <a:pt x="176644" y="501661"/>
                      </a:cubicBezTo>
                      <a:cubicBezTo>
                        <a:pt x="174019" y="503161"/>
                        <a:pt x="172728" y="503869"/>
                        <a:pt x="171728" y="504036"/>
                      </a:cubicBezTo>
                      <a:cubicBezTo>
                        <a:pt x="165603" y="505119"/>
                        <a:pt x="161103" y="504203"/>
                        <a:pt x="157520" y="503494"/>
                      </a:cubicBezTo>
                      <a:cubicBezTo>
                        <a:pt x="152020" y="502411"/>
                        <a:pt x="148729" y="501786"/>
                        <a:pt x="142355" y="507994"/>
                      </a:cubicBezTo>
                      <a:cubicBezTo>
                        <a:pt x="133689" y="516493"/>
                        <a:pt x="134938" y="522785"/>
                        <a:pt x="136897" y="532284"/>
                      </a:cubicBezTo>
                      <a:cubicBezTo>
                        <a:pt x="137647" y="535992"/>
                        <a:pt x="138521" y="540158"/>
                        <a:pt x="138772" y="544908"/>
                      </a:cubicBezTo>
                      <a:lnTo>
                        <a:pt x="138897" y="546783"/>
                      </a:lnTo>
                      <a:cubicBezTo>
                        <a:pt x="139397" y="554032"/>
                        <a:pt x="138355" y="554907"/>
                        <a:pt x="129856" y="558282"/>
                      </a:cubicBezTo>
                      <a:cubicBezTo>
                        <a:pt x="129023" y="558615"/>
                        <a:pt x="128481" y="558490"/>
                        <a:pt x="125856" y="557949"/>
                      </a:cubicBezTo>
                      <a:cubicBezTo>
                        <a:pt x="124606" y="557699"/>
                        <a:pt x="121856" y="557115"/>
                        <a:pt x="121314" y="557199"/>
                      </a:cubicBezTo>
                      <a:cubicBezTo>
                        <a:pt x="120981" y="557282"/>
                        <a:pt x="119815" y="558115"/>
                        <a:pt x="119065" y="558657"/>
                      </a:cubicBezTo>
                      <a:cubicBezTo>
                        <a:pt x="117440" y="559782"/>
                        <a:pt x="115607" y="561115"/>
                        <a:pt x="113690" y="561490"/>
                      </a:cubicBezTo>
                      <a:cubicBezTo>
                        <a:pt x="110191" y="562157"/>
                        <a:pt x="108357" y="561449"/>
                        <a:pt x="106816" y="560615"/>
                      </a:cubicBezTo>
                      <a:cubicBezTo>
                        <a:pt x="106024" y="560198"/>
                        <a:pt x="105649" y="560032"/>
                        <a:pt x="103025" y="561698"/>
                      </a:cubicBezTo>
                      <a:cubicBezTo>
                        <a:pt x="101441" y="562698"/>
                        <a:pt x="100775" y="563948"/>
                        <a:pt x="100024" y="565406"/>
                      </a:cubicBezTo>
                      <a:cubicBezTo>
                        <a:pt x="98566" y="568156"/>
                        <a:pt x="96775" y="571531"/>
                        <a:pt x="89150" y="571948"/>
                      </a:cubicBezTo>
                      <a:cubicBezTo>
                        <a:pt x="86900" y="572114"/>
                        <a:pt x="84693" y="571281"/>
                        <a:pt x="82568" y="570489"/>
                      </a:cubicBezTo>
                      <a:cubicBezTo>
                        <a:pt x="80026" y="569531"/>
                        <a:pt x="77609" y="568656"/>
                        <a:pt x="75151" y="569281"/>
                      </a:cubicBezTo>
                      <a:cubicBezTo>
                        <a:pt x="71777" y="570156"/>
                        <a:pt x="70777" y="571656"/>
                        <a:pt x="69235" y="573906"/>
                      </a:cubicBezTo>
                      <a:cubicBezTo>
                        <a:pt x="68111" y="575572"/>
                        <a:pt x="66819" y="577447"/>
                        <a:pt x="64444" y="579197"/>
                      </a:cubicBezTo>
                      <a:cubicBezTo>
                        <a:pt x="59611" y="582697"/>
                        <a:pt x="54903" y="582572"/>
                        <a:pt x="50737" y="582489"/>
                      </a:cubicBezTo>
                      <a:cubicBezTo>
                        <a:pt x="45654" y="582363"/>
                        <a:pt x="41987" y="582280"/>
                        <a:pt x="38279" y="588030"/>
                      </a:cubicBezTo>
                      <a:cubicBezTo>
                        <a:pt x="32571" y="596904"/>
                        <a:pt x="26738" y="615278"/>
                        <a:pt x="28322" y="622652"/>
                      </a:cubicBezTo>
                      <a:cubicBezTo>
                        <a:pt x="28655" y="624235"/>
                        <a:pt x="29655" y="625444"/>
                        <a:pt x="30738" y="626693"/>
                      </a:cubicBezTo>
                      <a:cubicBezTo>
                        <a:pt x="32613" y="628943"/>
                        <a:pt x="35196" y="632068"/>
                        <a:pt x="32488" y="637026"/>
                      </a:cubicBezTo>
                      <a:cubicBezTo>
                        <a:pt x="30905" y="639859"/>
                        <a:pt x="27613" y="639818"/>
                        <a:pt x="25280" y="639776"/>
                      </a:cubicBezTo>
                      <a:cubicBezTo>
                        <a:pt x="21572" y="639692"/>
                        <a:pt x="20322" y="639859"/>
                        <a:pt x="20031" y="643317"/>
                      </a:cubicBezTo>
                      <a:cubicBezTo>
                        <a:pt x="19906" y="644734"/>
                        <a:pt x="20822" y="645609"/>
                        <a:pt x="22947" y="647317"/>
                      </a:cubicBezTo>
                      <a:cubicBezTo>
                        <a:pt x="24488" y="648567"/>
                        <a:pt x="26239" y="649983"/>
                        <a:pt x="27030" y="652067"/>
                      </a:cubicBezTo>
                      <a:cubicBezTo>
                        <a:pt x="27072" y="652067"/>
                        <a:pt x="27530" y="652441"/>
                        <a:pt x="27863" y="652691"/>
                      </a:cubicBezTo>
                      <a:cubicBezTo>
                        <a:pt x="28822" y="653441"/>
                        <a:pt x="30155" y="654483"/>
                        <a:pt x="30821" y="656108"/>
                      </a:cubicBezTo>
                      <a:cubicBezTo>
                        <a:pt x="31238" y="657066"/>
                        <a:pt x="31321" y="657316"/>
                        <a:pt x="27989" y="669023"/>
                      </a:cubicBezTo>
                      <a:lnTo>
                        <a:pt x="27697" y="670024"/>
                      </a:lnTo>
                      <a:cubicBezTo>
                        <a:pt x="27530" y="670648"/>
                        <a:pt x="27655" y="671148"/>
                        <a:pt x="27863" y="672148"/>
                      </a:cubicBezTo>
                      <a:cubicBezTo>
                        <a:pt x="28238" y="673731"/>
                        <a:pt x="28780" y="675940"/>
                        <a:pt x="27363" y="678815"/>
                      </a:cubicBezTo>
                      <a:cubicBezTo>
                        <a:pt x="26738" y="680106"/>
                        <a:pt x="25739" y="680898"/>
                        <a:pt x="24905" y="681523"/>
                      </a:cubicBezTo>
                      <a:cubicBezTo>
                        <a:pt x="23989" y="682231"/>
                        <a:pt x="23739" y="682481"/>
                        <a:pt x="23655" y="682939"/>
                      </a:cubicBezTo>
                      <a:lnTo>
                        <a:pt x="23322" y="684939"/>
                      </a:lnTo>
                      <a:cubicBezTo>
                        <a:pt x="23072" y="686439"/>
                        <a:pt x="22822" y="687814"/>
                        <a:pt x="22905" y="688147"/>
                      </a:cubicBezTo>
                      <a:cubicBezTo>
                        <a:pt x="22947" y="688314"/>
                        <a:pt x="23405" y="688855"/>
                        <a:pt x="23822" y="689314"/>
                      </a:cubicBezTo>
                      <a:cubicBezTo>
                        <a:pt x="24614" y="690230"/>
                        <a:pt x="25739" y="691522"/>
                        <a:pt x="27322" y="693730"/>
                      </a:cubicBezTo>
                      <a:cubicBezTo>
                        <a:pt x="30072" y="697605"/>
                        <a:pt x="32655" y="701230"/>
                        <a:pt x="32071" y="706479"/>
                      </a:cubicBezTo>
                      <a:cubicBezTo>
                        <a:pt x="31905" y="707854"/>
                        <a:pt x="30863" y="708771"/>
                        <a:pt x="29155" y="710270"/>
                      </a:cubicBezTo>
                      <a:cubicBezTo>
                        <a:pt x="28113" y="711187"/>
                        <a:pt x="25697" y="713312"/>
                        <a:pt x="25572" y="714187"/>
                      </a:cubicBezTo>
                      <a:cubicBezTo>
                        <a:pt x="32946" y="721186"/>
                        <a:pt x="35280" y="725269"/>
                        <a:pt x="33821" y="728477"/>
                      </a:cubicBezTo>
                      <a:cubicBezTo>
                        <a:pt x="32071" y="732352"/>
                        <a:pt x="26155" y="731852"/>
                        <a:pt x="18656" y="731269"/>
                      </a:cubicBezTo>
                      <a:cubicBezTo>
                        <a:pt x="12989" y="730811"/>
                        <a:pt x="5240" y="730186"/>
                        <a:pt x="3282" y="732519"/>
                      </a:cubicBezTo>
                      <a:cubicBezTo>
                        <a:pt x="2240" y="733769"/>
                        <a:pt x="2282" y="734727"/>
                        <a:pt x="2407" y="735394"/>
                      </a:cubicBezTo>
                      <a:cubicBezTo>
                        <a:pt x="2865" y="737518"/>
                        <a:pt x="5865" y="742143"/>
                        <a:pt x="20614" y="749017"/>
                      </a:cubicBezTo>
                      <a:cubicBezTo>
                        <a:pt x="23114" y="750184"/>
                        <a:pt x="26197" y="751017"/>
                        <a:pt x="29488" y="751851"/>
                      </a:cubicBezTo>
                      <a:cubicBezTo>
                        <a:pt x="36988" y="753809"/>
                        <a:pt x="45487" y="756059"/>
                        <a:pt x="49320" y="763600"/>
                      </a:cubicBezTo>
                      <a:cubicBezTo>
                        <a:pt x="54195" y="773266"/>
                        <a:pt x="48612" y="777765"/>
                        <a:pt x="44154" y="781390"/>
                      </a:cubicBezTo>
                      <a:cubicBezTo>
                        <a:pt x="41029" y="783931"/>
                        <a:pt x="38071" y="786306"/>
                        <a:pt x="37613" y="790431"/>
                      </a:cubicBezTo>
                      <a:cubicBezTo>
                        <a:pt x="37321" y="793056"/>
                        <a:pt x="39321" y="797222"/>
                        <a:pt x="41279" y="801264"/>
                      </a:cubicBezTo>
                      <a:cubicBezTo>
                        <a:pt x="44779" y="808513"/>
                        <a:pt x="48737" y="816721"/>
                        <a:pt x="43654" y="823012"/>
                      </a:cubicBezTo>
                      <a:cubicBezTo>
                        <a:pt x="41196" y="826053"/>
                        <a:pt x="36321" y="825970"/>
                        <a:pt x="31113" y="825845"/>
                      </a:cubicBezTo>
                      <a:cubicBezTo>
                        <a:pt x="27572" y="825803"/>
                        <a:pt x="22656" y="825678"/>
                        <a:pt x="21614" y="827262"/>
                      </a:cubicBezTo>
                      <a:cubicBezTo>
                        <a:pt x="21322" y="827720"/>
                        <a:pt x="20822" y="829220"/>
                        <a:pt x="22739" y="833428"/>
                      </a:cubicBezTo>
                      <a:cubicBezTo>
                        <a:pt x="24988" y="838344"/>
                        <a:pt x="32697" y="838636"/>
                        <a:pt x="40154" y="838886"/>
                      </a:cubicBezTo>
                      <a:cubicBezTo>
                        <a:pt x="44612" y="839052"/>
                        <a:pt x="48820" y="839177"/>
                        <a:pt x="51945" y="840344"/>
                      </a:cubicBezTo>
                      <a:cubicBezTo>
                        <a:pt x="60986" y="843760"/>
                        <a:pt x="71694" y="848802"/>
                        <a:pt x="79901" y="853468"/>
                      </a:cubicBezTo>
                      <a:lnTo>
                        <a:pt x="81443" y="854343"/>
                      </a:lnTo>
                      <a:lnTo>
                        <a:pt x="81068" y="856093"/>
                      </a:lnTo>
                      <a:cubicBezTo>
                        <a:pt x="80234" y="859926"/>
                        <a:pt x="81192" y="864175"/>
                        <a:pt x="82068" y="868300"/>
                      </a:cubicBezTo>
                      <a:cubicBezTo>
                        <a:pt x="82984" y="872508"/>
                        <a:pt x="83942" y="876883"/>
                        <a:pt x="82984" y="880883"/>
                      </a:cubicBezTo>
                      <a:cubicBezTo>
                        <a:pt x="82234" y="884007"/>
                        <a:pt x="79526" y="885091"/>
                        <a:pt x="77901" y="885757"/>
                      </a:cubicBezTo>
                      <a:cubicBezTo>
                        <a:pt x="77693" y="885841"/>
                        <a:pt x="77443" y="885924"/>
                        <a:pt x="77276" y="886007"/>
                      </a:cubicBezTo>
                      <a:cubicBezTo>
                        <a:pt x="76651" y="887757"/>
                        <a:pt x="75526" y="891090"/>
                        <a:pt x="75443" y="891840"/>
                      </a:cubicBezTo>
                      <a:lnTo>
                        <a:pt x="73235" y="891590"/>
                      </a:lnTo>
                      <a:lnTo>
                        <a:pt x="73152" y="891757"/>
                      </a:lnTo>
                      <a:lnTo>
                        <a:pt x="74943" y="893548"/>
                      </a:lnTo>
                      <a:cubicBezTo>
                        <a:pt x="74860" y="893673"/>
                        <a:pt x="74651" y="894382"/>
                        <a:pt x="74526" y="894881"/>
                      </a:cubicBezTo>
                      <a:cubicBezTo>
                        <a:pt x="74110" y="896340"/>
                        <a:pt x="73526" y="898340"/>
                        <a:pt x="71902" y="899756"/>
                      </a:cubicBezTo>
                      <a:cubicBezTo>
                        <a:pt x="70777" y="900714"/>
                        <a:pt x="69652" y="900798"/>
                        <a:pt x="68902" y="900756"/>
                      </a:cubicBezTo>
                      <a:cubicBezTo>
                        <a:pt x="66777" y="900548"/>
                        <a:pt x="65361" y="898756"/>
                        <a:pt x="64236" y="897256"/>
                      </a:cubicBezTo>
                      <a:cubicBezTo>
                        <a:pt x="59278" y="901339"/>
                        <a:pt x="61278" y="906755"/>
                        <a:pt x="65069" y="914797"/>
                      </a:cubicBezTo>
                      <a:cubicBezTo>
                        <a:pt x="66444" y="917755"/>
                        <a:pt x="67777" y="920588"/>
                        <a:pt x="68444" y="923296"/>
                      </a:cubicBezTo>
                      <a:cubicBezTo>
                        <a:pt x="69485" y="927546"/>
                        <a:pt x="68902" y="930795"/>
                        <a:pt x="68360" y="933920"/>
                      </a:cubicBezTo>
                      <a:cubicBezTo>
                        <a:pt x="68111" y="935379"/>
                        <a:pt x="67819" y="936878"/>
                        <a:pt x="67735" y="938586"/>
                      </a:cubicBezTo>
                      <a:cubicBezTo>
                        <a:pt x="67527" y="942628"/>
                        <a:pt x="67860" y="944461"/>
                        <a:pt x="68319" y="947003"/>
                      </a:cubicBezTo>
                      <a:cubicBezTo>
                        <a:pt x="68569" y="948419"/>
                        <a:pt x="68860" y="949961"/>
                        <a:pt x="69069" y="952044"/>
                      </a:cubicBezTo>
                      <a:cubicBezTo>
                        <a:pt x="69318" y="954252"/>
                        <a:pt x="69027" y="956918"/>
                        <a:pt x="68735" y="959502"/>
                      </a:cubicBezTo>
                      <a:cubicBezTo>
                        <a:pt x="68402" y="962543"/>
                        <a:pt x="68027" y="966001"/>
                        <a:pt x="68735" y="967751"/>
                      </a:cubicBezTo>
                      <a:cubicBezTo>
                        <a:pt x="72027" y="975959"/>
                        <a:pt x="87692" y="984458"/>
                        <a:pt x="96108" y="982666"/>
                      </a:cubicBezTo>
                      <a:cubicBezTo>
                        <a:pt x="101858" y="981458"/>
                        <a:pt x="106149" y="977042"/>
                        <a:pt x="110649" y="972334"/>
                      </a:cubicBezTo>
                      <a:cubicBezTo>
                        <a:pt x="114023" y="968834"/>
                        <a:pt x="117482" y="965209"/>
                        <a:pt x="121731" y="962876"/>
                      </a:cubicBezTo>
                      <a:cubicBezTo>
                        <a:pt x="125273" y="960918"/>
                        <a:pt x="128189" y="960835"/>
                        <a:pt x="130730" y="960793"/>
                      </a:cubicBezTo>
                      <a:cubicBezTo>
                        <a:pt x="132647" y="960751"/>
                        <a:pt x="134480" y="960668"/>
                        <a:pt x="136772" y="959876"/>
                      </a:cubicBezTo>
                      <a:cubicBezTo>
                        <a:pt x="140355" y="958585"/>
                        <a:pt x="141480" y="957127"/>
                        <a:pt x="143063" y="955044"/>
                      </a:cubicBezTo>
                      <a:cubicBezTo>
                        <a:pt x="144146" y="953669"/>
                        <a:pt x="145354" y="952085"/>
                        <a:pt x="147396" y="950419"/>
                      </a:cubicBezTo>
                      <a:cubicBezTo>
                        <a:pt x="157437" y="942378"/>
                        <a:pt x="165144" y="939545"/>
                        <a:pt x="177018" y="947211"/>
                      </a:cubicBezTo>
                      <a:cubicBezTo>
                        <a:pt x="179143" y="948586"/>
                        <a:pt x="180352" y="949669"/>
                        <a:pt x="181310" y="950544"/>
                      </a:cubicBezTo>
                      <a:cubicBezTo>
                        <a:pt x="182935" y="952002"/>
                        <a:pt x="183643" y="952669"/>
                        <a:pt x="188101" y="953544"/>
                      </a:cubicBezTo>
                      <a:cubicBezTo>
                        <a:pt x="189935" y="953919"/>
                        <a:pt x="191768" y="954002"/>
                        <a:pt x="193559" y="954044"/>
                      </a:cubicBezTo>
                      <a:cubicBezTo>
                        <a:pt x="197850" y="954210"/>
                        <a:pt x="202309" y="954419"/>
                        <a:pt x="206350" y="958418"/>
                      </a:cubicBezTo>
                      <a:lnTo>
                        <a:pt x="207642" y="959668"/>
                      </a:lnTo>
                      <a:lnTo>
                        <a:pt x="206808" y="961251"/>
                      </a:lnTo>
                      <a:cubicBezTo>
                        <a:pt x="205017" y="964584"/>
                        <a:pt x="202100" y="966126"/>
                        <a:pt x="199475" y="967501"/>
                      </a:cubicBezTo>
                      <a:cubicBezTo>
                        <a:pt x="196975" y="968834"/>
                        <a:pt x="195392" y="969751"/>
                        <a:pt x="194725" y="971459"/>
                      </a:cubicBezTo>
                      <a:cubicBezTo>
                        <a:pt x="194226" y="972751"/>
                        <a:pt x="194725" y="973667"/>
                        <a:pt x="196101" y="975625"/>
                      </a:cubicBezTo>
                      <a:cubicBezTo>
                        <a:pt x="197350" y="977417"/>
                        <a:pt x="199059" y="979833"/>
                        <a:pt x="197850" y="982833"/>
                      </a:cubicBezTo>
                      <a:cubicBezTo>
                        <a:pt x="196017" y="987291"/>
                        <a:pt x="191768" y="987874"/>
                        <a:pt x="188643" y="988291"/>
                      </a:cubicBezTo>
                      <a:cubicBezTo>
                        <a:pt x="187226" y="988499"/>
                        <a:pt x="185435" y="988749"/>
                        <a:pt x="185101" y="989333"/>
                      </a:cubicBezTo>
                      <a:cubicBezTo>
                        <a:pt x="184018" y="991207"/>
                        <a:pt x="184102" y="991791"/>
                        <a:pt x="184102" y="991833"/>
                      </a:cubicBezTo>
                      <a:cubicBezTo>
                        <a:pt x="184185" y="991874"/>
                        <a:pt x="184685" y="992207"/>
                        <a:pt x="185018" y="992416"/>
                      </a:cubicBezTo>
                      <a:cubicBezTo>
                        <a:pt x="186143" y="993124"/>
                        <a:pt x="187893" y="994166"/>
                        <a:pt x="188726" y="996332"/>
                      </a:cubicBezTo>
                      <a:cubicBezTo>
                        <a:pt x="188976" y="996999"/>
                        <a:pt x="189976" y="997665"/>
                        <a:pt x="190934" y="998290"/>
                      </a:cubicBezTo>
                      <a:cubicBezTo>
                        <a:pt x="192476" y="999332"/>
                        <a:pt x="194392" y="1000623"/>
                        <a:pt x="194476" y="1003040"/>
                      </a:cubicBezTo>
                      <a:cubicBezTo>
                        <a:pt x="194559" y="1005165"/>
                        <a:pt x="193142" y="1007206"/>
                        <a:pt x="189809" y="1009831"/>
                      </a:cubicBezTo>
                      <a:cubicBezTo>
                        <a:pt x="185643" y="1013081"/>
                        <a:pt x="182226" y="1011623"/>
                        <a:pt x="179685" y="1010539"/>
                      </a:cubicBezTo>
                      <a:cubicBezTo>
                        <a:pt x="178143" y="1009873"/>
                        <a:pt x="176894" y="1009373"/>
                        <a:pt x="175435" y="1009623"/>
                      </a:cubicBezTo>
                      <a:cubicBezTo>
                        <a:pt x="170394" y="1010581"/>
                        <a:pt x="168727" y="1011956"/>
                        <a:pt x="168228" y="1012914"/>
                      </a:cubicBezTo>
                      <a:cubicBezTo>
                        <a:pt x="167394" y="1014456"/>
                        <a:pt x="168603" y="1017247"/>
                        <a:pt x="169852" y="1020164"/>
                      </a:cubicBezTo>
                      <a:cubicBezTo>
                        <a:pt x="170936" y="1022663"/>
                        <a:pt x="172144" y="1025496"/>
                        <a:pt x="172477" y="1028455"/>
                      </a:cubicBezTo>
                      <a:cubicBezTo>
                        <a:pt x="173435" y="1037537"/>
                        <a:pt x="167811" y="1044412"/>
                        <a:pt x="162853" y="1050495"/>
                      </a:cubicBezTo>
                      <a:cubicBezTo>
                        <a:pt x="161228" y="1052495"/>
                        <a:pt x="159687" y="1054370"/>
                        <a:pt x="158353" y="1056286"/>
                      </a:cubicBezTo>
                      <a:cubicBezTo>
                        <a:pt x="148354" y="1070952"/>
                        <a:pt x="148854" y="1075534"/>
                        <a:pt x="152562" y="1092658"/>
                      </a:cubicBezTo>
                      <a:cubicBezTo>
                        <a:pt x="153229" y="1095658"/>
                        <a:pt x="154229" y="1105116"/>
                        <a:pt x="153145" y="1108990"/>
                      </a:cubicBezTo>
                      <a:cubicBezTo>
                        <a:pt x="151896" y="1113448"/>
                        <a:pt x="151104" y="1115490"/>
                        <a:pt x="149437" y="1116323"/>
                      </a:cubicBezTo>
                      <a:cubicBezTo>
                        <a:pt x="148104" y="1117031"/>
                        <a:pt x="146812" y="1116573"/>
                        <a:pt x="146063" y="1116323"/>
                      </a:cubicBezTo>
                      <a:cubicBezTo>
                        <a:pt x="145188" y="1116031"/>
                        <a:pt x="144438" y="1115740"/>
                        <a:pt x="142688" y="1116531"/>
                      </a:cubicBezTo>
                      <a:cubicBezTo>
                        <a:pt x="132439" y="1121198"/>
                        <a:pt x="126022" y="1126322"/>
                        <a:pt x="125814" y="1137405"/>
                      </a:cubicBezTo>
                      <a:cubicBezTo>
                        <a:pt x="125773" y="1139780"/>
                        <a:pt x="126189" y="1143779"/>
                        <a:pt x="126564" y="1147279"/>
                      </a:cubicBezTo>
                      <a:cubicBezTo>
                        <a:pt x="126773" y="1149404"/>
                        <a:pt x="127022" y="1151445"/>
                        <a:pt x="127147" y="1153070"/>
                      </a:cubicBezTo>
                      <a:lnTo>
                        <a:pt x="127273" y="1155195"/>
                      </a:lnTo>
                      <a:cubicBezTo>
                        <a:pt x="127564" y="1160736"/>
                        <a:pt x="127939" y="1164194"/>
                        <a:pt x="132022" y="1165278"/>
                      </a:cubicBezTo>
                      <a:cubicBezTo>
                        <a:pt x="134605" y="1165944"/>
                        <a:pt x="137563" y="1164653"/>
                        <a:pt x="140938" y="1163153"/>
                      </a:cubicBezTo>
                      <a:cubicBezTo>
                        <a:pt x="145354" y="1161195"/>
                        <a:pt x="150354" y="1158945"/>
                        <a:pt x="156354" y="1160445"/>
                      </a:cubicBezTo>
                      <a:cubicBezTo>
                        <a:pt x="158729" y="1161028"/>
                        <a:pt x="160187" y="1162445"/>
                        <a:pt x="161353" y="1163569"/>
                      </a:cubicBezTo>
                      <a:cubicBezTo>
                        <a:pt x="163061" y="1165194"/>
                        <a:pt x="163520" y="1165653"/>
                        <a:pt x="166769" y="1163278"/>
                      </a:cubicBezTo>
                      <a:cubicBezTo>
                        <a:pt x="167603" y="1162653"/>
                        <a:pt x="168020" y="1161278"/>
                        <a:pt x="168478" y="1159695"/>
                      </a:cubicBezTo>
                      <a:cubicBezTo>
                        <a:pt x="169186" y="1157320"/>
                        <a:pt x="170061" y="1154320"/>
                        <a:pt x="173019" y="1152320"/>
                      </a:cubicBezTo>
                      <a:cubicBezTo>
                        <a:pt x="176977" y="1149654"/>
                        <a:pt x="181685" y="1148779"/>
                        <a:pt x="186560" y="1149737"/>
                      </a:cubicBezTo>
                      <a:cubicBezTo>
                        <a:pt x="192518" y="1150904"/>
                        <a:pt x="198434" y="1154945"/>
                        <a:pt x="201934" y="1160236"/>
                      </a:cubicBezTo>
                      <a:cubicBezTo>
                        <a:pt x="205183" y="1165111"/>
                        <a:pt x="207391" y="1170527"/>
                        <a:pt x="209475" y="1175777"/>
                      </a:cubicBezTo>
                      <a:cubicBezTo>
                        <a:pt x="211933" y="1181818"/>
                        <a:pt x="214224" y="1187526"/>
                        <a:pt x="218016" y="1192442"/>
                      </a:cubicBezTo>
                      <a:cubicBezTo>
                        <a:pt x="222848" y="1198733"/>
                        <a:pt x="223557" y="1198400"/>
                        <a:pt x="226223" y="1197150"/>
                      </a:cubicBezTo>
                      <a:cubicBezTo>
                        <a:pt x="228556" y="1196025"/>
                        <a:pt x="232056" y="1194359"/>
                        <a:pt x="238222" y="1195025"/>
                      </a:cubicBezTo>
                      <a:cubicBezTo>
                        <a:pt x="241972" y="1195442"/>
                        <a:pt x="244639" y="1197400"/>
                        <a:pt x="246764" y="1198983"/>
                      </a:cubicBezTo>
                      <a:cubicBezTo>
                        <a:pt x="247680" y="1199650"/>
                        <a:pt x="249180" y="1200733"/>
                        <a:pt x="249638" y="1200650"/>
                      </a:cubicBezTo>
                      <a:cubicBezTo>
                        <a:pt x="249763" y="1200608"/>
                        <a:pt x="251013" y="1200108"/>
                        <a:pt x="253221" y="1194567"/>
                      </a:cubicBezTo>
                      <a:cubicBezTo>
                        <a:pt x="254679" y="1190859"/>
                        <a:pt x="255055" y="1188276"/>
                        <a:pt x="255346" y="1186193"/>
                      </a:cubicBezTo>
                      <a:cubicBezTo>
                        <a:pt x="256096" y="1180610"/>
                        <a:pt x="257221" y="1178318"/>
                        <a:pt x="266637" y="1174485"/>
                      </a:cubicBezTo>
                      <a:lnTo>
                        <a:pt x="269553" y="1173319"/>
                      </a:lnTo>
                      <a:cubicBezTo>
                        <a:pt x="275886" y="1170736"/>
                        <a:pt x="281386" y="1168527"/>
                        <a:pt x="287344" y="1164861"/>
                      </a:cubicBezTo>
                      <a:lnTo>
                        <a:pt x="290344" y="1163028"/>
                      </a:lnTo>
                      <a:cubicBezTo>
                        <a:pt x="299760" y="1157278"/>
                        <a:pt x="303259" y="1155154"/>
                        <a:pt x="305134" y="1144904"/>
                      </a:cubicBezTo>
                      <a:cubicBezTo>
                        <a:pt x="306717" y="1136155"/>
                        <a:pt x="312467" y="1119906"/>
                        <a:pt x="321175" y="1113698"/>
                      </a:cubicBezTo>
                      <a:cubicBezTo>
                        <a:pt x="326341" y="1109990"/>
                        <a:pt x="331424" y="1109907"/>
                        <a:pt x="335881" y="1109824"/>
                      </a:cubicBezTo>
                      <a:cubicBezTo>
                        <a:pt x="340673" y="1109740"/>
                        <a:pt x="344798" y="1109657"/>
                        <a:pt x="349422" y="1105907"/>
                      </a:cubicBezTo>
                      <a:cubicBezTo>
                        <a:pt x="353755" y="1102407"/>
                        <a:pt x="356755" y="1097741"/>
                        <a:pt x="359963" y="1092825"/>
                      </a:cubicBezTo>
                      <a:cubicBezTo>
                        <a:pt x="362338" y="1089117"/>
                        <a:pt x="364796" y="1085325"/>
                        <a:pt x="367921" y="1081951"/>
                      </a:cubicBezTo>
                      <a:cubicBezTo>
                        <a:pt x="374337" y="1074993"/>
                        <a:pt x="390794" y="1075576"/>
                        <a:pt x="397918" y="1081076"/>
                      </a:cubicBezTo>
                      <a:cubicBezTo>
                        <a:pt x="402960" y="1084950"/>
                        <a:pt x="402501" y="1087783"/>
                        <a:pt x="401585" y="1090367"/>
                      </a:cubicBezTo>
                      <a:cubicBezTo>
                        <a:pt x="401168" y="1091575"/>
                        <a:pt x="401043" y="1091908"/>
                        <a:pt x="401960" y="1093075"/>
                      </a:cubicBezTo>
                      <a:cubicBezTo>
                        <a:pt x="402752" y="1094075"/>
                        <a:pt x="403626" y="1094200"/>
                        <a:pt x="405418" y="1094408"/>
                      </a:cubicBezTo>
                      <a:cubicBezTo>
                        <a:pt x="407668" y="1094616"/>
                        <a:pt x="410751" y="1094950"/>
                        <a:pt x="413167" y="1098491"/>
                      </a:cubicBezTo>
                      <a:cubicBezTo>
                        <a:pt x="413793" y="1099408"/>
                        <a:pt x="416417" y="1114115"/>
                        <a:pt x="416459" y="1114240"/>
                      </a:cubicBezTo>
                      <a:cubicBezTo>
                        <a:pt x="416876" y="1117865"/>
                        <a:pt x="416417" y="1120323"/>
                        <a:pt x="415917" y="1122906"/>
                      </a:cubicBezTo>
                      <a:cubicBezTo>
                        <a:pt x="415584" y="1124698"/>
                        <a:pt x="415209" y="1126530"/>
                        <a:pt x="415126" y="1128989"/>
                      </a:cubicBezTo>
                      <a:cubicBezTo>
                        <a:pt x="414751" y="1138238"/>
                        <a:pt x="418209" y="1147112"/>
                        <a:pt x="425416" y="1155404"/>
                      </a:cubicBezTo>
                      <a:lnTo>
                        <a:pt x="426458" y="1156612"/>
                      </a:lnTo>
                      <a:cubicBezTo>
                        <a:pt x="430541" y="1161278"/>
                        <a:pt x="431916" y="1162861"/>
                        <a:pt x="432916" y="1169361"/>
                      </a:cubicBezTo>
                      <a:cubicBezTo>
                        <a:pt x="433166" y="1170861"/>
                        <a:pt x="432291" y="1172152"/>
                        <a:pt x="431291" y="1173610"/>
                      </a:cubicBezTo>
                      <a:cubicBezTo>
                        <a:pt x="430833" y="1174319"/>
                        <a:pt x="429916" y="1175569"/>
                        <a:pt x="429916" y="1176068"/>
                      </a:cubicBezTo>
                      <a:cubicBezTo>
                        <a:pt x="430000" y="1176360"/>
                        <a:pt x="430791" y="1177277"/>
                        <a:pt x="431249" y="1177735"/>
                      </a:cubicBezTo>
                      <a:cubicBezTo>
                        <a:pt x="432249" y="1178860"/>
                        <a:pt x="433416" y="1180110"/>
                        <a:pt x="433416" y="1181776"/>
                      </a:cubicBezTo>
                      <a:cubicBezTo>
                        <a:pt x="433458" y="1183193"/>
                        <a:pt x="433749" y="1184193"/>
                        <a:pt x="434041" y="1185151"/>
                      </a:cubicBezTo>
                      <a:cubicBezTo>
                        <a:pt x="435541" y="1189942"/>
                        <a:pt x="433499" y="1191651"/>
                        <a:pt x="427000" y="1194067"/>
                      </a:cubicBezTo>
                      <a:cubicBezTo>
                        <a:pt x="426417" y="1194275"/>
                        <a:pt x="425208" y="1194484"/>
                        <a:pt x="413584" y="1195775"/>
                      </a:cubicBezTo>
                      <a:lnTo>
                        <a:pt x="411209" y="1196025"/>
                      </a:lnTo>
                      <a:cubicBezTo>
                        <a:pt x="407834" y="1196442"/>
                        <a:pt x="404960" y="1196234"/>
                        <a:pt x="402127" y="1196067"/>
                      </a:cubicBezTo>
                      <a:cubicBezTo>
                        <a:pt x="398835" y="1195859"/>
                        <a:pt x="395711" y="1195650"/>
                        <a:pt x="392294" y="1196525"/>
                      </a:cubicBezTo>
                      <a:cubicBezTo>
                        <a:pt x="389961" y="1197150"/>
                        <a:pt x="387836" y="1198483"/>
                        <a:pt x="385586" y="1199900"/>
                      </a:cubicBezTo>
                      <a:cubicBezTo>
                        <a:pt x="383003" y="1201525"/>
                        <a:pt x="380337" y="1203233"/>
                        <a:pt x="377087" y="1203983"/>
                      </a:cubicBezTo>
                      <a:cubicBezTo>
                        <a:pt x="372337" y="1205108"/>
                        <a:pt x="367629" y="1204400"/>
                        <a:pt x="363504" y="1203775"/>
                      </a:cubicBezTo>
                      <a:cubicBezTo>
                        <a:pt x="360172" y="1203275"/>
                        <a:pt x="356755" y="1202733"/>
                        <a:pt x="355672" y="1203816"/>
                      </a:cubicBezTo>
                      <a:cubicBezTo>
                        <a:pt x="355213" y="1204275"/>
                        <a:pt x="354505" y="1205775"/>
                        <a:pt x="355172" y="1210316"/>
                      </a:cubicBezTo>
                      <a:cubicBezTo>
                        <a:pt x="356255" y="1217482"/>
                        <a:pt x="360088" y="1220440"/>
                        <a:pt x="364504" y="1223898"/>
                      </a:cubicBezTo>
                      <a:cubicBezTo>
                        <a:pt x="367629" y="1226356"/>
                        <a:pt x="370879" y="1228856"/>
                        <a:pt x="373171" y="1232939"/>
                      </a:cubicBezTo>
                      <a:cubicBezTo>
                        <a:pt x="379045" y="1243313"/>
                        <a:pt x="369921" y="1248938"/>
                        <a:pt x="363255" y="1253021"/>
                      </a:cubicBezTo>
                      <a:cubicBezTo>
                        <a:pt x="360838" y="1254479"/>
                        <a:pt x="358588" y="1255896"/>
                        <a:pt x="356922" y="1257396"/>
                      </a:cubicBezTo>
                      <a:cubicBezTo>
                        <a:pt x="346964" y="1266353"/>
                        <a:pt x="340756" y="1273769"/>
                        <a:pt x="338382" y="1285019"/>
                      </a:cubicBezTo>
                      <a:cubicBezTo>
                        <a:pt x="337715" y="1288102"/>
                        <a:pt x="337506" y="1291393"/>
                        <a:pt x="337340" y="1294310"/>
                      </a:cubicBezTo>
                      <a:cubicBezTo>
                        <a:pt x="337257" y="1295768"/>
                        <a:pt x="337173" y="1297101"/>
                        <a:pt x="337048" y="1298226"/>
                      </a:cubicBezTo>
                      <a:cubicBezTo>
                        <a:pt x="336007" y="1307309"/>
                        <a:pt x="331840" y="1311683"/>
                        <a:pt x="325591" y="1317391"/>
                      </a:cubicBezTo>
                      <a:cubicBezTo>
                        <a:pt x="320050" y="1322432"/>
                        <a:pt x="318592" y="1324807"/>
                        <a:pt x="315467" y="1329973"/>
                      </a:cubicBezTo>
                      <a:cubicBezTo>
                        <a:pt x="314717" y="1331223"/>
                        <a:pt x="313842" y="1332640"/>
                        <a:pt x="312842" y="1334265"/>
                      </a:cubicBezTo>
                      <a:cubicBezTo>
                        <a:pt x="309217" y="1340015"/>
                        <a:pt x="305801" y="1340931"/>
                        <a:pt x="302759" y="1341723"/>
                      </a:cubicBezTo>
                      <a:cubicBezTo>
                        <a:pt x="300967" y="1342181"/>
                        <a:pt x="299468" y="1342598"/>
                        <a:pt x="297676" y="1343972"/>
                      </a:cubicBezTo>
                      <a:cubicBezTo>
                        <a:pt x="293843" y="1346847"/>
                        <a:pt x="291927" y="1349389"/>
                        <a:pt x="291927" y="1351513"/>
                      </a:cubicBezTo>
                      <a:cubicBezTo>
                        <a:pt x="291927" y="1355013"/>
                        <a:pt x="297176" y="1358888"/>
                        <a:pt x="302259" y="1362638"/>
                      </a:cubicBezTo>
                      <a:cubicBezTo>
                        <a:pt x="303217" y="1363346"/>
                        <a:pt x="304217" y="1363929"/>
                        <a:pt x="305217" y="1364554"/>
                      </a:cubicBezTo>
                      <a:cubicBezTo>
                        <a:pt x="309009" y="1366804"/>
                        <a:pt x="314175" y="1369887"/>
                        <a:pt x="311550" y="1377345"/>
                      </a:cubicBezTo>
                      <a:cubicBezTo>
                        <a:pt x="308967" y="1384678"/>
                        <a:pt x="303009" y="1383928"/>
                        <a:pt x="299426" y="1383428"/>
                      </a:cubicBezTo>
                      <a:cubicBezTo>
                        <a:pt x="297843" y="1383220"/>
                        <a:pt x="296218" y="1383011"/>
                        <a:pt x="295468" y="1383428"/>
                      </a:cubicBezTo>
                      <a:cubicBezTo>
                        <a:pt x="293093" y="1384803"/>
                        <a:pt x="293093" y="1386927"/>
                        <a:pt x="293260" y="1390511"/>
                      </a:cubicBezTo>
                      <a:cubicBezTo>
                        <a:pt x="293468" y="1394219"/>
                        <a:pt x="293718" y="1399593"/>
                        <a:pt x="287468" y="1401760"/>
                      </a:cubicBezTo>
                      <a:cubicBezTo>
                        <a:pt x="287677" y="1402551"/>
                        <a:pt x="287719" y="1403551"/>
                        <a:pt x="287260" y="1404676"/>
                      </a:cubicBezTo>
                      <a:cubicBezTo>
                        <a:pt x="286052" y="1407509"/>
                        <a:pt x="286594" y="1410051"/>
                        <a:pt x="287177" y="1412717"/>
                      </a:cubicBezTo>
                      <a:cubicBezTo>
                        <a:pt x="287635" y="1414925"/>
                        <a:pt x="288135" y="1417175"/>
                        <a:pt x="287552" y="1419467"/>
                      </a:cubicBezTo>
                      <a:cubicBezTo>
                        <a:pt x="286677" y="1422883"/>
                        <a:pt x="283469" y="1425466"/>
                        <a:pt x="280928" y="1427591"/>
                      </a:cubicBezTo>
                      <a:cubicBezTo>
                        <a:pt x="279844" y="1428466"/>
                        <a:pt x="278261" y="1429799"/>
                        <a:pt x="278011" y="1430341"/>
                      </a:cubicBezTo>
                      <a:cubicBezTo>
                        <a:pt x="277719" y="1432549"/>
                        <a:pt x="277761" y="1432549"/>
                        <a:pt x="280261" y="1433091"/>
                      </a:cubicBezTo>
                      <a:cubicBezTo>
                        <a:pt x="282344" y="1433507"/>
                        <a:pt x="285177" y="1434091"/>
                        <a:pt x="287094" y="1437007"/>
                      </a:cubicBezTo>
                      <a:cubicBezTo>
                        <a:pt x="290510" y="1442090"/>
                        <a:pt x="289927" y="1444340"/>
                        <a:pt x="288719" y="1447631"/>
                      </a:cubicBezTo>
                      <a:cubicBezTo>
                        <a:pt x="288260" y="1448881"/>
                        <a:pt x="287719" y="1450339"/>
                        <a:pt x="287427" y="1452506"/>
                      </a:cubicBezTo>
                      <a:cubicBezTo>
                        <a:pt x="287302" y="1453339"/>
                        <a:pt x="287135" y="1454297"/>
                        <a:pt x="286927" y="1455339"/>
                      </a:cubicBezTo>
                      <a:cubicBezTo>
                        <a:pt x="286010" y="1459922"/>
                        <a:pt x="285469" y="1463880"/>
                        <a:pt x="287802" y="1465463"/>
                      </a:cubicBezTo>
                      <a:cubicBezTo>
                        <a:pt x="289844" y="1466880"/>
                        <a:pt x="290593" y="1466713"/>
                        <a:pt x="290593" y="1466713"/>
                      </a:cubicBezTo>
                      <a:cubicBezTo>
                        <a:pt x="291010" y="1466547"/>
                        <a:pt x="291593" y="1464672"/>
                        <a:pt x="291802" y="1463922"/>
                      </a:cubicBezTo>
                      <a:cubicBezTo>
                        <a:pt x="292302" y="1462255"/>
                        <a:pt x="292843" y="1460505"/>
                        <a:pt x="294343" y="1459714"/>
                      </a:cubicBezTo>
                      <a:cubicBezTo>
                        <a:pt x="295260" y="1459214"/>
                        <a:pt x="296135" y="1458630"/>
                        <a:pt x="296926" y="1458089"/>
                      </a:cubicBezTo>
                      <a:cubicBezTo>
                        <a:pt x="300301" y="1455797"/>
                        <a:pt x="304509" y="1452964"/>
                        <a:pt x="310550" y="1459089"/>
                      </a:cubicBezTo>
                      <a:cubicBezTo>
                        <a:pt x="315925" y="1464547"/>
                        <a:pt x="313092" y="1468421"/>
                        <a:pt x="311383" y="1470755"/>
                      </a:cubicBezTo>
                      <a:cubicBezTo>
                        <a:pt x="310467" y="1472046"/>
                        <a:pt x="309883" y="1472838"/>
                        <a:pt x="309967" y="1473713"/>
                      </a:cubicBezTo>
                      <a:cubicBezTo>
                        <a:pt x="310425" y="1479046"/>
                        <a:pt x="311550" y="1480129"/>
                        <a:pt x="311883" y="1480337"/>
                      </a:cubicBezTo>
                      <a:cubicBezTo>
                        <a:pt x="312759" y="1480879"/>
                        <a:pt x="315217" y="1479837"/>
                        <a:pt x="317383" y="1478921"/>
                      </a:cubicBezTo>
                      <a:cubicBezTo>
                        <a:pt x="320216" y="1477754"/>
                        <a:pt x="323424" y="1476379"/>
                        <a:pt x="326966" y="1476296"/>
                      </a:cubicBezTo>
                      <a:cubicBezTo>
                        <a:pt x="329507" y="1476504"/>
                        <a:pt x="330965" y="1478421"/>
                        <a:pt x="332049" y="1479962"/>
                      </a:cubicBezTo>
                      <a:cubicBezTo>
                        <a:pt x="332257" y="1480254"/>
                        <a:pt x="332507" y="1480670"/>
                        <a:pt x="332757" y="1480962"/>
                      </a:cubicBezTo>
                      <a:cubicBezTo>
                        <a:pt x="333715" y="1480712"/>
                        <a:pt x="335548" y="1480129"/>
                        <a:pt x="336090" y="1479837"/>
                      </a:cubicBezTo>
                      <a:lnTo>
                        <a:pt x="335673" y="1479337"/>
                      </a:lnTo>
                      <a:cubicBezTo>
                        <a:pt x="338215" y="1476879"/>
                        <a:pt x="340548" y="1475921"/>
                        <a:pt x="342714" y="1476379"/>
                      </a:cubicBezTo>
                      <a:cubicBezTo>
                        <a:pt x="345381" y="1476962"/>
                        <a:pt x="346131" y="1479420"/>
                        <a:pt x="346506" y="1480754"/>
                      </a:cubicBezTo>
                      <a:cubicBezTo>
                        <a:pt x="346548" y="1480962"/>
                        <a:pt x="346673" y="1481212"/>
                        <a:pt x="346714" y="1481420"/>
                      </a:cubicBezTo>
                      <a:cubicBezTo>
                        <a:pt x="357880" y="1486587"/>
                        <a:pt x="358296" y="1489753"/>
                        <a:pt x="356755" y="1498002"/>
                      </a:cubicBezTo>
                      <a:cubicBezTo>
                        <a:pt x="356505" y="1499336"/>
                        <a:pt x="356213" y="1500836"/>
                        <a:pt x="356005" y="1502544"/>
                      </a:cubicBezTo>
                      <a:cubicBezTo>
                        <a:pt x="355380" y="1507210"/>
                        <a:pt x="355838" y="1508918"/>
                        <a:pt x="356380" y="1509502"/>
                      </a:cubicBezTo>
                      <a:cubicBezTo>
                        <a:pt x="357089" y="1510335"/>
                        <a:pt x="359296" y="1510376"/>
                        <a:pt x="361921" y="1510460"/>
                      </a:cubicBezTo>
                      <a:cubicBezTo>
                        <a:pt x="364588" y="1510543"/>
                        <a:pt x="367921" y="1510626"/>
                        <a:pt x="371712" y="1511543"/>
                      </a:cubicBezTo>
                      <a:lnTo>
                        <a:pt x="373045" y="1511876"/>
                      </a:lnTo>
                      <a:lnTo>
                        <a:pt x="373462" y="1513168"/>
                      </a:lnTo>
                      <a:cubicBezTo>
                        <a:pt x="374254" y="1515584"/>
                        <a:pt x="375462" y="1517918"/>
                        <a:pt x="376754" y="1520417"/>
                      </a:cubicBezTo>
                      <a:cubicBezTo>
                        <a:pt x="378878" y="1524417"/>
                        <a:pt x="381045" y="1528583"/>
                        <a:pt x="381420" y="1533458"/>
                      </a:cubicBezTo>
                      <a:lnTo>
                        <a:pt x="381628" y="1536125"/>
                      </a:lnTo>
                      <a:lnTo>
                        <a:pt x="378920" y="1536041"/>
                      </a:lnTo>
                      <a:cubicBezTo>
                        <a:pt x="375670" y="1535916"/>
                        <a:pt x="371129" y="1536958"/>
                        <a:pt x="370004" y="1538541"/>
                      </a:cubicBezTo>
                      <a:cubicBezTo>
                        <a:pt x="369879" y="1538708"/>
                        <a:pt x="369588" y="1539124"/>
                        <a:pt x="370004" y="1540124"/>
                      </a:cubicBezTo>
                      <a:cubicBezTo>
                        <a:pt x="370671" y="1540958"/>
                        <a:pt x="375129" y="1541916"/>
                        <a:pt x="377295" y="1542374"/>
                      </a:cubicBezTo>
                      <a:cubicBezTo>
                        <a:pt x="379878" y="1542916"/>
                        <a:pt x="382128" y="1543416"/>
                        <a:pt x="383503" y="1544207"/>
                      </a:cubicBezTo>
                      <a:cubicBezTo>
                        <a:pt x="391336" y="1548790"/>
                        <a:pt x="393294" y="1557040"/>
                        <a:pt x="395210" y="1565039"/>
                      </a:cubicBezTo>
                      <a:cubicBezTo>
                        <a:pt x="396127" y="1568955"/>
                        <a:pt x="397169" y="1572955"/>
                        <a:pt x="398794" y="1576621"/>
                      </a:cubicBezTo>
                      <a:cubicBezTo>
                        <a:pt x="400210" y="1576038"/>
                        <a:pt x="401543" y="1575205"/>
                        <a:pt x="402710" y="1573830"/>
                      </a:cubicBezTo>
                      <a:cubicBezTo>
                        <a:pt x="403835" y="1572580"/>
                        <a:pt x="404168" y="1570955"/>
                        <a:pt x="404585" y="1569080"/>
                      </a:cubicBezTo>
                      <a:cubicBezTo>
                        <a:pt x="405335" y="1565539"/>
                        <a:pt x="406293" y="1561123"/>
                        <a:pt x="412793" y="1558789"/>
                      </a:cubicBezTo>
                      <a:cubicBezTo>
                        <a:pt x="415292" y="1557915"/>
                        <a:pt x="417959" y="1558748"/>
                        <a:pt x="420584" y="1559581"/>
                      </a:cubicBezTo>
                      <a:cubicBezTo>
                        <a:pt x="423792" y="1560581"/>
                        <a:pt x="425833" y="1561123"/>
                        <a:pt x="427083" y="1559956"/>
                      </a:cubicBezTo>
                      <a:cubicBezTo>
                        <a:pt x="428333" y="1558748"/>
                        <a:pt x="427333" y="1554832"/>
                        <a:pt x="426458" y="1551373"/>
                      </a:cubicBezTo>
                      <a:cubicBezTo>
                        <a:pt x="425083" y="1545957"/>
                        <a:pt x="423375" y="1539249"/>
                        <a:pt x="427541" y="1534666"/>
                      </a:cubicBezTo>
                      <a:cubicBezTo>
                        <a:pt x="433291" y="1528333"/>
                        <a:pt x="442540" y="1528542"/>
                        <a:pt x="447831" y="1532375"/>
                      </a:cubicBezTo>
                      <a:cubicBezTo>
                        <a:pt x="451248" y="1534875"/>
                        <a:pt x="453748" y="1539541"/>
                        <a:pt x="451248" y="1545582"/>
                      </a:cubicBezTo>
                      <a:cubicBezTo>
                        <a:pt x="455622" y="1547874"/>
                        <a:pt x="459747" y="1545082"/>
                        <a:pt x="465747" y="1540624"/>
                      </a:cubicBezTo>
                      <a:cubicBezTo>
                        <a:pt x="469913" y="1537541"/>
                        <a:pt x="474205" y="1534333"/>
                        <a:pt x="478871" y="1534208"/>
                      </a:cubicBezTo>
                      <a:cubicBezTo>
                        <a:pt x="481121" y="1534125"/>
                        <a:pt x="483412" y="1534708"/>
                        <a:pt x="485537" y="1535208"/>
                      </a:cubicBezTo>
                      <a:cubicBezTo>
                        <a:pt x="488037" y="1535833"/>
                        <a:pt x="490661" y="1536541"/>
                        <a:pt x="493828" y="1536166"/>
                      </a:cubicBezTo>
                      <a:cubicBezTo>
                        <a:pt x="495120" y="1536041"/>
                        <a:pt x="496578" y="1535666"/>
                        <a:pt x="498078" y="1535333"/>
                      </a:cubicBezTo>
                      <a:cubicBezTo>
                        <a:pt x="502202" y="1534375"/>
                        <a:pt x="506910" y="1533291"/>
                        <a:pt x="510910" y="1535333"/>
                      </a:cubicBezTo>
                      <a:cubicBezTo>
                        <a:pt x="515743" y="1537791"/>
                        <a:pt x="517993" y="1543249"/>
                        <a:pt x="520160" y="1548499"/>
                      </a:cubicBezTo>
                      <a:cubicBezTo>
                        <a:pt x="522243" y="1553581"/>
                        <a:pt x="524243" y="1558415"/>
                        <a:pt x="528200" y="1559873"/>
                      </a:cubicBezTo>
                      <a:cubicBezTo>
                        <a:pt x="532617" y="1561498"/>
                        <a:pt x="537450" y="1559164"/>
                        <a:pt x="542533" y="1556706"/>
                      </a:cubicBezTo>
                      <a:cubicBezTo>
                        <a:pt x="548407" y="1553873"/>
                        <a:pt x="555074" y="1550665"/>
                        <a:pt x="562115" y="1553373"/>
                      </a:cubicBezTo>
                      <a:cubicBezTo>
                        <a:pt x="564739" y="1554373"/>
                        <a:pt x="566197" y="1556331"/>
                        <a:pt x="567489" y="1558081"/>
                      </a:cubicBezTo>
                      <a:cubicBezTo>
                        <a:pt x="569073" y="1560206"/>
                        <a:pt x="570072" y="1561414"/>
                        <a:pt x="572364" y="1561623"/>
                      </a:cubicBezTo>
                      <a:cubicBezTo>
                        <a:pt x="575780" y="1561956"/>
                        <a:pt x="582779" y="1557206"/>
                        <a:pt x="585571" y="1553957"/>
                      </a:cubicBezTo>
                      <a:cubicBezTo>
                        <a:pt x="587029" y="1552290"/>
                        <a:pt x="587779" y="1550374"/>
                        <a:pt x="588612" y="1548374"/>
                      </a:cubicBezTo>
                      <a:cubicBezTo>
                        <a:pt x="589612" y="1545916"/>
                        <a:pt x="590696" y="1543374"/>
                        <a:pt x="592946" y="1541124"/>
                      </a:cubicBezTo>
                      <a:cubicBezTo>
                        <a:pt x="596862" y="1537208"/>
                        <a:pt x="598403" y="1536458"/>
                        <a:pt x="601528" y="1537125"/>
                      </a:cubicBezTo>
                      <a:cubicBezTo>
                        <a:pt x="602403" y="1537291"/>
                        <a:pt x="603361" y="1537499"/>
                        <a:pt x="605153" y="1537375"/>
                      </a:cubicBezTo>
                      <a:cubicBezTo>
                        <a:pt x="607319" y="1537208"/>
                        <a:pt x="609069" y="1537249"/>
                        <a:pt x="610694" y="1537291"/>
                      </a:cubicBezTo>
                      <a:cubicBezTo>
                        <a:pt x="613944" y="1537375"/>
                        <a:pt x="616277" y="1537458"/>
                        <a:pt x="620652" y="1535333"/>
                      </a:cubicBezTo>
                      <a:cubicBezTo>
                        <a:pt x="622735" y="1534333"/>
                        <a:pt x="624526" y="1532750"/>
                        <a:pt x="626402" y="1531083"/>
                      </a:cubicBezTo>
                      <a:cubicBezTo>
                        <a:pt x="628901" y="1528917"/>
                        <a:pt x="631443" y="1526667"/>
                        <a:pt x="634942" y="1525417"/>
                      </a:cubicBezTo>
                      <a:cubicBezTo>
                        <a:pt x="641650" y="1523001"/>
                        <a:pt x="647733" y="1523750"/>
                        <a:pt x="651649" y="1527459"/>
                      </a:cubicBezTo>
                      <a:cubicBezTo>
                        <a:pt x="655441" y="1531083"/>
                        <a:pt x="656441" y="1536916"/>
                        <a:pt x="654399" y="1543499"/>
                      </a:cubicBezTo>
                      <a:cubicBezTo>
                        <a:pt x="652024" y="1551082"/>
                        <a:pt x="647483" y="1553790"/>
                        <a:pt x="643067" y="1556415"/>
                      </a:cubicBezTo>
                      <a:cubicBezTo>
                        <a:pt x="641317" y="1557456"/>
                        <a:pt x="639483" y="1558539"/>
                        <a:pt x="637734" y="1559956"/>
                      </a:cubicBezTo>
                      <a:cubicBezTo>
                        <a:pt x="634026" y="1562914"/>
                        <a:pt x="631943" y="1565706"/>
                        <a:pt x="630734" y="1568664"/>
                      </a:cubicBezTo>
                      <a:cubicBezTo>
                        <a:pt x="633359" y="1569247"/>
                        <a:pt x="636109" y="1570414"/>
                        <a:pt x="639067" y="1572455"/>
                      </a:cubicBezTo>
                      <a:cubicBezTo>
                        <a:pt x="642608" y="1574913"/>
                        <a:pt x="647608" y="1579621"/>
                        <a:pt x="649066" y="1583746"/>
                      </a:cubicBezTo>
                      <a:cubicBezTo>
                        <a:pt x="650816" y="1588704"/>
                        <a:pt x="648566" y="1589996"/>
                        <a:pt x="647816" y="1594620"/>
                      </a:cubicBezTo>
                      <a:cubicBezTo>
                        <a:pt x="646025" y="1605744"/>
                        <a:pt x="656108" y="1608536"/>
                        <a:pt x="664357" y="1614369"/>
                      </a:cubicBezTo>
                      <a:cubicBezTo>
                        <a:pt x="674231" y="1621368"/>
                        <a:pt x="674939" y="1628784"/>
                        <a:pt x="673439" y="1640283"/>
                      </a:cubicBezTo>
                      <a:cubicBezTo>
                        <a:pt x="671939" y="1651408"/>
                        <a:pt x="666065" y="1655490"/>
                        <a:pt x="661149" y="1664781"/>
                      </a:cubicBezTo>
                      <a:cubicBezTo>
                        <a:pt x="656774" y="1673031"/>
                        <a:pt x="657274" y="1681738"/>
                        <a:pt x="663565" y="1688196"/>
                      </a:cubicBezTo>
                      <a:cubicBezTo>
                        <a:pt x="666606" y="1691321"/>
                        <a:pt x="671898" y="1693196"/>
                        <a:pt x="671440" y="1698654"/>
                      </a:cubicBezTo>
                      <a:cubicBezTo>
                        <a:pt x="671065" y="1703029"/>
                        <a:pt x="666565" y="1703945"/>
                        <a:pt x="666482" y="1707528"/>
                      </a:cubicBezTo>
                      <a:cubicBezTo>
                        <a:pt x="666273" y="1717486"/>
                        <a:pt x="675064" y="1725485"/>
                        <a:pt x="678314" y="1734318"/>
                      </a:cubicBezTo>
                      <a:cubicBezTo>
                        <a:pt x="679105" y="1736484"/>
                        <a:pt x="679272" y="1738484"/>
                        <a:pt x="679147" y="1740401"/>
                      </a:cubicBezTo>
                      <a:cubicBezTo>
                        <a:pt x="690397" y="1733360"/>
                        <a:pt x="702979" y="1723402"/>
                        <a:pt x="702437" y="1717777"/>
                      </a:cubicBezTo>
                      <a:cubicBezTo>
                        <a:pt x="702187" y="1717111"/>
                        <a:pt x="699813" y="1714819"/>
                        <a:pt x="698229" y="1713278"/>
                      </a:cubicBezTo>
                      <a:cubicBezTo>
                        <a:pt x="693646" y="1708861"/>
                        <a:pt x="688480" y="1703820"/>
                        <a:pt x="690021" y="1698904"/>
                      </a:cubicBezTo>
                      <a:cubicBezTo>
                        <a:pt x="691105" y="1695488"/>
                        <a:pt x="694896" y="1693946"/>
                        <a:pt x="698437" y="1693154"/>
                      </a:cubicBezTo>
                      <a:cubicBezTo>
                        <a:pt x="695188" y="1679864"/>
                        <a:pt x="698229" y="1668656"/>
                        <a:pt x="707145" y="1661407"/>
                      </a:cubicBezTo>
                      <a:cubicBezTo>
                        <a:pt x="709311" y="1659657"/>
                        <a:pt x="712936" y="1659490"/>
                        <a:pt x="716436" y="1659365"/>
                      </a:cubicBezTo>
                      <a:cubicBezTo>
                        <a:pt x="717894" y="1659323"/>
                        <a:pt x="720103" y="1659240"/>
                        <a:pt x="720686" y="1658949"/>
                      </a:cubicBezTo>
                      <a:cubicBezTo>
                        <a:pt x="721769" y="1658407"/>
                        <a:pt x="722019" y="1657782"/>
                        <a:pt x="722519" y="1656282"/>
                      </a:cubicBezTo>
                      <a:cubicBezTo>
                        <a:pt x="723227" y="1654199"/>
                        <a:pt x="724269" y="1651032"/>
                        <a:pt x="729477" y="1649658"/>
                      </a:cubicBezTo>
                      <a:cubicBezTo>
                        <a:pt x="737559" y="1647491"/>
                        <a:pt x="748475" y="1652949"/>
                        <a:pt x="753142" y="1659199"/>
                      </a:cubicBezTo>
                      <a:cubicBezTo>
                        <a:pt x="754600" y="1661157"/>
                        <a:pt x="754725" y="1663240"/>
                        <a:pt x="754767" y="1664615"/>
                      </a:cubicBezTo>
                      <a:cubicBezTo>
                        <a:pt x="754767" y="1664823"/>
                        <a:pt x="754808" y="1665115"/>
                        <a:pt x="754808" y="1665323"/>
                      </a:cubicBezTo>
                      <a:cubicBezTo>
                        <a:pt x="755100" y="1665323"/>
                        <a:pt x="755517" y="1665323"/>
                        <a:pt x="756183" y="1665240"/>
                      </a:cubicBezTo>
                      <a:cubicBezTo>
                        <a:pt x="757600" y="1665073"/>
                        <a:pt x="758891" y="1663032"/>
                        <a:pt x="760100" y="1661032"/>
                      </a:cubicBezTo>
                      <a:cubicBezTo>
                        <a:pt x="760891" y="1659782"/>
                        <a:pt x="761725" y="1658449"/>
                        <a:pt x="762683" y="1657407"/>
                      </a:cubicBezTo>
                      <a:cubicBezTo>
                        <a:pt x="770765" y="1648783"/>
                        <a:pt x="775515" y="1652866"/>
                        <a:pt x="780098" y="1656782"/>
                      </a:cubicBezTo>
                      <a:cubicBezTo>
                        <a:pt x="781431" y="1657907"/>
                        <a:pt x="782764" y="1659073"/>
                        <a:pt x="784348" y="1660157"/>
                      </a:cubicBezTo>
                      <a:cubicBezTo>
                        <a:pt x="787931" y="1662573"/>
                        <a:pt x="789472" y="1662657"/>
                        <a:pt x="790097" y="1662532"/>
                      </a:cubicBezTo>
                      <a:cubicBezTo>
                        <a:pt x="791097" y="1662282"/>
                        <a:pt x="791972" y="1660490"/>
                        <a:pt x="792930" y="1658574"/>
                      </a:cubicBezTo>
                      <a:cubicBezTo>
                        <a:pt x="793638" y="1657157"/>
                        <a:pt x="794430" y="1655574"/>
                        <a:pt x="795555" y="1654032"/>
                      </a:cubicBezTo>
                      <a:cubicBezTo>
                        <a:pt x="799513" y="1648491"/>
                        <a:pt x="805388" y="1648199"/>
                        <a:pt x="810554" y="1647908"/>
                      </a:cubicBezTo>
                      <a:cubicBezTo>
                        <a:pt x="813512" y="1647741"/>
                        <a:pt x="816304" y="1647616"/>
                        <a:pt x="818845" y="1646616"/>
                      </a:cubicBezTo>
                      <a:cubicBezTo>
                        <a:pt x="821345" y="1645658"/>
                        <a:pt x="821678" y="1644866"/>
                        <a:pt x="822303" y="1643450"/>
                      </a:cubicBezTo>
                      <a:cubicBezTo>
                        <a:pt x="822803" y="1642325"/>
                        <a:pt x="823428" y="1640950"/>
                        <a:pt x="824928" y="1639492"/>
                      </a:cubicBezTo>
                      <a:cubicBezTo>
                        <a:pt x="826594" y="1637950"/>
                        <a:pt x="828594" y="1637409"/>
                        <a:pt x="830344" y="1636908"/>
                      </a:cubicBezTo>
                      <a:cubicBezTo>
                        <a:pt x="831594" y="1636575"/>
                        <a:pt x="832760" y="1636242"/>
                        <a:pt x="833552" y="1635617"/>
                      </a:cubicBezTo>
                      <a:cubicBezTo>
                        <a:pt x="836677" y="1633201"/>
                        <a:pt x="837260" y="1628534"/>
                        <a:pt x="837885" y="1623618"/>
                      </a:cubicBezTo>
                      <a:cubicBezTo>
                        <a:pt x="838260" y="1620826"/>
                        <a:pt x="838635" y="1617952"/>
                        <a:pt x="839510" y="1615410"/>
                      </a:cubicBezTo>
                      <a:cubicBezTo>
                        <a:pt x="840052" y="1613827"/>
                        <a:pt x="841010" y="1612577"/>
                        <a:pt x="841802" y="1611452"/>
                      </a:cubicBezTo>
                      <a:cubicBezTo>
                        <a:pt x="843093" y="1609661"/>
                        <a:pt x="843843" y="1608577"/>
                        <a:pt x="843552" y="1607036"/>
                      </a:cubicBezTo>
                      <a:cubicBezTo>
                        <a:pt x="843385" y="1606078"/>
                        <a:pt x="841968" y="1604828"/>
                        <a:pt x="840718" y="1603703"/>
                      </a:cubicBezTo>
                      <a:cubicBezTo>
                        <a:pt x="839219" y="1602328"/>
                        <a:pt x="837677" y="1600953"/>
                        <a:pt x="836885" y="1599120"/>
                      </a:cubicBezTo>
                      <a:cubicBezTo>
                        <a:pt x="834677" y="1593995"/>
                        <a:pt x="835427" y="1585204"/>
                        <a:pt x="837510" y="1580246"/>
                      </a:cubicBezTo>
                      <a:cubicBezTo>
                        <a:pt x="839927" y="1574580"/>
                        <a:pt x="843385" y="1573455"/>
                        <a:pt x="846468" y="1572455"/>
                      </a:cubicBezTo>
                      <a:cubicBezTo>
                        <a:pt x="848301" y="1571830"/>
                        <a:pt x="849926" y="1571330"/>
                        <a:pt x="851509" y="1569830"/>
                      </a:cubicBezTo>
                      <a:lnTo>
                        <a:pt x="852801" y="1568580"/>
                      </a:lnTo>
                      <a:lnTo>
                        <a:pt x="854342" y="1569455"/>
                      </a:lnTo>
                      <a:cubicBezTo>
                        <a:pt x="856467" y="1570622"/>
                        <a:pt x="858925" y="1570205"/>
                        <a:pt x="860592" y="1569664"/>
                      </a:cubicBezTo>
                      <a:cubicBezTo>
                        <a:pt x="864050" y="1568497"/>
                        <a:pt x="867341" y="1565706"/>
                        <a:pt x="868592" y="1562873"/>
                      </a:cubicBezTo>
                      <a:cubicBezTo>
                        <a:pt x="869091" y="1561706"/>
                        <a:pt x="869174" y="1560373"/>
                        <a:pt x="869299" y="1558873"/>
                      </a:cubicBezTo>
                      <a:cubicBezTo>
                        <a:pt x="869425" y="1556665"/>
                        <a:pt x="869591" y="1554207"/>
                        <a:pt x="871133" y="1551665"/>
                      </a:cubicBezTo>
                      <a:cubicBezTo>
                        <a:pt x="872508" y="1549374"/>
                        <a:pt x="874466" y="1547999"/>
                        <a:pt x="876174" y="1546749"/>
                      </a:cubicBezTo>
                      <a:cubicBezTo>
                        <a:pt x="877382" y="1545874"/>
                        <a:pt x="878507" y="1545082"/>
                        <a:pt x="879382" y="1544041"/>
                      </a:cubicBezTo>
                      <a:cubicBezTo>
                        <a:pt x="882215" y="1540624"/>
                        <a:pt x="884882" y="1532000"/>
                        <a:pt x="886132" y="1525459"/>
                      </a:cubicBezTo>
                      <a:cubicBezTo>
                        <a:pt x="886798" y="1522126"/>
                        <a:pt x="886340" y="1521042"/>
                        <a:pt x="886090" y="1520709"/>
                      </a:cubicBezTo>
                      <a:cubicBezTo>
                        <a:pt x="885673" y="1520126"/>
                        <a:pt x="884382" y="1519918"/>
                        <a:pt x="883007" y="1519709"/>
                      </a:cubicBezTo>
                      <a:cubicBezTo>
                        <a:pt x="880840" y="1519334"/>
                        <a:pt x="878132" y="1518918"/>
                        <a:pt x="875966" y="1516793"/>
                      </a:cubicBezTo>
                      <a:cubicBezTo>
                        <a:pt x="874258" y="1515126"/>
                        <a:pt x="874674" y="1513043"/>
                        <a:pt x="874882" y="1511793"/>
                      </a:cubicBezTo>
                      <a:cubicBezTo>
                        <a:pt x="875174" y="1510252"/>
                        <a:pt x="875174" y="1510210"/>
                        <a:pt x="873633" y="1509668"/>
                      </a:cubicBezTo>
                      <a:cubicBezTo>
                        <a:pt x="872008" y="1509085"/>
                        <a:pt x="871341" y="1509585"/>
                        <a:pt x="869633" y="1511127"/>
                      </a:cubicBezTo>
                      <a:cubicBezTo>
                        <a:pt x="868925" y="1511793"/>
                        <a:pt x="868091" y="1512543"/>
                        <a:pt x="867091" y="1513126"/>
                      </a:cubicBezTo>
                      <a:cubicBezTo>
                        <a:pt x="863133" y="1515418"/>
                        <a:pt x="859384" y="1516335"/>
                        <a:pt x="855342" y="1517334"/>
                      </a:cubicBezTo>
                      <a:cubicBezTo>
                        <a:pt x="852467" y="1518043"/>
                        <a:pt x="849468" y="1518751"/>
                        <a:pt x="846301" y="1520042"/>
                      </a:cubicBezTo>
                      <a:cubicBezTo>
                        <a:pt x="845718" y="1520292"/>
                        <a:pt x="844968" y="1520792"/>
                        <a:pt x="844218" y="1521292"/>
                      </a:cubicBezTo>
                      <a:cubicBezTo>
                        <a:pt x="841968" y="1522792"/>
                        <a:pt x="837802" y="1525584"/>
                        <a:pt x="834011" y="1521542"/>
                      </a:cubicBezTo>
                      <a:cubicBezTo>
                        <a:pt x="832636" y="1520084"/>
                        <a:pt x="832011" y="1518543"/>
                        <a:pt x="832136" y="1516959"/>
                      </a:cubicBezTo>
                      <a:cubicBezTo>
                        <a:pt x="832344" y="1514376"/>
                        <a:pt x="834552" y="1512710"/>
                        <a:pt x="836343" y="1511377"/>
                      </a:cubicBezTo>
                      <a:cubicBezTo>
                        <a:pt x="837010" y="1510876"/>
                        <a:pt x="838135" y="1510043"/>
                        <a:pt x="838302" y="1509627"/>
                      </a:cubicBezTo>
                      <a:cubicBezTo>
                        <a:pt x="839260" y="1507502"/>
                        <a:pt x="839219" y="1506460"/>
                        <a:pt x="839093" y="1506252"/>
                      </a:cubicBezTo>
                      <a:cubicBezTo>
                        <a:pt x="838427" y="1505252"/>
                        <a:pt x="833760" y="1505460"/>
                        <a:pt x="831219" y="1505544"/>
                      </a:cubicBezTo>
                      <a:cubicBezTo>
                        <a:pt x="827844" y="1505668"/>
                        <a:pt x="824303" y="1505835"/>
                        <a:pt x="821637" y="1504877"/>
                      </a:cubicBezTo>
                      <a:cubicBezTo>
                        <a:pt x="816678" y="1503085"/>
                        <a:pt x="813804" y="1499169"/>
                        <a:pt x="813554" y="1493753"/>
                      </a:cubicBezTo>
                      <a:cubicBezTo>
                        <a:pt x="813095" y="1484170"/>
                        <a:pt x="820803" y="1472588"/>
                        <a:pt x="827469" y="1469421"/>
                      </a:cubicBezTo>
                      <a:cubicBezTo>
                        <a:pt x="829261" y="1468588"/>
                        <a:pt x="831053" y="1468296"/>
                        <a:pt x="832802" y="1468005"/>
                      </a:cubicBezTo>
                      <a:cubicBezTo>
                        <a:pt x="834385" y="1467755"/>
                        <a:pt x="835844" y="1467546"/>
                        <a:pt x="837177" y="1466880"/>
                      </a:cubicBezTo>
                      <a:cubicBezTo>
                        <a:pt x="836761" y="1459714"/>
                        <a:pt x="840385" y="1455839"/>
                        <a:pt x="843593" y="1452339"/>
                      </a:cubicBezTo>
                      <a:cubicBezTo>
                        <a:pt x="845759" y="1449964"/>
                        <a:pt x="847843" y="1447756"/>
                        <a:pt x="848801" y="1444548"/>
                      </a:cubicBezTo>
                      <a:cubicBezTo>
                        <a:pt x="849468" y="1442382"/>
                        <a:pt x="849342" y="1440090"/>
                        <a:pt x="849218" y="1437674"/>
                      </a:cubicBezTo>
                      <a:cubicBezTo>
                        <a:pt x="848968" y="1432091"/>
                        <a:pt x="848635" y="1425133"/>
                        <a:pt x="860050" y="1422008"/>
                      </a:cubicBezTo>
                      <a:cubicBezTo>
                        <a:pt x="869008" y="1419550"/>
                        <a:pt x="871216" y="1424883"/>
                        <a:pt x="872966" y="1429174"/>
                      </a:cubicBezTo>
                      <a:cubicBezTo>
                        <a:pt x="873882" y="1431383"/>
                        <a:pt x="874799" y="1433674"/>
                        <a:pt x="876591" y="1435674"/>
                      </a:cubicBezTo>
                      <a:lnTo>
                        <a:pt x="877841" y="1437090"/>
                      </a:lnTo>
                      <a:cubicBezTo>
                        <a:pt x="879507" y="1439007"/>
                        <a:pt x="879507" y="1439007"/>
                        <a:pt x="882882" y="1438924"/>
                      </a:cubicBezTo>
                      <a:cubicBezTo>
                        <a:pt x="883549" y="1438924"/>
                        <a:pt x="884423" y="1438424"/>
                        <a:pt x="885298" y="1437924"/>
                      </a:cubicBezTo>
                      <a:cubicBezTo>
                        <a:pt x="887215" y="1436799"/>
                        <a:pt x="890798" y="1434757"/>
                        <a:pt x="894381" y="1438840"/>
                      </a:cubicBezTo>
                      <a:cubicBezTo>
                        <a:pt x="897881" y="1442840"/>
                        <a:pt x="896922" y="1446715"/>
                        <a:pt x="896256" y="1449256"/>
                      </a:cubicBezTo>
                      <a:cubicBezTo>
                        <a:pt x="895548" y="1452089"/>
                        <a:pt x="895297" y="1453048"/>
                        <a:pt x="901297" y="1454631"/>
                      </a:cubicBezTo>
                      <a:lnTo>
                        <a:pt x="903588" y="1455214"/>
                      </a:lnTo>
                      <a:cubicBezTo>
                        <a:pt x="909838" y="1456755"/>
                        <a:pt x="919296" y="1459047"/>
                        <a:pt x="922420" y="1464297"/>
                      </a:cubicBezTo>
                      <a:cubicBezTo>
                        <a:pt x="927212" y="1472338"/>
                        <a:pt x="920004" y="1479254"/>
                        <a:pt x="915671" y="1483420"/>
                      </a:cubicBezTo>
                      <a:cubicBezTo>
                        <a:pt x="914962" y="1484128"/>
                        <a:pt x="914255" y="1484754"/>
                        <a:pt x="913671" y="1485378"/>
                      </a:cubicBezTo>
                      <a:cubicBezTo>
                        <a:pt x="913255" y="1485795"/>
                        <a:pt x="912796" y="1486212"/>
                        <a:pt x="912338" y="1486670"/>
                      </a:cubicBezTo>
                      <a:cubicBezTo>
                        <a:pt x="909880" y="1488962"/>
                        <a:pt x="909088" y="1490045"/>
                        <a:pt x="909713" y="1491420"/>
                      </a:cubicBezTo>
                      <a:cubicBezTo>
                        <a:pt x="910088" y="1492253"/>
                        <a:pt x="910172" y="1492461"/>
                        <a:pt x="913088" y="1491920"/>
                      </a:cubicBezTo>
                      <a:cubicBezTo>
                        <a:pt x="915296" y="1491503"/>
                        <a:pt x="918296" y="1490961"/>
                        <a:pt x="920754" y="1493003"/>
                      </a:cubicBezTo>
                      <a:cubicBezTo>
                        <a:pt x="924045" y="1495753"/>
                        <a:pt x="924212" y="1500336"/>
                        <a:pt x="924378" y="1504044"/>
                      </a:cubicBezTo>
                      <a:cubicBezTo>
                        <a:pt x="924420" y="1505127"/>
                        <a:pt x="924462" y="1506710"/>
                        <a:pt x="924670" y="1507460"/>
                      </a:cubicBezTo>
                      <a:cubicBezTo>
                        <a:pt x="925378" y="1507252"/>
                        <a:pt x="927128" y="1506460"/>
                        <a:pt x="930962" y="1503335"/>
                      </a:cubicBezTo>
                      <a:cubicBezTo>
                        <a:pt x="932087" y="1502419"/>
                        <a:pt x="933045" y="1501461"/>
                        <a:pt x="933961" y="1500544"/>
                      </a:cubicBezTo>
                      <a:cubicBezTo>
                        <a:pt x="936753" y="1497794"/>
                        <a:pt x="939669" y="1494836"/>
                        <a:pt x="945127" y="1495211"/>
                      </a:cubicBezTo>
                      <a:cubicBezTo>
                        <a:pt x="948710" y="1495419"/>
                        <a:pt x="952752" y="1497711"/>
                        <a:pt x="956585" y="1500169"/>
                      </a:cubicBezTo>
                      <a:cubicBezTo>
                        <a:pt x="958459" y="1491753"/>
                        <a:pt x="955376" y="1491420"/>
                        <a:pt x="952585" y="1482920"/>
                      </a:cubicBezTo>
                      <a:cubicBezTo>
                        <a:pt x="950168" y="1475629"/>
                        <a:pt x="955418" y="1468213"/>
                        <a:pt x="953001" y="1460755"/>
                      </a:cubicBezTo>
                      <a:cubicBezTo>
                        <a:pt x="950210" y="1452131"/>
                        <a:pt x="947044" y="1449090"/>
                        <a:pt x="948252" y="1439298"/>
                      </a:cubicBezTo>
                      <a:cubicBezTo>
                        <a:pt x="949502" y="1429258"/>
                        <a:pt x="954377" y="1420050"/>
                        <a:pt x="955543" y="1409842"/>
                      </a:cubicBezTo>
                      <a:cubicBezTo>
                        <a:pt x="956876" y="1398010"/>
                        <a:pt x="958334" y="1388511"/>
                        <a:pt x="962209" y="1377053"/>
                      </a:cubicBezTo>
                      <a:cubicBezTo>
                        <a:pt x="965876" y="1366262"/>
                        <a:pt x="968292" y="1360929"/>
                        <a:pt x="964001" y="1349222"/>
                      </a:cubicBezTo>
                      <a:cubicBezTo>
                        <a:pt x="961084" y="1340889"/>
                        <a:pt x="954751" y="1332890"/>
                        <a:pt x="951877" y="1323807"/>
                      </a:cubicBezTo>
                      <a:close/>
                    </a:path>
                  </a:pathLst>
                </a:custGeom>
                <a:noFill/>
                <a:ln w="7144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0" name="Полилиния: фигура 149">
                  <a:extLst>
                    <a:ext uri="{FF2B5EF4-FFF2-40B4-BE49-F238E27FC236}">
                      <a16:creationId xmlns:a16="http://schemas.microsoft.com/office/drawing/2014/main" id="{319F95DB-C751-42DA-9395-3E4BF846C838}"/>
                    </a:ext>
                  </a:extLst>
                </p:cNvPr>
                <p:cNvSpPr/>
                <p:nvPr/>
              </p:nvSpPr>
              <p:spPr>
                <a:xfrm>
                  <a:off x="7957516" y="4372784"/>
                  <a:ext cx="45830" cy="54163"/>
                </a:xfrm>
                <a:custGeom>
                  <a:avLst/>
                  <a:gdLst>
                    <a:gd name="connsiteX0" fmla="*/ 45193 w 45829"/>
                    <a:gd name="connsiteY0" fmla="*/ 31230 h 54162"/>
                    <a:gd name="connsiteX1" fmla="*/ 41276 w 45829"/>
                    <a:gd name="connsiteY1" fmla="*/ 24355 h 54162"/>
                    <a:gd name="connsiteX2" fmla="*/ 42401 w 45829"/>
                    <a:gd name="connsiteY2" fmla="*/ 13398 h 54162"/>
                    <a:gd name="connsiteX3" fmla="*/ 41943 w 45829"/>
                    <a:gd name="connsiteY3" fmla="*/ 4315 h 54162"/>
                    <a:gd name="connsiteX4" fmla="*/ 34985 w 45829"/>
                    <a:gd name="connsiteY4" fmla="*/ 10148 h 54162"/>
                    <a:gd name="connsiteX5" fmla="*/ 32694 w 45829"/>
                    <a:gd name="connsiteY5" fmla="*/ 12190 h 54162"/>
                    <a:gd name="connsiteX6" fmla="*/ 21570 w 45829"/>
                    <a:gd name="connsiteY6" fmla="*/ 3440 h 54162"/>
                    <a:gd name="connsiteX7" fmla="*/ 13487 w 45829"/>
                    <a:gd name="connsiteY7" fmla="*/ 10398 h 54162"/>
                    <a:gd name="connsiteX8" fmla="*/ 8779 w 45829"/>
                    <a:gd name="connsiteY8" fmla="*/ 10481 h 54162"/>
                    <a:gd name="connsiteX9" fmla="*/ 2696 w 45829"/>
                    <a:gd name="connsiteY9" fmla="*/ 12523 h 54162"/>
                    <a:gd name="connsiteX10" fmla="*/ 5654 w 45829"/>
                    <a:gd name="connsiteY10" fmla="*/ 24855 h 54162"/>
                    <a:gd name="connsiteX11" fmla="*/ 4071 w 45829"/>
                    <a:gd name="connsiteY11" fmla="*/ 33480 h 54162"/>
                    <a:gd name="connsiteX12" fmla="*/ 5529 w 45829"/>
                    <a:gd name="connsiteY12" fmla="*/ 45145 h 54162"/>
                    <a:gd name="connsiteX13" fmla="*/ 8904 w 45829"/>
                    <a:gd name="connsiteY13" fmla="*/ 53103 h 54162"/>
                    <a:gd name="connsiteX14" fmla="*/ 14112 w 45829"/>
                    <a:gd name="connsiteY14" fmla="*/ 46729 h 54162"/>
                    <a:gd name="connsiteX15" fmla="*/ 30986 w 45829"/>
                    <a:gd name="connsiteY15" fmla="*/ 54603 h 54162"/>
                    <a:gd name="connsiteX16" fmla="*/ 42485 w 45829"/>
                    <a:gd name="connsiteY16" fmla="*/ 46145 h 54162"/>
                    <a:gd name="connsiteX17" fmla="*/ 43401 w 45829"/>
                    <a:gd name="connsiteY17" fmla="*/ 37646 h 54162"/>
                    <a:gd name="connsiteX18" fmla="*/ 45193 w 45829"/>
                    <a:gd name="connsiteY18" fmla="*/ 31230 h 54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5829" h="54162">
                      <a:moveTo>
                        <a:pt x="45193" y="31230"/>
                      </a:moveTo>
                      <a:cubicBezTo>
                        <a:pt x="44526" y="28980"/>
                        <a:pt x="41901" y="26980"/>
                        <a:pt x="41276" y="24355"/>
                      </a:cubicBezTo>
                      <a:cubicBezTo>
                        <a:pt x="40360" y="20522"/>
                        <a:pt x="41651" y="17148"/>
                        <a:pt x="42401" y="13398"/>
                      </a:cubicBezTo>
                      <a:cubicBezTo>
                        <a:pt x="42818" y="11315"/>
                        <a:pt x="44859" y="5690"/>
                        <a:pt x="41943" y="4315"/>
                      </a:cubicBezTo>
                      <a:cubicBezTo>
                        <a:pt x="38443" y="2649"/>
                        <a:pt x="37068" y="8815"/>
                        <a:pt x="34985" y="10148"/>
                      </a:cubicBezTo>
                      <a:cubicBezTo>
                        <a:pt x="34152" y="10648"/>
                        <a:pt x="33485" y="11606"/>
                        <a:pt x="32694" y="12190"/>
                      </a:cubicBezTo>
                      <a:cubicBezTo>
                        <a:pt x="28610" y="9981"/>
                        <a:pt x="28652" y="-1143"/>
                        <a:pt x="21570" y="3440"/>
                      </a:cubicBezTo>
                      <a:cubicBezTo>
                        <a:pt x="17445" y="6148"/>
                        <a:pt x="19195" y="9231"/>
                        <a:pt x="13487" y="10398"/>
                      </a:cubicBezTo>
                      <a:cubicBezTo>
                        <a:pt x="12237" y="10648"/>
                        <a:pt x="10529" y="10523"/>
                        <a:pt x="8779" y="10481"/>
                      </a:cubicBezTo>
                      <a:cubicBezTo>
                        <a:pt x="6279" y="10440"/>
                        <a:pt x="3779" y="10606"/>
                        <a:pt x="2696" y="12523"/>
                      </a:cubicBezTo>
                      <a:cubicBezTo>
                        <a:pt x="1113" y="15273"/>
                        <a:pt x="5362" y="21856"/>
                        <a:pt x="5654" y="24855"/>
                      </a:cubicBezTo>
                      <a:cubicBezTo>
                        <a:pt x="5862" y="27314"/>
                        <a:pt x="4029" y="30605"/>
                        <a:pt x="4071" y="33480"/>
                      </a:cubicBezTo>
                      <a:cubicBezTo>
                        <a:pt x="4112" y="37271"/>
                        <a:pt x="4904" y="41396"/>
                        <a:pt x="5529" y="45145"/>
                      </a:cubicBezTo>
                      <a:cubicBezTo>
                        <a:pt x="5946" y="47812"/>
                        <a:pt x="5737" y="52270"/>
                        <a:pt x="8904" y="53103"/>
                      </a:cubicBezTo>
                      <a:cubicBezTo>
                        <a:pt x="13987" y="54437"/>
                        <a:pt x="11570" y="48895"/>
                        <a:pt x="14112" y="46729"/>
                      </a:cubicBezTo>
                      <a:cubicBezTo>
                        <a:pt x="18945" y="42646"/>
                        <a:pt x="25652" y="53228"/>
                        <a:pt x="30986" y="54603"/>
                      </a:cubicBezTo>
                      <a:cubicBezTo>
                        <a:pt x="38985" y="56603"/>
                        <a:pt x="42610" y="53062"/>
                        <a:pt x="42485" y="46145"/>
                      </a:cubicBezTo>
                      <a:cubicBezTo>
                        <a:pt x="42401" y="42312"/>
                        <a:pt x="41818" y="41146"/>
                        <a:pt x="43401" y="37646"/>
                      </a:cubicBezTo>
                      <a:cubicBezTo>
                        <a:pt x="45193" y="33605"/>
                        <a:pt x="46443" y="35605"/>
                        <a:pt x="45193" y="31230"/>
                      </a:cubicBezTo>
                      <a:close/>
                    </a:path>
                  </a:pathLst>
                </a:custGeom>
                <a:noFill/>
                <a:ln w="7144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10" name="Группа 109">
                <a:extLst>
                  <a:ext uri="{FF2B5EF4-FFF2-40B4-BE49-F238E27FC236}">
                    <a16:creationId xmlns:a16="http://schemas.microsoft.com/office/drawing/2014/main" id="{EA678A0B-7AD0-4E35-AE7D-17B9D2B49EE2}"/>
                  </a:ext>
                </a:extLst>
              </p:cNvPr>
              <p:cNvGrpSpPr/>
              <p:nvPr/>
            </p:nvGrpSpPr>
            <p:grpSpPr>
              <a:xfrm>
                <a:off x="8325436" y="2482260"/>
                <a:ext cx="950700" cy="1495720"/>
                <a:chOff x="8325436" y="2482260"/>
                <a:chExt cx="950700" cy="1495720"/>
              </a:xfrm>
            </p:grpSpPr>
            <p:sp>
              <p:nvSpPr>
                <p:cNvPr id="146" name="Полилиния: фигура 145">
                  <a:extLst>
                    <a:ext uri="{FF2B5EF4-FFF2-40B4-BE49-F238E27FC236}">
                      <a16:creationId xmlns:a16="http://schemas.microsoft.com/office/drawing/2014/main" id="{ED947011-5D02-49C3-81F0-BDB9F0284BFE}"/>
                    </a:ext>
                  </a:extLst>
                </p:cNvPr>
                <p:cNvSpPr/>
                <p:nvPr/>
              </p:nvSpPr>
              <p:spPr>
                <a:xfrm>
                  <a:off x="8325436" y="2482260"/>
                  <a:ext cx="854102" cy="1495720"/>
                </a:xfrm>
                <a:custGeom>
                  <a:avLst/>
                  <a:gdLst>
                    <a:gd name="connsiteX0" fmla="*/ 850601 w 854101"/>
                    <a:gd name="connsiteY0" fmla="*/ 1440957 h 1495719"/>
                    <a:gd name="connsiteX1" fmla="*/ 846226 w 854101"/>
                    <a:gd name="connsiteY1" fmla="*/ 1420875 h 1495719"/>
                    <a:gd name="connsiteX2" fmla="*/ 851017 w 854101"/>
                    <a:gd name="connsiteY2" fmla="*/ 1409585 h 1495719"/>
                    <a:gd name="connsiteX3" fmla="*/ 848476 w 854101"/>
                    <a:gd name="connsiteY3" fmla="*/ 1395169 h 1495719"/>
                    <a:gd name="connsiteX4" fmla="*/ 844559 w 854101"/>
                    <a:gd name="connsiteY4" fmla="*/ 1361296 h 1495719"/>
                    <a:gd name="connsiteX5" fmla="*/ 831352 w 854101"/>
                    <a:gd name="connsiteY5" fmla="*/ 1335507 h 1495719"/>
                    <a:gd name="connsiteX6" fmla="*/ 815062 w 854101"/>
                    <a:gd name="connsiteY6" fmla="*/ 1308425 h 1495719"/>
                    <a:gd name="connsiteX7" fmla="*/ 797313 w 854101"/>
                    <a:gd name="connsiteY7" fmla="*/ 1305217 h 1495719"/>
                    <a:gd name="connsiteX8" fmla="*/ 802812 w 854101"/>
                    <a:gd name="connsiteY8" fmla="*/ 1293302 h 1495719"/>
                    <a:gd name="connsiteX9" fmla="*/ 789772 w 854101"/>
                    <a:gd name="connsiteY9" fmla="*/ 1287844 h 1495719"/>
                    <a:gd name="connsiteX10" fmla="*/ 789313 w 854101"/>
                    <a:gd name="connsiteY10" fmla="*/ 1278136 h 1495719"/>
                    <a:gd name="connsiteX11" fmla="*/ 781648 w 854101"/>
                    <a:gd name="connsiteY11" fmla="*/ 1281386 h 1495719"/>
                    <a:gd name="connsiteX12" fmla="*/ 768732 w 854101"/>
                    <a:gd name="connsiteY12" fmla="*/ 1270137 h 1495719"/>
                    <a:gd name="connsiteX13" fmla="*/ 786814 w 854101"/>
                    <a:gd name="connsiteY13" fmla="*/ 1269512 h 1495719"/>
                    <a:gd name="connsiteX14" fmla="*/ 789313 w 854101"/>
                    <a:gd name="connsiteY14" fmla="*/ 1242639 h 1495719"/>
                    <a:gd name="connsiteX15" fmla="*/ 794272 w 854101"/>
                    <a:gd name="connsiteY15" fmla="*/ 1223390 h 1495719"/>
                    <a:gd name="connsiteX16" fmla="*/ 805687 w 854101"/>
                    <a:gd name="connsiteY16" fmla="*/ 1198475 h 1495719"/>
                    <a:gd name="connsiteX17" fmla="*/ 830102 w 854101"/>
                    <a:gd name="connsiteY17" fmla="*/ 1190684 h 1495719"/>
                    <a:gd name="connsiteX18" fmla="*/ 786397 w 854101"/>
                    <a:gd name="connsiteY18" fmla="*/ 1174436 h 1495719"/>
                    <a:gd name="connsiteX19" fmla="*/ 797563 w 854101"/>
                    <a:gd name="connsiteY19" fmla="*/ 1168269 h 1495719"/>
                    <a:gd name="connsiteX20" fmla="*/ 771190 w 854101"/>
                    <a:gd name="connsiteY20" fmla="*/ 1160853 h 1495719"/>
                    <a:gd name="connsiteX21" fmla="*/ 753483 w 854101"/>
                    <a:gd name="connsiteY21" fmla="*/ 1132564 h 1495719"/>
                    <a:gd name="connsiteX22" fmla="*/ 749567 w 854101"/>
                    <a:gd name="connsiteY22" fmla="*/ 1102899 h 1495719"/>
                    <a:gd name="connsiteX23" fmla="*/ 745192 w 854101"/>
                    <a:gd name="connsiteY23" fmla="*/ 1067069 h 1495719"/>
                    <a:gd name="connsiteX24" fmla="*/ 756233 w 854101"/>
                    <a:gd name="connsiteY24" fmla="*/ 1039404 h 1495719"/>
                    <a:gd name="connsiteX25" fmla="*/ 766357 w 854101"/>
                    <a:gd name="connsiteY25" fmla="*/ 1040029 h 1495719"/>
                    <a:gd name="connsiteX26" fmla="*/ 772982 w 854101"/>
                    <a:gd name="connsiteY26" fmla="*/ 1032738 h 1495719"/>
                    <a:gd name="connsiteX27" fmla="*/ 786897 w 854101"/>
                    <a:gd name="connsiteY27" fmla="*/ 1017614 h 1495719"/>
                    <a:gd name="connsiteX28" fmla="*/ 783772 w 854101"/>
                    <a:gd name="connsiteY28" fmla="*/ 996366 h 1495719"/>
                    <a:gd name="connsiteX29" fmla="*/ 768857 w 854101"/>
                    <a:gd name="connsiteY29" fmla="*/ 976451 h 1495719"/>
                    <a:gd name="connsiteX30" fmla="*/ 737318 w 854101"/>
                    <a:gd name="connsiteY30" fmla="*/ 971118 h 1495719"/>
                    <a:gd name="connsiteX31" fmla="*/ 711528 w 854101"/>
                    <a:gd name="connsiteY31" fmla="*/ 955494 h 1495719"/>
                    <a:gd name="connsiteX32" fmla="*/ 690238 w 854101"/>
                    <a:gd name="connsiteY32" fmla="*/ 931371 h 1495719"/>
                    <a:gd name="connsiteX33" fmla="*/ 675322 w 854101"/>
                    <a:gd name="connsiteY33" fmla="*/ 902665 h 1495719"/>
                    <a:gd name="connsiteX34" fmla="*/ 675572 w 854101"/>
                    <a:gd name="connsiteY34" fmla="*/ 869625 h 1495719"/>
                    <a:gd name="connsiteX35" fmla="*/ 658657 w 854101"/>
                    <a:gd name="connsiteY35" fmla="*/ 858293 h 1495719"/>
                    <a:gd name="connsiteX36" fmla="*/ 667115 w 854101"/>
                    <a:gd name="connsiteY36" fmla="*/ 840919 h 1495719"/>
                    <a:gd name="connsiteX37" fmla="*/ 674073 w 854101"/>
                    <a:gd name="connsiteY37" fmla="*/ 834795 h 1495719"/>
                    <a:gd name="connsiteX38" fmla="*/ 667531 w 854101"/>
                    <a:gd name="connsiteY38" fmla="*/ 829212 h 1495719"/>
                    <a:gd name="connsiteX39" fmla="*/ 674697 w 854101"/>
                    <a:gd name="connsiteY39" fmla="*/ 821962 h 1495719"/>
                    <a:gd name="connsiteX40" fmla="*/ 680405 w 854101"/>
                    <a:gd name="connsiteY40" fmla="*/ 828004 h 1495719"/>
                    <a:gd name="connsiteX41" fmla="*/ 702612 w 854101"/>
                    <a:gd name="connsiteY41" fmla="*/ 864376 h 1495719"/>
                    <a:gd name="connsiteX42" fmla="*/ 712778 w 854101"/>
                    <a:gd name="connsiteY42" fmla="*/ 844419 h 1495719"/>
                    <a:gd name="connsiteX43" fmla="*/ 701778 w 854101"/>
                    <a:gd name="connsiteY43" fmla="*/ 824045 h 1495719"/>
                    <a:gd name="connsiteX44" fmla="*/ 678863 w 854101"/>
                    <a:gd name="connsiteY44" fmla="*/ 815796 h 1495719"/>
                    <a:gd name="connsiteX45" fmla="*/ 658907 w 854101"/>
                    <a:gd name="connsiteY45" fmla="*/ 803714 h 1495719"/>
                    <a:gd name="connsiteX46" fmla="*/ 649699 w 854101"/>
                    <a:gd name="connsiteY46" fmla="*/ 820337 h 1495719"/>
                    <a:gd name="connsiteX47" fmla="*/ 625409 w 854101"/>
                    <a:gd name="connsiteY47" fmla="*/ 804214 h 1495719"/>
                    <a:gd name="connsiteX48" fmla="*/ 602120 w 854101"/>
                    <a:gd name="connsiteY48" fmla="*/ 786965 h 1495719"/>
                    <a:gd name="connsiteX49" fmla="*/ 594370 w 854101"/>
                    <a:gd name="connsiteY49" fmla="*/ 761467 h 1495719"/>
                    <a:gd name="connsiteX50" fmla="*/ 582288 w 854101"/>
                    <a:gd name="connsiteY50" fmla="*/ 734511 h 1495719"/>
                    <a:gd name="connsiteX51" fmla="*/ 564247 w 854101"/>
                    <a:gd name="connsiteY51" fmla="*/ 737719 h 1495719"/>
                    <a:gd name="connsiteX52" fmla="*/ 543582 w 854101"/>
                    <a:gd name="connsiteY52" fmla="*/ 743552 h 1495719"/>
                    <a:gd name="connsiteX53" fmla="*/ 551248 w 854101"/>
                    <a:gd name="connsiteY53" fmla="*/ 762633 h 1495719"/>
                    <a:gd name="connsiteX54" fmla="*/ 558248 w 854101"/>
                    <a:gd name="connsiteY54" fmla="*/ 770716 h 1495719"/>
                    <a:gd name="connsiteX55" fmla="*/ 551373 w 854101"/>
                    <a:gd name="connsiteY55" fmla="*/ 776757 h 1495719"/>
                    <a:gd name="connsiteX56" fmla="*/ 541666 w 854101"/>
                    <a:gd name="connsiteY56" fmla="*/ 770258 h 1495719"/>
                    <a:gd name="connsiteX57" fmla="*/ 531500 w 854101"/>
                    <a:gd name="connsiteY57" fmla="*/ 777674 h 1495719"/>
                    <a:gd name="connsiteX58" fmla="*/ 507377 w 854101"/>
                    <a:gd name="connsiteY58" fmla="*/ 766592 h 1495719"/>
                    <a:gd name="connsiteX59" fmla="*/ 488836 w 854101"/>
                    <a:gd name="connsiteY59" fmla="*/ 739677 h 1495719"/>
                    <a:gd name="connsiteX60" fmla="*/ 475837 w 854101"/>
                    <a:gd name="connsiteY60" fmla="*/ 691181 h 1495719"/>
                    <a:gd name="connsiteX61" fmla="*/ 470380 w 854101"/>
                    <a:gd name="connsiteY61" fmla="*/ 671599 h 1495719"/>
                    <a:gd name="connsiteX62" fmla="*/ 470796 w 854101"/>
                    <a:gd name="connsiteY62" fmla="*/ 660600 h 1495719"/>
                    <a:gd name="connsiteX63" fmla="*/ 461005 w 854101"/>
                    <a:gd name="connsiteY63" fmla="*/ 661724 h 1495719"/>
                    <a:gd name="connsiteX64" fmla="*/ 456089 w 854101"/>
                    <a:gd name="connsiteY64" fmla="*/ 657266 h 1495719"/>
                    <a:gd name="connsiteX65" fmla="*/ 457214 w 854101"/>
                    <a:gd name="connsiteY65" fmla="*/ 646892 h 1495719"/>
                    <a:gd name="connsiteX66" fmla="*/ 458005 w 854101"/>
                    <a:gd name="connsiteY66" fmla="*/ 634018 h 1495719"/>
                    <a:gd name="connsiteX67" fmla="*/ 437590 w 854101"/>
                    <a:gd name="connsiteY67" fmla="*/ 623811 h 1495719"/>
                    <a:gd name="connsiteX68" fmla="*/ 427508 w 854101"/>
                    <a:gd name="connsiteY68" fmla="*/ 615020 h 1495719"/>
                    <a:gd name="connsiteX69" fmla="*/ 431049 w 854101"/>
                    <a:gd name="connsiteY69" fmla="*/ 603354 h 1495719"/>
                    <a:gd name="connsiteX70" fmla="*/ 415801 w 854101"/>
                    <a:gd name="connsiteY70" fmla="*/ 586522 h 1495719"/>
                    <a:gd name="connsiteX71" fmla="*/ 417925 w 854101"/>
                    <a:gd name="connsiteY71" fmla="*/ 574439 h 1495719"/>
                    <a:gd name="connsiteX72" fmla="*/ 408134 w 854101"/>
                    <a:gd name="connsiteY72" fmla="*/ 569815 h 1495719"/>
                    <a:gd name="connsiteX73" fmla="*/ 424258 w 854101"/>
                    <a:gd name="connsiteY73" fmla="*/ 548233 h 1495719"/>
                    <a:gd name="connsiteX74" fmla="*/ 427799 w 854101"/>
                    <a:gd name="connsiteY74" fmla="*/ 540067 h 1495719"/>
                    <a:gd name="connsiteX75" fmla="*/ 425966 w 854101"/>
                    <a:gd name="connsiteY75" fmla="*/ 528860 h 1495719"/>
                    <a:gd name="connsiteX76" fmla="*/ 459088 w 854101"/>
                    <a:gd name="connsiteY76" fmla="*/ 536067 h 1495719"/>
                    <a:gd name="connsiteX77" fmla="*/ 465005 w 854101"/>
                    <a:gd name="connsiteY77" fmla="*/ 515485 h 1495719"/>
                    <a:gd name="connsiteX78" fmla="*/ 448965 w 854101"/>
                    <a:gd name="connsiteY78" fmla="*/ 507319 h 1495719"/>
                    <a:gd name="connsiteX79" fmla="*/ 451006 w 854101"/>
                    <a:gd name="connsiteY79" fmla="*/ 492112 h 1495719"/>
                    <a:gd name="connsiteX80" fmla="*/ 450423 w 854101"/>
                    <a:gd name="connsiteY80" fmla="*/ 478697 h 1495719"/>
                    <a:gd name="connsiteX81" fmla="*/ 453673 w 854101"/>
                    <a:gd name="connsiteY81" fmla="*/ 465489 h 1495719"/>
                    <a:gd name="connsiteX82" fmla="*/ 452131 w 854101"/>
                    <a:gd name="connsiteY82" fmla="*/ 446991 h 1495719"/>
                    <a:gd name="connsiteX83" fmla="*/ 449298 w 854101"/>
                    <a:gd name="connsiteY83" fmla="*/ 442158 h 1495719"/>
                    <a:gd name="connsiteX84" fmla="*/ 453631 w 854101"/>
                    <a:gd name="connsiteY84" fmla="*/ 430409 h 1495719"/>
                    <a:gd name="connsiteX85" fmla="*/ 471505 w 854101"/>
                    <a:gd name="connsiteY85" fmla="*/ 443283 h 1495719"/>
                    <a:gd name="connsiteX86" fmla="*/ 478754 w 854101"/>
                    <a:gd name="connsiteY86" fmla="*/ 450949 h 1495719"/>
                    <a:gd name="connsiteX87" fmla="*/ 482254 w 854101"/>
                    <a:gd name="connsiteY87" fmla="*/ 461448 h 1495719"/>
                    <a:gd name="connsiteX88" fmla="*/ 502919 w 854101"/>
                    <a:gd name="connsiteY88" fmla="*/ 474447 h 1495719"/>
                    <a:gd name="connsiteX89" fmla="*/ 484004 w 854101"/>
                    <a:gd name="connsiteY89" fmla="*/ 401286 h 1495719"/>
                    <a:gd name="connsiteX90" fmla="*/ 493544 w 854101"/>
                    <a:gd name="connsiteY90" fmla="*/ 382871 h 1495719"/>
                    <a:gd name="connsiteX91" fmla="*/ 500544 w 854101"/>
                    <a:gd name="connsiteY91" fmla="*/ 371871 h 1495719"/>
                    <a:gd name="connsiteX92" fmla="*/ 499836 w 854101"/>
                    <a:gd name="connsiteY92" fmla="*/ 358206 h 1495719"/>
                    <a:gd name="connsiteX93" fmla="*/ 509418 w 854101"/>
                    <a:gd name="connsiteY93" fmla="*/ 333916 h 1495719"/>
                    <a:gd name="connsiteX94" fmla="*/ 518293 w 854101"/>
                    <a:gd name="connsiteY94" fmla="*/ 326375 h 1495719"/>
                    <a:gd name="connsiteX95" fmla="*/ 530792 w 854101"/>
                    <a:gd name="connsiteY95" fmla="*/ 306085 h 1495719"/>
                    <a:gd name="connsiteX96" fmla="*/ 553790 w 854101"/>
                    <a:gd name="connsiteY96" fmla="*/ 292794 h 1495719"/>
                    <a:gd name="connsiteX97" fmla="*/ 565497 w 854101"/>
                    <a:gd name="connsiteY97" fmla="*/ 289878 h 1495719"/>
                    <a:gd name="connsiteX98" fmla="*/ 575246 w 854101"/>
                    <a:gd name="connsiteY98" fmla="*/ 294419 h 1495719"/>
                    <a:gd name="connsiteX99" fmla="*/ 586454 w 854101"/>
                    <a:gd name="connsiteY99" fmla="*/ 288378 h 1495719"/>
                    <a:gd name="connsiteX100" fmla="*/ 591579 w 854101"/>
                    <a:gd name="connsiteY100" fmla="*/ 296835 h 1495719"/>
                    <a:gd name="connsiteX101" fmla="*/ 603369 w 854101"/>
                    <a:gd name="connsiteY101" fmla="*/ 297669 h 1495719"/>
                    <a:gd name="connsiteX102" fmla="*/ 608702 w 854101"/>
                    <a:gd name="connsiteY102" fmla="*/ 294336 h 1495719"/>
                    <a:gd name="connsiteX103" fmla="*/ 614660 w 854101"/>
                    <a:gd name="connsiteY103" fmla="*/ 295252 h 1495719"/>
                    <a:gd name="connsiteX104" fmla="*/ 614285 w 854101"/>
                    <a:gd name="connsiteY104" fmla="*/ 277587 h 1495719"/>
                    <a:gd name="connsiteX105" fmla="*/ 597328 w 854101"/>
                    <a:gd name="connsiteY105" fmla="*/ 258130 h 1495719"/>
                    <a:gd name="connsiteX106" fmla="*/ 590079 w 854101"/>
                    <a:gd name="connsiteY106" fmla="*/ 253297 h 1495719"/>
                    <a:gd name="connsiteX107" fmla="*/ 586871 w 854101"/>
                    <a:gd name="connsiteY107" fmla="*/ 246548 h 1495719"/>
                    <a:gd name="connsiteX108" fmla="*/ 587787 w 854101"/>
                    <a:gd name="connsiteY108" fmla="*/ 242340 h 1495719"/>
                    <a:gd name="connsiteX109" fmla="*/ 582829 w 854101"/>
                    <a:gd name="connsiteY109" fmla="*/ 238881 h 1495719"/>
                    <a:gd name="connsiteX110" fmla="*/ 586496 w 854101"/>
                    <a:gd name="connsiteY110" fmla="*/ 227882 h 1495719"/>
                    <a:gd name="connsiteX111" fmla="*/ 581413 w 854101"/>
                    <a:gd name="connsiteY111" fmla="*/ 196010 h 1495719"/>
                    <a:gd name="connsiteX112" fmla="*/ 586579 w 854101"/>
                    <a:gd name="connsiteY112" fmla="*/ 188719 h 1495719"/>
                    <a:gd name="connsiteX113" fmla="*/ 580996 w 854101"/>
                    <a:gd name="connsiteY113" fmla="*/ 177511 h 1495719"/>
                    <a:gd name="connsiteX114" fmla="*/ 585329 w 854101"/>
                    <a:gd name="connsiteY114" fmla="*/ 170178 h 1495719"/>
                    <a:gd name="connsiteX115" fmla="*/ 581288 w 854101"/>
                    <a:gd name="connsiteY115" fmla="*/ 149722 h 1495719"/>
                    <a:gd name="connsiteX116" fmla="*/ 576038 w 854101"/>
                    <a:gd name="connsiteY116" fmla="*/ 148930 h 1495719"/>
                    <a:gd name="connsiteX117" fmla="*/ 582829 w 854101"/>
                    <a:gd name="connsiteY117" fmla="*/ 136806 h 1495719"/>
                    <a:gd name="connsiteX118" fmla="*/ 564331 w 854101"/>
                    <a:gd name="connsiteY118" fmla="*/ 127848 h 1495719"/>
                    <a:gd name="connsiteX119" fmla="*/ 569956 w 854101"/>
                    <a:gd name="connsiteY119" fmla="*/ 113016 h 1495719"/>
                    <a:gd name="connsiteX120" fmla="*/ 567080 w 854101"/>
                    <a:gd name="connsiteY120" fmla="*/ 101684 h 1495719"/>
                    <a:gd name="connsiteX121" fmla="*/ 559039 w 854101"/>
                    <a:gd name="connsiteY121" fmla="*/ 107350 h 1495719"/>
                    <a:gd name="connsiteX122" fmla="*/ 552582 w 854101"/>
                    <a:gd name="connsiteY122" fmla="*/ 95934 h 1495719"/>
                    <a:gd name="connsiteX123" fmla="*/ 564997 w 854101"/>
                    <a:gd name="connsiteY123" fmla="*/ 79727 h 1495719"/>
                    <a:gd name="connsiteX124" fmla="*/ 559748 w 854101"/>
                    <a:gd name="connsiteY124" fmla="*/ 70144 h 1495719"/>
                    <a:gd name="connsiteX125" fmla="*/ 558664 w 854101"/>
                    <a:gd name="connsiteY125" fmla="*/ 61645 h 1495719"/>
                    <a:gd name="connsiteX126" fmla="*/ 555414 w 854101"/>
                    <a:gd name="connsiteY126" fmla="*/ 42730 h 1495719"/>
                    <a:gd name="connsiteX127" fmla="*/ 560581 w 854101"/>
                    <a:gd name="connsiteY127" fmla="*/ 33522 h 1495719"/>
                    <a:gd name="connsiteX128" fmla="*/ 552082 w 854101"/>
                    <a:gd name="connsiteY128" fmla="*/ 25064 h 1495719"/>
                    <a:gd name="connsiteX129" fmla="*/ 560664 w 854101"/>
                    <a:gd name="connsiteY129" fmla="*/ 15315 h 1495719"/>
                    <a:gd name="connsiteX130" fmla="*/ 560873 w 854101"/>
                    <a:gd name="connsiteY130" fmla="*/ 14940 h 1495719"/>
                    <a:gd name="connsiteX131" fmla="*/ 552123 w 854101"/>
                    <a:gd name="connsiteY131" fmla="*/ 11982 h 1495719"/>
                    <a:gd name="connsiteX132" fmla="*/ 545874 w 854101"/>
                    <a:gd name="connsiteY132" fmla="*/ 9940 h 1495719"/>
                    <a:gd name="connsiteX133" fmla="*/ 532917 w 854101"/>
                    <a:gd name="connsiteY133" fmla="*/ 11774 h 1495719"/>
                    <a:gd name="connsiteX134" fmla="*/ 532000 w 854101"/>
                    <a:gd name="connsiteY134" fmla="*/ 13899 h 1495719"/>
                    <a:gd name="connsiteX135" fmla="*/ 526750 w 854101"/>
                    <a:gd name="connsiteY135" fmla="*/ 19815 h 1495719"/>
                    <a:gd name="connsiteX136" fmla="*/ 516334 w 854101"/>
                    <a:gd name="connsiteY136" fmla="*/ 14982 h 1495719"/>
                    <a:gd name="connsiteX137" fmla="*/ 514043 w 854101"/>
                    <a:gd name="connsiteY137" fmla="*/ 13315 h 1495719"/>
                    <a:gd name="connsiteX138" fmla="*/ 512418 w 854101"/>
                    <a:gd name="connsiteY138" fmla="*/ 13357 h 1495719"/>
                    <a:gd name="connsiteX139" fmla="*/ 506335 w 854101"/>
                    <a:gd name="connsiteY139" fmla="*/ 11815 h 1495719"/>
                    <a:gd name="connsiteX140" fmla="*/ 504752 w 854101"/>
                    <a:gd name="connsiteY140" fmla="*/ 5691 h 1495719"/>
                    <a:gd name="connsiteX141" fmla="*/ 504794 w 854101"/>
                    <a:gd name="connsiteY141" fmla="*/ 4858 h 1495719"/>
                    <a:gd name="connsiteX142" fmla="*/ 497378 w 854101"/>
                    <a:gd name="connsiteY142" fmla="*/ 4524 h 1495719"/>
                    <a:gd name="connsiteX143" fmla="*/ 484504 w 854101"/>
                    <a:gd name="connsiteY143" fmla="*/ 9815 h 1495719"/>
                    <a:gd name="connsiteX144" fmla="*/ 483462 w 854101"/>
                    <a:gd name="connsiteY144" fmla="*/ 23606 h 1495719"/>
                    <a:gd name="connsiteX145" fmla="*/ 485004 w 854101"/>
                    <a:gd name="connsiteY145" fmla="*/ 34314 h 1495719"/>
                    <a:gd name="connsiteX146" fmla="*/ 479879 w 854101"/>
                    <a:gd name="connsiteY146" fmla="*/ 48021 h 1495719"/>
                    <a:gd name="connsiteX147" fmla="*/ 478171 w 854101"/>
                    <a:gd name="connsiteY147" fmla="*/ 51812 h 1495719"/>
                    <a:gd name="connsiteX148" fmla="*/ 474004 w 854101"/>
                    <a:gd name="connsiteY148" fmla="*/ 56312 h 1495719"/>
                    <a:gd name="connsiteX149" fmla="*/ 471129 w 854101"/>
                    <a:gd name="connsiteY149" fmla="*/ 57937 h 1495719"/>
                    <a:gd name="connsiteX150" fmla="*/ 464422 w 854101"/>
                    <a:gd name="connsiteY150" fmla="*/ 59562 h 1495719"/>
                    <a:gd name="connsiteX151" fmla="*/ 463463 w 854101"/>
                    <a:gd name="connsiteY151" fmla="*/ 59562 h 1495719"/>
                    <a:gd name="connsiteX152" fmla="*/ 461880 w 854101"/>
                    <a:gd name="connsiteY152" fmla="*/ 62853 h 1495719"/>
                    <a:gd name="connsiteX153" fmla="*/ 462422 w 854101"/>
                    <a:gd name="connsiteY153" fmla="*/ 67644 h 1495719"/>
                    <a:gd name="connsiteX154" fmla="*/ 461547 w 854101"/>
                    <a:gd name="connsiteY154" fmla="*/ 78102 h 1495719"/>
                    <a:gd name="connsiteX155" fmla="*/ 452214 w 854101"/>
                    <a:gd name="connsiteY155" fmla="*/ 81852 h 1495719"/>
                    <a:gd name="connsiteX156" fmla="*/ 446923 w 854101"/>
                    <a:gd name="connsiteY156" fmla="*/ 83435 h 1495719"/>
                    <a:gd name="connsiteX157" fmla="*/ 445673 w 854101"/>
                    <a:gd name="connsiteY157" fmla="*/ 94184 h 1495719"/>
                    <a:gd name="connsiteX158" fmla="*/ 445673 w 854101"/>
                    <a:gd name="connsiteY158" fmla="*/ 96017 h 1495719"/>
                    <a:gd name="connsiteX159" fmla="*/ 445965 w 854101"/>
                    <a:gd name="connsiteY159" fmla="*/ 100559 h 1495719"/>
                    <a:gd name="connsiteX160" fmla="*/ 444882 w 854101"/>
                    <a:gd name="connsiteY160" fmla="*/ 112766 h 1495719"/>
                    <a:gd name="connsiteX161" fmla="*/ 439215 w 854101"/>
                    <a:gd name="connsiteY161" fmla="*/ 118766 h 1495719"/>
                    <a:gd name="connsiteX162" fmla="*/ 436340 w 854101"/>
                    <a:gd name="connsiteY162" fmla="*/ 121349 h 1495719"/>
                    <a:gd name="connsiteX163" fmla="*/ 435632 w 854101"/>
                    <a:gd name="connsiteY163" fmla="*/ 128057 h 1495719"/>
                    <a:gd name="connsiteX164" fmla="*/ 436424 w 854101"/>
                    <a:gd name="connsiteY164" fmla="*/ 135306 h 1495719"/>
                    <a:gd name="connsiteX165" fmla="*/ 428466 w 854101"/>
                    <a:gd name="connsiteY165" fmla="*/ 146305 h 1495719"/>
                    <a:gd name="connsiteX166" fmla="*/ 426716 w 854101"/>
                    <a:gd name="connsiteY166" fmla="*/ 147972 h 1495719"/>
                    <a:gd name="connsiteX167" fmla="*/ 421091 w 854101"/>
                    <a:gd name="connsiteY167" fmla="*/ 154263 h 1495719"/>
                    <a:gd name="connsiteX168" fmla="*/ 401677 w 854101"/>
                    <a:gd name="connsiteY168" fmla="*/ 167429 h 1495719"/>
                    <a:gd name="connsiteX169" fmla="*/ 381928 w 854101"/>
                    <a:gd name="connsiteY169" fmla="*/ 162304 h 1495719"/>
                    <a:gd name="connsiteX170" fmla="*/ 377345 w 854101"/>
                    <a:gd name="connsiteY170" fmla="*/ 160554 h 1495719"/>
                    <a:gd name="connsiteX171" fmla="*/ 373303 w 854101"/>
                    <a:gd name="connsiteY171" fmla="*/ 156429 h 1495719"/>
                    <a:gd name="connsiteX172" fmla="*/ 370762 w 854101"/>
                    <a:gd name="connsiteY172" fmla="*/ 157638 h 1495719"/>
                    <a:gd name="connsiteX173" fmla="*/ 367179 w 854101"/>
                    <a:gd name="connsiteY173" fmla="*/ 161012 h 1495719"/>
                    <a:gd name="connsiteX174" fmla="*/ 359555 w 854101"/>
                    <a:gd name="connsiteY174" fmla="*/ 167262 h 1495719"/>
                    <a:gd name="connsiteX175" fmla="*/ 343431 w 854101"/>
                    <a:gd name="connsiteY175" fmla="*/ 170387 h 1495719"/>
                    <a:gd name="connsiteX176" fmla="*/ 328765 w 854101"/>
                    <a:gd name="connsiteY176" fmla="*/ 173261 h 1495719"/>
                    <a:gd name="connsiteX177" fmla="*/ 324890 w 854101"/>
                    <a:gd name="connsiteY177" fmla="*/ 177469 h 1495719"/>
                    <a:gd name="connsiteX178" fmla="*/ 321474 w 854101"/>
                    <a:gd name="connsiteY178" fmla="*/ 183094 h 1495719"/>
                    <a:gd name="connsiteX179" fmla="*/ 313058 w 854101"/>
                    <a:gd name="connsiteY179" fmla="*/ 187094 h 1495719"/>
                    <a:gd name="connsiteX180" fmla="*/ 308267 w 854101"/>
                    <a:gd name="connsiteY180" fmla="*/ 188844 h 1495719"/>
                    <a:gd name="connsiteX181" fmla="*/ 304684 w 854101"/>
                    <a:gd name="connsiteY181" fmla="*/ 191760 h 1495719"/>
                    <a:gd name="connsiteX182" fmla="*/ 294268 w 854101"/>
                    <a:gd name="connsiteY182" fmla="*/ 195968 h 1495719"/>
                    <a:gd name="connsiteX183" fmla="*/ 284769 w 854101"/>
                    <a:gd name="connsiteY183" fmla="*/ 188385 h 1495719"/>
                    <a:gd name="connsiteX184" fmla="*/ 283852 w 854101"/>
                    <a:gd name="connsiteY184" fmla="*/ 184261 h 1495719"/>
                    <a:gd name="connsiteX185" fmla="*/ 282685 w 854101"/>
                    <a:gd name="connsiteY185" fmla="*/ 181219 h 1495719"/>
                    <a:gd name="connsiteX186" fmla="*/ 272853 w 854101"/>
                    <a:gd name="connsiteY186" fmla="*/ 151805 h 1495719"/>
                    <a:gd name="connsiteX187" fmla="*/ 271436 w 854101"/>
                    <a:gd name="connsiteY187" fmla="*/ 135389 h 1495719"/>
                    <a:gd name="connsiteX188" fmla="*/ 270145 w 854101"/>
                    <a:gd name="connsiteY188" fmla="*/ 120390 h 1495719"/>
                    <a:gd name="connsiteX189" fmla="*/ 262812 w 854101"/>
                    <a:gd name="connsiteY189" fmla="*/ 110724 h 1495719"/>
                    <a:gd name="connsiteX190" fmla="*/ 241022 w 854101"/>
                    <a:gd name="connsiteY190" fmla="*/ 112724 h 1495719"/>
                    <a:gd name="connsiteX191" fmla="*/ 235897 w 854101"/>
                    <a:gd name="connsiteY191" fmla="*/ 116349 h 1495719"/>
                    <a:gd name="connsiteX192" fmla="*/ 225065 w 854101"/>
                    <a:gd name="connsiteY192" fmla="*/ 122057 h 1495719"/>
                    <a:gd name="connsiteX193" fmla="*/ 215232 w 854101"/>
                    <a:gd name="connsiteY193" fmla="*/ 119015 h 1495719"/>
                    <a:gd name="connsiteX194" fmla="*/ 209149 w 854101"/>
                    <a:gd name="connsiteY194" fmla="*/ 116599 h 1495719"/>
                    <a:gd name="connsiteX195" fmla="*/ 182526 w 854101"/>
                    <a:gd name="connsiteY195" fmla="*/ 125807 h 1495719"/>
                    <a:gd name="connsiteX196" fmla="*/ 180318 w 854101"/>
                    <a:gd name="connsiteY196" fmla="*/ 133015 h 1495719"/>
                    <a:gd name="connsiteX197" fmla="*/ 172944 w 854101"/>
                    <a:gd name="connsiteY197" fmla="*/ 145139 h 1495719"/>
                    <a:gd name="connsiteX198" fmla="*/ 153279 w 854101"/>
                    <a:gd name="connsiteY198" fmla="*/ 146972 h 1495719"/>
                    <a:gd name="connsiteX199" fmla="*/ 139613 w 854101"/>
                    <a:gd name="connsiteY199" fmla="*/ 147347 h 1495719"/>
                    <a:gd name="connsiteX200" fmla="*/ 136196 w 854101"/>
                    <a:gd name="connsiteY200" fmla="*/ 148013 h 1495719"/>
                    <a:gd name="connsiteX201" fmla="*/ 135905 w 854101"/>
                    <a:gd name="connsiteY201" fmla="*/ 148055 h 1495719"/>
                    <a:gd name="connsiteX202" fmla="*/ 135280 w 854101"/>
                    <a:gd name="connsiteY202" fmla="*/ 152930 h 1495719"/>
                    <a:gd name="connsiteX203" fmla="*/ 135696 w 854101"/>
                    <a:gd name="connsiteY203" fmla="*/ 157304 h 1495719"/>
                    <a:gd name="connsiteX204" fmla="*/ 133072 w 854101"/>
                    <a:gd name="connsiteY204" fmla="*/ 168345 h 1495719"/>
                    <a:gd name="connsiteX205" fmla="*/ 122197 w 854101"/>
                    <a:gd name="connsiteY205" fmla="*/ 175845 h 1495719"/>
                    <a:gd name="connsiteX206" fmla="*/ 116198 w 854101"/>
                    <a:gd name="connsiteY206" fmla="*/ 179261 h 1495719"/>
                    <a:gd name="connsiteX207" fmla="*/ 108157 w 854101"/>
                    <a:gd name="connsiteY207" fmla="*/ 190718 h 1495719"/>
                    <a:gd name="connsiteX208" fmla="*/ 94575 w 854101"/>
                    <a:gd name="connsiteY208" fmla="*/ 205259 h 1495719"/>
                    <a:gd name="connsiteX209" fmla="*/ 86450 w 854101"/>
                    <a:gd name="connsiteY209" fmla="*/ 202134 h 1495719"/>
                    <a:gd name="connsiteX210" fmla="*/ 80617 w 854101"/>
                    <a:gd name="connsiteY210" fmla="*/ 199634 h 1495719"/>
                    <a:gd name="connsiteX211" fmla="*/ 76701 w 854101"/>
                    <a:gd name="connsiteY211" fmla="*/ 202426 h 1495719"/>
                    <a:gd name="connsiteX212" fmla="*/ 71993 w 854101"/>
                    <a:gd name="connsiteY212" fmla="*/ 207259 h 1495719"/>
                    <a:gd name="connsiteX213" fmla="*/ 62910 w 854101"/>
                    <a:gd name="connsiteY213" fmla="*/ 207675 h 1495719"/>
                    <a:gd name="connsiteX214" fmla="*/ 55203 w 854101"/>
                    <a:gd name="connsiteY214" fmla="*/ 207967 h 1495719"/>
                    <a:gd name="connsiteX215" fmla="*/ 58827 w 854101"/>
                    <a:gd name="connsiteY215" fmla="*/ 213717 h 1495719"/>
                    <a:gd name="connsiteX216" fmla="*/ 63119 w 854101"/>
                    <a:gd name="connsiteY216" fmla="*/ 216175 h 1495719"/>
                    <a:gd name="connsiteX217" fmla="*/ 69452 w 854101"/>
                    <a:gd name="connsiteY217" fmla="*/ 222341 h 1495719"/>
                    <a:gd name="connsiteX218" fmla="*/ 67827 w 854101"/>
                    <a:gd name="connsiteY218" fmla="*/ 229341 h 1495719"/>
                    <a:gd name="connsiteX219" fmla="*/ 60702 w 854101"/>
                    <a:gd name="connsiteY219" fmla="*/ 229674 h 1495719"/>
                    <a:gd name="connsiteX220" fmla="*/ 57619 w 854101"/>
                    <a:gd name="connsiteY220" fmla="*/ 229091 h 1495719"/>
                    <a:gd name="connsiteX221" fmla="*/ 56994 w 854101"/>
                    <a:gd name="connsiteY221" fmla="*/ 229132 h 1495719"/>
                    <a:gd name="connsiteX222" fmla="*/ 25080 w 854101"/>
                    <a:gd name="connsiteY222" fmla="*/ 239881 h 1495719"/>
                    <a:gd name="connsiteX223" fmla="*/ 23247 w 854101"/>
                    <a:gd name="connsiteY223" fmla="*/ 244631 h 1495719"/>
                    <a:gd name="connsiteX224" fmla="*/ 20289 w 854101"/>
                    <a:gd name="connsiteY224" fmla="*/ 251256 h 1495719"/>
                    <a:gd name="connsiteX225" fmla="*/ 13123 w 854101"/>
                    <a:gd name="connsiteY225" fmla="*/ 255672 h 1495719"/>
                    <a:gd name="connsiteX226" fmla="*/ 9789 w 854101"/>
                    <a:gd name="connsiteY226" fmla="*/ 257213 h 1495719"/>
                    <a:gd name="connsiteX227" fmla="*/ 3956 w 854101"/>
                    <a:gd name="connsiteY227" fmla="*/ 278253 h 1495719"/>
                    <a:gd name="connsiteX228" fmla="*/ 4373 w 854101"/>
                    <a:gd name="connsiteY228" fmla="*/ 279128 h 1495719"/>
                    <a:gd name="connsiteX229" fmla="*/ 14331 w 854101"/>
                    <a:gd name="connsiteY229" fmla="*/ 277545 h 1495719"/>
                    <a:gd name="connsiteX230" fmla="*/ 18580 w 854101"/>
                    <a:gd name="connsiteY230" fmla="*/ 288211 h 1495719"/>
                    <a:gd name="connsiteX231" fmla="*/ 17955 w 854101"/>
                    <a:gd name="connsiteY231" fmla="*/ 292794 h 1495719"/>
                    <a:gd name="connsiteX232" fmla="*/ 30538 w 854101"/>
                    <a:gd name="connsiteY232" fmla="*/ 296752 h 1495719"/>
                    <a:gd name="connsiteX233" fmla="*/ 34079 w 854101"/>
                    <a:gd name="connsiteY233" fmla="*/ 297044 h 1495719"/>
                    <a:gd name="connsiteX234" fmla="*/ 47120 w 854101"/>
                    <a:gd name="connsiteY234" fmla="*/ 310376 h 1495719"/>
                    <a:gd name="connsiteX235" fmla="*/ 47786 w 854101"/>
                    <a:gd name="connsiteY235" fmla="*/ 317084 h 1495719"/>
                    <a:gd name="connsiteX236" fmla="*/ 48703 w 854101"/>
                    <a:gd name="connsiteY236" fmla="*/ 320584 h 1495719"/>
                    <a:gd name="connsiteX237" fmla="*/ 48828 w 854101"/>
                    <a:gd name="connsiteY237" fmla="*/ 327000 h 1495719"/>
                    <a:gd name="connsiteX238" fmla="*/ 44537 w 854101"/>
                    <a:gd name="connsiteY238" fmla="*/ 331999 h 1495719"/>
                    <a:gd name="connsiteX239" fmla="*/ 43287 w 854101"/>
                    <a:gd name="connsiteY239" fmla="*/ 332791 h 1495719"/>
                    <a:gd name="connsiteX240" fmla="*/ 44203 w 854101"/>
                    <a:gd name="connsiteY240" fmla="*/ 335416 h 1495719"/>
                    <a:gd name="connsiteX241" fmla="*/ 54619 w 854101"/>
                    <a:gd name="connsiteY241" fmla="*/ 340207 h 1495719"/>
                    <a:gd name="connsiteX242" fmla="*/ 69243 w 854101"/>
                    <a:gd name="connsiteY242" fmla="*/ 349956 h 1495719"/>
                    <a:gd name="connsiteX243" fmla="*/ 69785 w 854101"/>
                    <a:gd name="connsiteY243" fmla="*/ 358997 h 1495719"/>
                    <a:gd name="connsiteX244" fmla="*/ 69952 w 854101"/>
                    <a:gd name="connsiteY244" fmla="*/ 362414 h 1495719"/>
                    <a:gd name="connsiteX245" fmla="*/ 77534 w 854101"/>
                    <a:gd name="connsiteY245" fmla="*/ 364247 h 1495719"/>
                    <a:gd name="connsiteX246" fmla="*/ 84117 w 854101"/>
                    <a:gd name="connsiteY246" fmla="*/ 364289 h 1495719"/>
                    <a:gd name="connsiteX247" fmla="*/ 103949 w 854101"/>
                    <a:gd name="connsiteY247" fmla="*/ 374705 h 1495719"/>
                    <a:gd name="connsiteX248" fmla="*/ 103990 w 854101"/>
                    <a:gd name="connsiteY248" fmla="*/ 383704 h 1495719"/>
                    <a:gd name="connsiteX249" fmla="*/ 103657 w 854101"/>
                    <a:gd name="connsiteY249" fmla="*/ 387620 h 1495719"/>
                    <a:gd name="connsiteX250" fmla="*/ 106782 w 854101"/>
                    <a:gd name="connsiteY250" fmla="*/ 391787 h 1495719"/>
                    <a:gd name="connsiteX251" fmla="*/ 112115 w 854101"/>
                    <a:gd name="connsiteY251" fmla="*/ 395078 h 1495719"/>
                    <a:gd name="connsiteX252" fmla="*/ 117823 w 854101"/>
                    <a:gd name="connsiteY252" fmla="*/ 412077 h 1495719"/>
                    <a:gd name="connsiteX253" fmla="*/ 116573 w 854101"/>
                    <a:gd name="connsiteY253" fmla="*/ 420993 h 1495719"/>
                    <a:gd name="connsiteX254" fmla="*/ 125114 w 854101"/>
                    <a:gd name="connsiteY254" fmla="*/ 434033 h 1495719"/>
                    <a:gd name="connsiteX255" fmla="*/ 132905 w 854101"/>
                    <a:gd name="connsiteY255" fmla="*/ 432908 h 1495719"/>
                    <a:gd name="connsiteX256" fmla="*/ 141821 w 854101"/>
                    <a:gd name="connsiteY256" fmla="*/ 430867 h 1495719"/>
                    <a:gd name="connsiteX257" fmla="*/ 141904 w 854101"/>
                    <a:gd name="connsiteY257" fmla="*/ 430867 h 1495719"/>
                    <a:gd name="connsiteX258" fmla="*/ 143405 w 854101"/>
                    <a:gd name="connsiteY258" fmla="*/ 430867 h 1495719"/>
                    <a:gd name="connsiteX259" fmla="*/ 144071 w 854101"/>
                    <a:gd name="connsiteY259" fmla="*/ 432200 h 1495719"/>
                    <a:gd name="connsiteX260" fmla="*/ 145737 w 854101"/>
                    <a:gd name="connsiteY260" fmla="*/ 434158 h 1495719"/>
                    <a:gd name="connsiteX261" fmla="*/ 151154 w 854101"/>
                    <a:gd name="connsiteY261" fmla="*/ 430909 h 1495719"/>
                    <a:gd name="connsiteX262" fmla="*/ 162944 w 854101"/>
                    <a:gd name="connsiteY262" fmla="*/ 426534 h 1495719"/>
                    <a:gd name="connsiteX263" fmla="*/ 169652 w 854101"/>
                    <a:gd name="connsiteY263" fmla="*/ 437408 h 1495719"/>
                    <a:gd name="connsiteX264" fmla="*/ 171610 w 854101"/>
                    <a:gd name="connsiteY264" fmla="*/ 442866 h 1495719"/>
                    <a:gd name="connsiteX265" fmla="*/ 179526 w 854101"/>
                    <a:gd name="connsiteY265" fmla="*/ 449532 h 1495719"/>
                    <a:gd name="connsiteX266" fmla="*/ 191692 w 854101"/>
                    <a:gd name="connsiteY266" fmla="*/ 463365 h 1495719"/>
                    <a:gd name="connsiteX267" fmla="*/ 189109 w 854101"/>
                    <a:gd name="connsiteY267" fmla="*/ 471489 h 1495719"/>
                    <a:gd name="connsiteX268" fmla="*/ 187943 w 854101"/>
                    <a:gd name="connsiteY268" fmla="*/ 472989 h 1495719"/>
                    <a:gd name="connsiteX269" fmla="*/ 187984 w 854101"/>
                    <a:gd name="connsiteY269" fmla="*/ 475114 h 1495719"/>
                    <a:gd name="connsiteX270" fmla="*/ 187318 w 854101"/>
                    <a:gd name="connsiteY270" fmla="*/ 483280 h 1495719"/>
                    <a:gd name="connsiteX271" fmla="*/ 183360 w 854101"/>
                    <a:gd name="connsiteY271" fmla="*/ 488279 h 1495719"/>
                    <a:gd name="connsiteX272" fmla="*/ 181526 w 854101"/>
                    <a:gd name="connsiteY272" fmla="*/ 490321 h 1495719"/>
                    <a:gd name="connsiteX273" fmla="*/ 185943 w 854101"/>
                    <a:gd name="connsiteY273" fmla="*/ 490071 h 1495719"/>
                    <a:gd name="connsiteX274" fmla="*/ 193525 w 854101"/>
                    <a:gd name="connsiteY274" fmla="*/ 486363 h 1495719"/>
                    <a:gd name="connsiteX275" fmla="*/ 210774 w 854101"/>
                    <a:gd name="connsiteY275" fmla="*/ 486029 h 1495719"/>
                    <a:gd name="connsiteX276" fmla="*/ 211357 w 854101"/>
                    <a:gd name="connsiteY276" fmla="*/ 486613 h 1495719"/>
                    <a:gd name="connsiteX277" fmla="*/ 211483 w 854101"/>
                    <a:gd name="connsiteY277" fmla="*/ 487404 h 1495719"/>
                    <a:gd name="connsiteX278" fmla="*/ 209816 w 854101"/>
                    <a:gd name="connsiteY278" fmla="*/ 497903 h 1495719"/>
                    <a:gd name="connsiteX279" fmla="*/ 218315 w 854101"/>
                    <a:gd name="connsiteY279" fmla="*/ 500570 h 1495719"/>
                    <a:gd name="connsiteX280" fmla="*/ 232689 w 854101"/>
                    <a:gd name="connsiteY280" fmla="*/ 508611 h 1495719"/>
                    <a:gd name="connsiteX281" fmla="*/ 236814 w 854101"/>
                    <a:gd name="connsiteY281" fmla="*/ 511319 h 1495719"/>
                    <a:gd name="connsiteX282" fmla="*/ 240480 w 854101"/>
                    <a:gd name="connsiteY282" fmla="*/ 500362 h 1495719"/>
                    <a:gd name="connsiteX283" fmla="*/ 244521 w 854101"/>
                    <a:gd name="connsiteY283" fmla="*/ 490654 h 1495719"/>
                    <a:gd name="connsiteX284" fmla="*/ 252188 w 854101"/>
                    <a:gd name="connsiteY284" fmla="*/ 496362 h 1495719"/>
                    <a:gd name="connsiteX285" fmla="*/ 263978 w 854101"/>
                    <a:gd name="connsiteY285" fmla="*/ 482196 h 1495719"/>
                    <a:gd name="connsiteX286" fmla="*/ 250563 w 854101"/>
                    <a:gd name="connsiteY286" fmla="*/ 475363 h 1495719"/>
                    <a:gd name="connsiteX287" fmla="*/ 235231 w 854101"/>
                    <a:gd name="connsiteY287" fmla="*/ 465198 h 1495719"/>
                    <a:gd name="connsiteX288" fmla="*/ 219107 w 854101"/>
                    <a:gd name="connsiteY288" fmla="*/ 451574 h 1495719"/>
                    <a:gd name="connsiteX289" fmla="*/ 210649 w 854101"/>
                    <a:gd name="connsiteY289" fmla="*/ 431409 h 1495719"/>
                    <a:gd name="connsiteX290" fmla="*/ 193609 w 854101"/>
                    <a:gd name="connsiteY290" fmla="*/ 423368 h 1495719"/>
                    <a:gd name="connsiteX291" fmla="*/ 200067 w 854101"/>
                    <a:gd name="connsiteY291" fmla="*/ 399161 h 1495719"/>
                    <a:gd name="connsiteX292" fmla="*/ 207400 w 854101"/>
                    <a:gd name="connsiteY292" fmla="*/ 373371 h 1495719"/>
                    <a:gd name="connsiteX293" fmla="*/ 214024 w 854101"/>
                    <a:gd name="connsiteY293" fmla="*/ 362914 h 1495719"/>
                    <a:gd name="connsiteX294" fmla="*/ 224315 w 854101"/>
                    <a:gd name="connsiteY294" fmla="*/ 362206 h 1495719"/>
                    <a:gd name="connsiteX295" fmla="*/ 245688 w 854101"/>
                    <a:gd name="connsiteY295" fmla="*/ 350873 h 1495719"/>
                    <a:gd name="connsiteX296" fmla="*/ 260145 w 854101"/>
                    <a:gd name="connsiteY296" fmla="*/ 339957 h 1495719"/>
                    <a:gd name="connsiteX297" fmla="*/ 255687 w 854101"/>
                    <a:gd name="connsiteY297" fmla="*/ 348290 h 1495719"/>
                    <a:gd name="connsiteX298" fmla="*/ 259021 w 854101"/>
                    <a:gd name="connsiteY298" fmla="*/ 353331 h 1495719"/>
                    <a:gd name="connsiteX299" fmla="*/ 256979 w 854101"/>
                    <a:gd name="connsiteY299" fmla="*/ 359997 h 1495719"/>
                    <a:gd name="connsiteX300" fmla="*/ 247313 w 854101"/>
                    <a:gd name="connsiteY300" fmla="*/ 366872 h 1495719"/>
                    <a:gd name="connsiteX301" fmla="*/ 237147 w 854101"/>
                    <a:gd name="connsiteY301" fmla="*/ 382287 h 1495719"/>
                    <a:gd name="connsiteX302" fmla="*/ 239647 w 854101"/>
                    <a:gd name="connsiteY302" fmla="*/ 392328 h 1495719"/>
                    <a:gd name="connsiteX303" fmla="*/ 239231 w 854101"/>
                    <a:gd name="connsiteY303" fmla="*/ 404452 h 1495719"/>
                    <a:gd name="connsiteX304" fmla="*/ 285143 w 854101"/>
                    <a:gd name="connsiteY304" fmla="*/ 442366 h 1495719"/>
                    <a:gd name="connsiteX305" fmla="*/ 284477 w 854101"/>
                    <a:gd name="connsiteY305" fmla="*/ 460115 h 1495719"/>
                    <a:gd name="connsiteX306" fmla="*/ 293268 w 854101"/>
                    <a:gd name="connsiteY306" fmla="*/ 470614 h 1495719"/>
                    <a:gd name="connsiteX307" fmla="*/ 302142 w 854101"/>
                    <a:gd name="connsiteY307" fmla="*/ 470989 h 1495719"/>
                    <a:gd name="connsiteX308" fmla="*/ 319974 w 854101"/>
                    <a:gd name="connsiteY308" fmla="*/ 504986 h 1495719"/>
                    <a:gd name="connsiteX309" fmla="*/ 332807 w 854101"/>
                    <a:gd name="connsiteY309" fmla="*/ 506903 h 1495719"/>
                    <a:gd name="connsiteX310" fmla="*/ 336431 w 854101"/>
                    <a:gd name="connsiteY310" fmla="*/ 523027 h 1495719"/>
                    <a:gd name="connsiteX311" fmla="*/ 339348 w 854101"/>
                    <a:gd name="connsiteY311" fmla="*/ 538775 h 1495719"/>
                    <a:gd name="connsiteX312" fmla="*/ 327557 w 854101"/>
                    <a:gd name="connsiteY312" fmla="*/ 541609 h 1495719"/>
                    <a:gd name="connsiteX313" fmla="*/ 326432 w 854101"/>
                    <a:gd name="connsiteY313" fmla="*/ 550608 h 1495719"/>
                    <a:gd name="connsiteX314" fmla="*/ 323182 w 854101"/>
                    <a:gd name="connsiteY314" fmla="*/ 556941 h 1495719"/>
                    <a:gd name="connsiteX315" fmla="*/ 330307 w 854101"/>
                    <a:gd name="connsiteY315" fmla="*/ 564190 h 1495719"/>
                    <a:gd name="connsiteX316" fmla="*/ 320599 w 854101"/>
                    <a:gd name="connsiteY316" fmla="*/ 578689 h 1495719"/>
                    <a:gd name="connsiteX317" fmla="*/ 321807 w 854101"/>
                    <a:gd name="connsiteY317" fmla="*/ 590896 h 1495719"/>
                    <a:gd name="connsiteX318" fmla="*/ 320766 w 854101"/>
                    <a:gd name="connsiteY318" fmla="*/ 611353 h 1495719"/>
                    <a:gd name="connsiteX319" fmla="*/ 334681 w 854101"/>
                    <a:gd name="connsiteY319" fmla="*/ 626394 h 1495719"/>
                    <a:gd name="connsiteX320" fmla="*/ 335557 w 854101"/>
                    <a:gd name="connsiteY320" fmla="*/ 653308 h 1495719"/>
                    <a:gd name="connsiteX321" fmla="*/ 348014 w 854101"/>
                    <a:gd name="connsiteY321" fmla="*/ 702096 h 1495719"/>
                    <a:gd name="connsiteX322" fmla="*/ 342931 w 854101"/>
                    <a:gd name="connsiteY322" fmla="*/ 720678 h 1495719"/>
                    <a:gd name="connsiteX323" fmla="*/ 349389 w 854101"/>
                    <a:gd name="connsiteY323" fmla="*/ 743635 h 1495719"/>
                    <a:gd name="connsiteX324" fmla="*/ 351722 w 854101"/>
                    <a:gd name="connsiteY324" fmla="*/ 787215 h 1495719"/>
                    <a:gd name="connsiteX325" fmla="*/ 363429 w 854101"/>
                    <a:gd name="connsiteY325" fmla="*/ 807755 h 1495719"/>
                    <a:gd name="connsiteX326" fmla="*/ 374637 w 854101"/>
                    <a:gd name="connsiteY326" fmla="*/ 851710 h 1495719"/>
                    <a:gd name="connsiteX327" fmla="*/ 376345 w 854101"/>
                    <a:gd name="connsiteY327" fmla="*/ 872584 h 1495719"/>
                    <a:gd name="connsiteX328" fmla="*/ 377553 w 854101"/>
                    <a:gd name="connsiteY328" fmla="*/ 901331 h 1495719"/>
                    <a:gd name="connsiteX329" fmla="*/ 365471 w 854101"/>
                    <a:gd name="connsiteY329" fmla="*/ 946036 h 1495719"/>
                    <a:gd name="connsiteX330" fmla="*/ 354471 w 854101"/>
                    <a:gd name="connsiteY330" fmla="*/ 954202 h 1495719"/>
                    <a:gd name="connsiteX331" fmla="*/ 364971 w 854101"/>
                    <a:gd name="connsiteY331" fmla="*/ 967868 h 1495719"/>
                    <a:gd name="connsiteX332" fmla="*/ 357096 w 854101"/>
                    <a:gd name="connsiteY332" fmla="*/ 986617 h 1495719"/>
                    <a:gd name="connsiteX333" fmla="*/ 348514 w 854101"/>
                    <a:gd name="connsiteY333" fmla="*/ 990116 h 1495719"/>
                    <a:gd name="connsiteX334" fmla="*/ 346389 w 854101"/>
                    <a:gd name="connsiteY334" fmla="*/ 1006157 h 1495719"/>
                    <a:gd name="connsiteX335" fmla="*/ 371012 w 854101"/>
                    <a:gd name="connsiteY335" fmla="*/ 1018781 h 1495719"/>
                    <a:gd name="connsiteX336" fmla="*/ 380469 w 854101"/>
                    <a:gd name="connsiteY336" fmla="*/ 1042571 h 1495719"/>
                    <a:gd name="connsiteX337" fmla="*/ 391302 w 854101"/>
                    <a:gd name="connsiteY337" fmla="*/ 1060819 h 1495719"/>
                    <a:gd name="connsiteX338" fmla="*/ 384011 w 854101"/>
                    <a:gd name="connsiteY338" fmla="*/ 1064361 h 1495719"/>
                    <a:gd name="connsiteX339" fmla="*/ 388136 w 854101"/>
                    <a:gd name="connsiteY339" fmla="*/ 1073527 h 1495719"/>
                    <a:gd name="connsiteX340" fmla="*/ 393594 w 854101"/>
                    <a:gd name="connsiteY340" fmla="*/ 1121606 h 1495719"/>
                    <a:gd name="connsiteX341" fmla="*/ 443715 w 854101"/>
                    <a:gd name="connsiteY341" fmla="*/ 1199059 h 1495719"/>
                    <a:gd name="connsiteX342" fmla="*/ 499794 w 854101"/>
                    <a:gd name="connsiteY342" fmla="*/ 1259263 h 1495719"/>
                    <a:gd name="connsiteX343" fmla="*/ 544249 w 854101"/>
                    <a:gd name="connsiteY343" fmla="*/ 1293427 h 1495719"/>
                    <a:gd name="connsiteX344" fmla="*/ 601536 w 854101"/>
                    <a:gd name="connsiteY344" fmla="*/ 1324757 h 1495719"/>
                    <a:gd name="connsiteX345" fmla="*/ 663448 w 854101"/>
                    <a:gd name="connsiteY345" fmla="*/ 1373170 h 1495719"/>
                    <a:gd name="connsiteX346" fmla="*/ 697695 w 854101"/>
                    <a:gd name="connsiteY346" fmla="*/ 1400669 h 1495719"/>
                    <a:gd name="connsiteX347" fmla="*/ 709903 w 854101"/>
                    <a:gd name="connsiteY347" fmla="*/ 1407626 h 1495719"/>
                    <a:gd name="connsiteX348" fmla="*/ 720694 w 854101"/>
                    <a:gd name="connsiteY348" fmla="*/ 1403502 h 1495719"/>
                    <a:gd name="connsiteX349" fmla="*/ 726818 w 854101"/>
                    <a:gd name="connsiteY349" fmla="*/ 1413584 h 1495719"/>
                    <a:gd name="connsiteX350" fmla="*/ 739026 w 854101"/>
                    <a:gd name="connsiteY350" fmla="*/ 1422542 h 1495719"/>
                    <a:gd name="connsiteX351" fmla="*/ 802230 w 854101"/>
                    <a:gd name="connsiteY351" fmla="*/ 1474538 h 1495719"/>
                    <a:gd name="connsiteX352" fmla="*/ 823602 w 854101"/>
                    <a:gd name="connsiteY352" fmla="*/ 1487370 h 1495719"/>
                    <a:gd name="connsiteX353" fmla="*/ 834477 w 854101"/>
                    <a:gd name="connsiteY353" fmla="*/ 1486245 h 1495719"/>
                    <a:gd name="connsiteX354" fmla="*/ 843726 w 854101"/>
                    <a:gd name="connsiteY354" fmla="*/ 1493745 h 1495719"/>
                    <a:gd name="connsiteX355" fmla="*/ 850892 w 854101"/>
                    <a:gd name="connsiteY355" fmla="*/ 1474454 h 1495719"/>
                    <a:gd name="connsiteX356" fmla="*/ 850601 w 854101"/>
                    <a:gd name="connsiteY356" fmla="*/ 1440957 h 1495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</a:cxnLst>
                  <a:rect l="l" t="t" r="r" b="b"/>
                  <a:pathLst>
                    <a:path w="854101" h="1495719">
                      <a:moveTo>
                        <a:pt x="850601" y="1440957"/>
                      </a:moveTo>
                      <a:cubicBezTo>
                        <a:pt x="850725" y="1433249"/>
                        <a:pt x="844893" y="1428166"/>
                        <a:pt x="846226" y="1420875"/>
                      </a:cubicBezTo>
                      <a:cubicBezTo>
                        <a:pt x="846976" y="1416917"/>
                        <a:pt x="850476" y="1413876"/>
                        <a:pt x="851017" y="1409585"/>
                      </a:cubicBezTo>
                      <a:cubicBezTo>
                        <a:pt x="851642" y="1404668"/>
                        <a:pt x="848851" y="1399919"/>
                        <a:pt x="848476" y="1395169"/>
                      </a:cubicBezTo>
                      <a:cubicBezTo>
                        <a:pt x="847684" y="1384461"/>
                        <a:pt x="847518" y="1372129"/>
                        <a:pt x="844559" y="1361296"/>
                      </a:cubicBezTo>
                      <a:cubicBezTo>
                        <a:pt x="841976" y="1351797"/>
                        <a:pt x="834977" y="1344215"/>
                        <a:pt x="831352" y="1335507"/>
                      </a:cubicBezTo>
                      <a:cubicBezTo>
                        <a:pt x="827977" y="1327299"/>
                        <a:pt x="822936" y="1313300"/>
                        <a:pt x="815062" y="1308425"/>
                      </a:cubicBezTo>
                      <a:cubicBezTo>
                        <a:pt x="810729" y="1305717"/>
                        <a:pt x="799480" y="1309800"/>
                        <a:pt x="797313" y="1305217"/>
                      </a:cubicBezTo>
                      <a:cubicBezTo>
                        <a:pt x="795188" y="1300634"/>
                        <a:pt x="807104" y="1300176"/>
                        <a:pt x="802812" y="1293302"/>
                      </a:cubicBezTo>
                      <a:cubicBezTo>
                        <a:pt x="800021" y="1288802"/>
                        <a:pt x="792688" y="1292468"/>
                        <a:pt x="789772" y="1287844"/>
                      </a:cubicBezTo>
                      <a:cubicBezTo>
                        <a:pt x="787939" y="1284885"/>
                        <a:pt x="792397" y="1281136"/>
                        <a:pt x="789313" y="1278136"/>
                      </a:cubicBezTo>
                      <a:cubicBezTo>
                        <a:pt x="785064" y="1274053"/>
                        <a:pt x="784981" y="1279719"/>
                        <a:pt x="781648" y="1281386"/>
                      </a:cubicBezTo>
                      <a:cubicBezTo>
                        <a:pt x="773440" y="1285427"/>
                        <a:pt x="762566" y="1280053"/>
                        <a:pt x="768732" y="1270137"/>
                      </a:cubicBezTo>
                      <a:cubicBezTo>
                        <a:pt x="774565" y="1260721"/>
                        <a:pt x="780231" y="1271845"/>
                        <a:pt x="786814" y="1269512"/>
                      </a:cubicBezTo>
                      <a:cubicBezTo>
                        <a:pt x="798938" y="1265304"/>
                        <a:pt x="788647" y="1251346"/>
                        <a:pt x="789313" y="1242639"/>
                      </a:cubicBezTo>
                      <a:cubicBezTo>
                        <a:pt x="789772" y="1236389"/>
                        <a:pt x="793147" y="1229890"/>
                        <a:pt x="794272" y="1223390"/>
                      </a:cubicBezTo>
                      <a:cubicBezTo>
                        <a:pt x="802771" y="1218432"/>
                        <a:pt x="795605" y="1204683"/>
                        <a:pt x="805687" y="1198475"/>
                      </a:cubicBezTo>
                      <a:cubicBezTo>
                        <a:pt x="813770" y="1193517"/>
                        <a:pt x="828727" y="1204017"/>
                        <a:pt x="830102" y="1190684"/>
                      </a:cubicBezTo>
                      <a:cubicBezTo>
                        <a:pt x="822228" y="1183060"/>
                        <a:pt x="789397" y="1185310"/>
                        <a:pt x="786397" y="1174436"/>
                      </a:cubicBezTo>
                      <a:cubicBezTo>
                        <a:pt x="790230" y="1172769"/>
                        <a:pt x="794105" y="1171061"/>
                        <a:pt x="797563" y="1168269"/>
                      </a:cubicBezTo>
                      <a:cubicBezTo>
                        <a:pt x="790272" y="1159478"/>
                        <a:pt x="779689" y="1166936"/>
                        <a:pt x="771190" y="1160853"/>
                      </a:cubicBezTo>
                      <a:cubicBezTo>
                        <a:pt x="764649" y="1156187"/>
                        <a:pt x="756983" y="1140105"/>
                        <a:pt x="753483" y="1132564"/>
                      </a:cubicBezTo>
                      <a:cubicBezTo>
                        <a:pt x="748192" y="1121065"/>
                        <a:pt x="749609" y="1113732"/>
                        <a:pt x="749567" y="1102899"/>
                      </a:cubicBezTo>
                      <a:cubicBezTo>
                        <a:pt x="749525" y="1091150"/>
                        <a:pt x="743692" y="1079693"/>
                        <a:pt x="745192" y="1067069"/>
                      </a:cubicBezTo>
                      <a:cubicBezTo>
                        <a:pt x="745984" y="1060278"/>
                        <a:pt x="749567" y="1043320"/>
                        <a:pt x="756233" y="1039404"/>
                      </a:cubicBezTo>
                      <a:cubicBezTo>
                        <a:pt x="759441" y="1037529"/>
                        <a:pt x="764357" y="1040987"/>
                        <a:pt x="766357" y="1040029"/>
                      </a:cubicBezTo>
                      <a:cubicBezTo>
                        <a:pt x="771190" y="1037738"/>
                        <a:pt x="770357" y="1035113"/>
                        <a:pt x="772982" y="1032738"/>
                      </a:cubicBezTo>
                      <a:cubicBezTo>
                        <a:pt x="777231" y="1028905"/>
                        <a:pt x="785314" y="1023322"/>
                        <a:pt x="786897" y="1017614"/>
                      </a:cubicBezTo>
                      <a:cubicBezTo>
                        <a:pt x="788230" y="1012906"/>
                        <a:pt x="784772" y="1001240"/>
                        <a:pt x="783772" y="996366"/>
                      </a:cubicBezTo>
                      <a:cubicBezTo>
                        <a:pt x="782106" y="988241"/>
                        <a:pt x="776606" y="979617"/>
                        <a:pt x="768857" y="976451"/>
                      </a:cubicBezTo>
                      <a:cubicBezTo>
                        <a:pt x="759066" y="972451"/>
                        <a:pt x="747608" y="973868"/>
                        <a:pt x="737318" y="971118"/>
                      </a:cubicBezTo>
                      <a:cubicBezTo>
                        <a:pt x="726777" y="968326"/>
                        <a:pt x="720361" y="961327"/>
                        <a:pt x="711528" y="955494"/>
                      </a:cubicBezTo>
                      <a:cubicBezTo>
                        <a:pt x="701029" y="948578"/>
                        <a:pt x="693529" y="943911"/>
                        <a:pt x="690238" y="931371"/>
                      </a:cubicBezTo>
                      <a:cubicBezTo>
                        <a:pt x="687238" y="919913"/>
                        <a:pt x="679614" y="912997"/>
                        <a:pt x="675322" y="902665"/>
                      </a:cubicBezTo>
                      <a:cubicBezTo>
                        <a:pt x="670823" y="891707"/>
                        <a:pt x="679447" y="879291"/>
                        <a:pt x="675572" y="869625"/>
                      </a:cubicBezTo>
                      <a:cubicBezTo>
                        <a:pt x="672281" y="861376"/>
                        <a:pt x="661115" y="866376"/>
                        <a:pt x="658657" y="858293"/>
                      </a:cubicBezTo>
                      <a:cubicBezTo>
                        <a:pt x="656324" y="850668"/>
                        <a:pt x="662032" y="844044"/>
                        <a:pt x="667115" y="840919"/>
                      </a:cubicBezTo>
                      <a:cubicBezTo>
                        <a:pt x="669739" y="839336"/>
                        <a:pt x="674989" y="840211"/>
                        <a:pt x="674073" y="834795"/>
                      </a:cubicBezTo>
                      <a:cubicBezTo>
                        <a:pt x="673322" y="830462"/>
                        <a:pt x="668281" y="833753"/>
                        <a:pt x="667531" y="829212"/>
                      </a:cubicBezTo>
                      <a:cubicBezTo>
                        <a:pt x="666823" y="825170"/>
                        <a:pt x="671156" y="822212"/>
                        <a:pt x="674697" y="821962"/>
                      </a:cubicBezTo>
                      <a:cubicBezTo>
                        <a:pt x="681155" y="821504"/>
                        <a:pt x="678905" y="823129"/>
                        <a:pt x="680405" y="828004"/>
                      </a:cubicBezTo>
                      <a:cubicBezTo>
                        <a:pt x="685447" y="844086"/>
                        <a:pt x="676072" y="869292"/>
                        <a:pt x="702612" y="864376"/>
                      </a:cubicBezTo>
                      <a:cubicBezTo>
                        <a:pt x="713361" y="862376"/>
                        <a:pt x="713319" y="854627"/>
                        <a:pt x="712778" y="844419"/>
                      </a:cubicBezTo>
                      <a:cubicBezTo>
                        <a:pt x="712236" y="834045"/>
                        <a:pt x="711445" y="829420"/>
                        <a:pt x="701778" y="824045"/>
                      </a:cubicBezTo>
                      <a:cubicBezTo>
                        <a:pt x="694529" y="820004"/>
                        <a:pt x="685988" y="819796"/>
                        <a:pt x="678863" y="815796"/>
                      </a:cubicBezTo>
                      <a:cubicBezTo>
                        <a:pt x="673031" y="812505"/>
                        <a:pt x="666115" y="799964"/>
                        <a:pt x="658907" y="803714"/>
                      </a:cubicBezTo>
                      <a:cubicBezTo>
                        <a:pt x="652449" y="807047"/>
                        <a:pt x="656532" y="817921"/>
                        <a:pt x="649699" y="820337"/>
                      </a:cubicBezTo>
                      <a:cubicBezTo>
                        <a:pt x="641033" y="823421"/>
                        <a:pt x="630451" y="809213"/>
                        <a:pt x="625409" y="804214"/>
                      </a:cubicBezTo>
                      <a:cubicBezTo>
                        <a:pt x="618118" y="796964"/>
                        <a:pt x="610327" y="792715"/>
                        <a:pt x="602120" y="786965"/>
                      </a:cubicBezTo>
                      <a:cubicBezTo>
                        <a:pt x="591037" y="779257"/>
                        <a:pt x="594787" y="772716"/>
                        <a:pt x="594370" y="761467"/>
                      </a:cubicBezTo>
                      <a:cubicBezTo>
                        <a:pt x="593995" y="751801"/>
                        <a:pt x="588496" y="741760"/>
                        <a:pt x="582288" y="734511"/>
                      </a:cubicBezTo>
                      <a:cubicBezTo>
                        <a:pt x="574538" y="725511"/>
                        <a:pt x="571455" y="733511"/>
                        <a:pt x="564247" y="737719"/>
                      </a:cubicBezTo>
                      <a:cubicBezTo>
                        <a:pt x="558664" y="740968"/>
                        <a:pt x="548040" y="738469"/>
                        <a:pt x="543582" y="743552"/>
                      </a:cubicBezTo>
                      <a:cubicBezTo>
                        <a:pt x="537374" y="750634"/>
                        <a:pt x="546165" y="758217"/>
                        <a:pt x="551248" y="762633"/>
                      </a:cubicBezTo>
                      <a:cubicBezTo>
                        <a:pt x="554165" y="765175"/>
                        <a:pt x="557831" y="766217"/>
                        <a:pt x="558248" y="770716"/>
                      </a:cubicBezTo>
                      <a:cubicBezTo>
                        <a:pt x="558706" y="776049"/>
                        <a:pt x="555332" y="778216"/>
                        <a:pt x="551373" y="776757"/>
                      </a:cubicBezTo>
                      <a:cubicBezTo>
                        <a:pt x="546999" y="775174"/>
                        <a:pt x="548623" y="768966"/>
                        <a:pt x="541666" y="770258"/>
                      </a:cubicBezTo>
                      <a:cubicBezTo>
                        <a:pt x="537708" y="771008"/>
                        <a:pt x="536083" y="776841"/>
                        <a:pt x="531500" y="777674"/>
                      </a:cubicBezTo>
                      <a:cubicBezTo>
                        <a:pt x="524709" y="778882"/>
                        <a:pt x="512626" y="770924"/>
                        <a:pt x="507377" y="766592"/>
                      </a:cubicBezTo>
                      <a:cubicBezTo>
                        <a:pt x="499002" y="759592"/>
                        <a:pt x="494128" y="749010"/>
                        <a:pt x="488836" y="739677"/>
                      </a:cubicBezTo>
                      <a:cubicBezTo>
                        <a:pt x="479920" y="724011"/>
                        <a:pt x="475046" y="708971"/>
                        <a:pt x="475837" y="691181"/>
                      </a:cubicBezTo>
                      <a:cubicBezTo>
                        <a:pt x="476296" y="680431"/>
                        <a:pt x="469171" y="681265"/>
                        <a:pt x="470380" y="671599"/>
                      </a:cubicBezTo>
                      <a:cubicBezTo>
                        <a:pt x="470838" y="668016"/>
                        <a:pt x="474129" y="663808"/>
                        <a:pt x="470796" y="660600"/>
                      </a:cubicBezTo>
                      <a:cubicBezTo>
                        <a:pt x="467379" y="657350"/>
                        <a:pt x="464713" y="661808"/>
                        <a:pt x="461005" y="661724"/>
                      </a:cubicBezTo>
                      <a:cubicBezTo>
                        <a:pt x="457005" y="661641"/>
                        <a:pt x="456714" y="660391"/>
                        <a:pt x="456089" y="657266"/>
                      </a:cubicBezTo>
                      <a:cubicBezTo>
                        <a:pt x="455131" y="652433"/>
                        <a:pt x="460255" y="652975"/>
                        <a:pt x="457214" y="646892"/>
                      </a:cubicBezTo>
                      <a:cubicBezTo>
                        <a:pt x="454047" y="640559"/>
                        <a:pt x="445798" y="638018"/>
                        <a:pt x="458005" y="634018"/>
                      </a:cubicBezTo>
                      <a:cubicBezTo>
                        <a:pt x="454131" y="623686"/>
                        <a:pt x="445840" y="625644"/>
                        <a:pt x="437590" y="623811"/>
                      </a:cubicBezTo>
                      <a:cubicBezTo>
                        <a:pt x="433132" y="622811"/>
                        <a:pt x="427675" y="620228"/>
                        <a:pt x="427508" y="615020"/>
                      </a:cubicBezTo>
                      <a:cubicBezTo>
                        <a:pt x="427341" y="610312"/>
                        <a:pt x="433508" y="609187"/>
                        <a:pt x="431049" y="603354"/>
                      </a:cubicBezTo>
                      <a:cubicBezTo>
                        <a:pt x="427675" y="595313"/>
                        <a:pt x="415300" y="597646"/>
                        <a:pt x="415801" y="586522"/>
                      </a:cubicBezTo>
                      <a:cubicBezTo>
                        <a:pt x="416009" y="582231"/>
                        <a:pt x="420258" y="578772"/>
                        <a:pt x="417925" y="574439"/>
                      </a:cubicBezTo>
                      <a:cubicBezTo>
                        <a:pt x="416342" y="571440"/>
                        <a:pt x="410259" y="572523"/>
                        <a:pt x="408134" y="569815"/>
                      </a:cubicBezTo>
                      <a:cubicBezTo>
                        <a:pt x="401385" y="561107"/>
                        <a:pt x="418717" y="552899"/>
                        <a:pt x="424258" y="548233"/>
                      </a:cubicBezTo>
                      <a:cubicBezTo>
                        <a:pt x="429549" y="543817"/>
                        <a:pt x="429299" y="547108"/>
                        <a:pt x="427799" y="540067"/>
                      </a:cubicBezTo>
                      <a:cubicBezTo>
                        <a:pt x="426966" y="536067"/>
                        <a:pt x="422008" y="533734"/>
                        <a:pt x="425966" y="528860"/>
                      </a:cubicBezTo>
                      <a:cubicBezTo>
                        <a:pt x="434007" y="518944"/>
                        <a:pt x="451589" y="534068"/>
                        <a:pt x="459088" y="536067"/>
                      </a:cubicBezTo>
                      <a:cubicBezTo>
                        <a:pt x="471505" y="539359"/>
                        <a:pt x="470963" y="523402"/>
                        <a:pt x="465005" y="515485"/>
                      </a:cubicBezTo>
                      <a:cubicBezTo>
                        <a:pt x="460130" y="509028"/>
                        <a:pt x="454172" y="511361"/>
                        <a:pt x="448965" y="507319"/>
                      </a:cubicBezTo>
                      <a:cubicBezTo>
                        <a:pt x="441423" y="501528"/>
                        <a:pt x="450506" y="498153"/>
                        <a:pt x="451006" y="492112"/>
                      </a:cubicBezTo>
                      <a:cubicBezTo>
                        <a:pt x="451631" y="484488"/>
                        <a:pt x="445173" y="485529"/>
                        <a:pt x="450423" y="478697"/>
                      </a:cubicBezTo>
                      <a:cubicBezTo>
                        <a:pt x="455922" y="471531"/>
                        <a:pt x="455964" y="475947"/>
                        <a:pt x="453673" y="465489"/>
                      </a:cubicBezTo>
                      <a:cubicBezTo>
                        <a:pt x="452339" y="459406"/>
                        <a:pt x="453464" y="453074"/>
                        <a:pt x="452131" y="446991"/>
                      </a:cubicBezTo>
                      <a:cubicBezTo>
                        <a:pt x="451756" y="445408"/>
                        <a:pt x="449423" y="443658"/>
                        <a:pt x="449298" y="442158"/>
                      </a:cubicBezTo>
                      <a:cubicBezTo>
                        <a:pt x="449006" y="438616"/>
                        <a:pt x="450464" y="432700"/>
                        <a:pt x="453631" y="430409"/>
                      </a:cubicBezTo>
                      <a:cubicBezTo>
                        <a:pt x="463338" y="423409"/>
                        <a:pt x="466463" y="438033"/>
                        <a:pt x="471505" y="443283"/>
                      </a:cubicBezTo>
                      <a:cubicBezTo>
                        <a:pt x="474629" y="446532"/>
                        <a:pt x="476587" y="446866"/>
                        <a:pt x="478754" y="450949"/>
                      </a:cubicBezTo>
                      <a:cubicBezTo>
                        <a:pt x="480337" y="453907"/>
                        <a:pt x="480170" y="458407"/>
                        <a:pt x="482254" y="461448"/>
                      </a:cubicBezTo>
                      <a:cubicBezTo>
                        <a:pt x="485212" y="465739"/>
                        <a:pt x="497127" y="474905"/>
                        <a:pt x="502919" y="474447"/>
                      </a:cubicBezTo>
                      <a:cubicBezTo>
                        <a:pt x="522501" y="472864"/>
                        <a:pt x="485004" y="411618"/>
                        <a:pt x="484004" y="401286"/>
                      </a:cubicBezTo>
                      <a:cubicBezTo>
                        <a:pt x="494753" y="400786"/>
                        <a:pt x="491045" y="389995"/>
                        <a:pt x="493544" y="382871"/>
                      </a:cubicBezTo>
                      <a:cubicBezTo>
                        <a:pt x="494878" y="379037"/>
                        <a:pt x="499877" y="375496"/>
                        <a:pt x="500544" y="371871"/>
                      </a:cubicBezTo>
                      <a:cubicBezTo>
                        <a:pt x="501294" y="367622"/>
                        <a:pt x="499044" y="363122"/>
                        <a:pt x="499836" y="358206"/>
                      </a:cubicBezTo>
                      <a:cubicBezTo>
                        <a:pt x="501127" y="350331"/>
                        <a:pt x="504169" y="340624"/>
                        <a:pt x="509418" y="333916"/>
                      </a:cubicBezTo>
                      <a:cubicBezTo>
                        <a:pt x="511960" y="330666"/>
                        <a:pt x="515751" y="329291"/>
                        <a:pt x="518293" y="326375"/>
                      </a:cubicBezTo>
                      <a:cubicBezTo>
                        <a:pt x="523501" y="320417"/>
                        <a:pt x="526042" y="312209"/>
                        <a:pt x="530792" y="306085"/>
                      </a:cubicBezTo>
                      <a:cubicBezTo>
                        <a:pt x="536666" y="298502"/>
                        <a:pt x="545499" y="296794"/>
                        <a:pt x="553790" y="292794"/>
                      </a:cubicBezTo>
                      <a:cubicBezTo>
                        <a:pt x="557123" y="291169"/>
                        <a:pt x="562331" y="289461"/>
                        <a:pt x="565497" y="289878"/>
                      </a:cubicBezTo>
                      <a:cubicBezTo>
                        <a:pt x="568664" y="290294"/>
                        <a:pt x="570705" y="294836"/>
                        <a:pt x="575246" y="294419"/>
                      </a:cubicBezTo>
                      <a:cubicBezTo>
                        <a:pt x="578954" y="294086"/>
                        <a:pt x="583954" y="287628"/>
                        <a:pt x="586454" y="288378"/>
                      </a:cubicBezTo>
                      <a:cubicBezTo>
                        <a:pt x="589954" y="289419"/>
                        <a:pt x="587787" y="294877"/>
                        <a:pt x="591579" y="296835"/>
                      </a:cubicBezTo>
                      <a:cubicBezTo>
                        <a:pt x="592287" y="297210"/>
                        <a:pt x="602620" y="297794"/>
                        <a:pt x="603369" y="297669"/>
                      </a:cubicBezTo>
                      <a:cubicBezTo>
                        <a:pt x="604952" y="297419"/>
                        <a:pt x="606494" y="294669"/>
                        <a:pt x="608702" y="294336"/>
                      </a:cubicBezTo>
                      <a:cubicBezTo>
                        <a:pt x="610702" y="294002"/>
                        <a:pt x="613161" y="295627"/>
                        <a:pt x="614660" y="295252"/>
                      </a:cubicBezTo>
                      <a:cubicBezTo>
                        <a:pt x="625535" y="292627"/>
                        <a:pt x="620493" y="283753"/>
                        <a:pt x="614285" y="277587"/>
                      </a:cubicBezTo>
                      <a:cubicBezTo>
                        <a:pt x="607453" y="270796"/>
                        <a:pt x="601911" y="265588"/>
                        <a:pt x="597328" y="258130"/>
                      </a:cubicBezTo>
                      <a:cubicBezTo>
                        <a:pt x="594120" y="252922"/>
                        <a:pt x="596036" y="255839"/>
                        <a:pt x="590079" y="253297"/>
                      </a:cubicBezTo>
                      <a:cubicBezTo>
                        <a:pt x="582496" y="250047"/>
                        <a:pt x="587496" y="251547"/>
                        <a:pt x="586871" y="246548"/>
                      </a:cubicBezTo>
                      <a:cubicBezTo>
                        <a:pt x="586746" y="245714"/>
                        <a:pt x="588162" y="243964"/>
                        <a:pt x="587787" y="242340"/>
                      </a:cubicBezTo>
                      <a:cubicBezTo>
                        <a:pt x="587329" y="240423"/>
                        <a:pt x="583329" y="240715"/>
                        <a:pt x="582829" y="238881"/>
                      </a:cubicBezTo>
                      <a:cubicBezTo>
                        <a:pt x="581746" y="235007"/>
                        <a:pt x="584621" y="231965"/>
                        <a:pt x="586496" y="227882"/>
                      </a:cubicBezTo>
                      <a:cubicBezTo>
                        <a:pt x="591537" y="216675"/>
                        <a:pt x="592537" y="204509"/>
                        <a:pt x="581413" y="196010"/>
                      </a:cubicBezTo>
                      <a:cubicBezTo>
                        <a:pt x="582663" y="193302"/>
                        <a:pt x="584746" y="190885"/>
                        <a:pt x="586579" y="188719"/>
                      </a:cubicBezTo>
                      <a:cubicBezTo>
                        <a:pt x="581788" y="183636"/>
                        <a:pt x="578996" y="184761"/>
                        <a:pt x="580996" y="177511"/>
                      </a:cubicBezTo>
                      <a:cubicBezTo>
                        <a:pt x="581663" y="175053"/>
                        <a:pt x="585121" y="172595"/>
                        <a:pt x="585329" y="170178"/>
                      </a:cubicBezTo>
                      <a:cubicBezTo>
                        <a:pt x="585454" y="168803"/>
                        <a:pt x="582121" y="150388"/>
                        <a:pt x="581288" y="149722"/>
                      </a:cubicBezTo>
                      <a:cubicBezTo>
                        <a:pt x="580371" y="148972"/>
                        <a:pt x="575038" y="147888"/>
                        <a:pt x="576038" y="148930"/>
                      </a:cubicBezTo>
                      <a:cubicBezTo>
                        <a:pt x="571538" y="144139"/>
                        <a:pt x="580996" y="143930"/>
                        <a:pt x="582829" y="136806"/>
                      </a:cubicBezTo>
                      <a:cubicBezTo>
                        <a:pt x="576288" y="134681"/>
                        <a:pt x="563872" y="136889"/>
                        <a:pt x="564331" y="127848"/>
                      </a:cubicBezTo>
                      <a:cubicBezTo>
                        <a:pt x="564622" y="122307"/>
                        <a:pt x="570747" y="119724"/>
                        <a:pt x="569956" y="113016"/>
                      </a:cubicBezTo>
                      <a:cubicBezTo>
                        <a:pt x="569455" y="108641"/>
                        <a:pt x="565081" y="107516"/>
                        <a:pt x="567080" y="101684"/>
                      </a:cubicBezTo>
                      <a:cubicBezTo>
                        <a:pt x="560414" y="100475"/>
                        <a:pt x="562206" y="106892"/>
                        <a:pt x="559039" y="107350"/>
                      </a:cubicBezTo>
                      <a:cubicBezTo>
                        <a:pt x="553540" y="108141"/>
                        <a:pt x="550457" y="100767"/>
                        <a:pt x="552582" y="95934"/>
                      </a:cubicBezTo>
                      <a:cubicBezTo>
                        <a:pt x="557039" y="85976"/>
                        <a:pt x="572747" y="95059"/>
                        <a:pt x="564997" y="79727"/>
                      </a:cubicBezTo>
                      <a:cubicBezTo>
                        <a:pt x="563039" y="75852"/>
                        <a:pt x="560706" y="74144"/>
                        <a:pt x="559748" y="70144"/>
                      </a:cubicBezTo>
                      <a:cubicBezTo>
                        <a:pt x="558706" y="65853"/>
                        <a:pt x="562831" y="66436"/>
                        <a:pt x="558664" y="61645"/>
                      </a:cubicBezTo>
                      <a:cubicBezTo>
                        <a:pt x="550957" y="52729"/>
                        <a:pt x="541041" y="52854"/>
                        <a:pt x="555414" y="42730"/>
                      </a:cubicBezTo>
                      <a:cubicBezTo>
                        <a:pt x="560040" y="39480"/>
                        <a:pt x="563039" y="39897"/>
                        <a:pt x="560581" y="33522"/>
                      </a:cubicBezTo>
                      <a:cubicBezTo>
                        <a:pt x="559331" y="30314"/>
                        <a:pt x="552707" y="27814"/>
                        <a:pt x="552082" y="25064"/>
                      </a:cubicBezTo>
                      <a:cubicBezTo>
                        <a:pt x="550498" y="18232"/>
                        <a:pt x="558248" y="18898"/>
                        <a:pt x="560664" y="15315"/>
                      </a:cubicBezTo>
                      <a:cubicBezTo>
                        <a:pt x="560748" y="15190"/>
                        <a:pt x="560789" y="15065"/>
                        <a:pt x="560873" y="14940"/>
                      </a:cubicBezTo>
                      <a:cubicBezTo>
                        <a:pt x="558331" y="14149"/>
                        <a:pt x="555414" y="13149"/>
                        <a:pt x="552123" y="11982"/>
                      </a:cubicBezTo>
                      <a:cubicBezTo>
                        <a:pt x="549540" y="11065"/>
                        <a:pt x="546582" y="10024"/>
                        <a:pt x="545874" y="9940"/>
                      </a:cubicBezTo>
                      <a:cubicBezTo>
                        <a:pt x="540208" y="9274"/>
                        <a:pt x="538125" y="9732"/>
                        <a:pt x="532917" y="11774"/>
                      </a:cubicBezTo>
                      <a:cubicBezTo>
                        <a:pt x="532625" y="11899"/>
                        <a:pt x="532208" y="13190"/>
                        <a:pt x="532000" y="13899"/>
                      </a:cubicBezTo>
                      <a:cubicBezTo>
                        <a:pt x="531375" y="15982"/>
                        <a:pt x="530416" y="19148"/>
                        <a:pt x="526750" y="19815"/>
                      </a:cubicBezTo>
                      <a:cubicBezTo>
                        <a:pt x="523750" y="20356"/>
                        <a:pt x="520418" y="18065"/>
                        <a:pt x="516334" y="14982"/>
                      </a:cubicBezTo>
                      <a:cubicBezTo>
                        <a:pt x="515418" y="14315"/>
                        <a:pt x="514626" y="13690"/>
                        <a:pt x="514043" y="13315"/>
                      </a:cubicBezTo>
                      <a:cubicBezTo>
                        <a:pt x="513793" y="13190"/>
                        <a:pt x="513001" y="13274"/>
                        <a:pt x="512418" y="13357"/>
                      </a:cubicBezTo>
                      <a:cubicBezTo>
                        <a:pt x="510793" y="13524"/>
                        <a:pt x="508377" y="13815"/>
                        <a:pt x="506335" y="11815"/>
                      </a:cubicBezTo>
                      <a:cubicBezTo>
                        <a:pt x="504377" y="9940"/>
                        <a:pt x="504627" y="7399"/>
                        <a:pt x="504752" y="5691"/>
                      </a:cubicBezTo>
                      <a:cubicBezTo>
                        <a:pt x="504794" y="5441"/>
                        <a:pt x="504794" y="5108"/>
                        <a:pt x="504794" y="4858"/>
                      </a:cubicBezTo>
                      <a:cubicBezTo>
                        <a:pt x="500294" y="1149"/>
                        <a:pt x="499586" y="1983"/>
                        <a:pt x="497378" y="4524"/>
                      </a:cubicBezTo>
                      <a:cubicBezTo>
                        <a:pt x="495128" y="7107"/>
                        <a:pt x="491878" y="10899"/>
                        <a:pt x="484504" y="9815"/>
                      </a:cubicBezTo>
                      <a:cubicBezTo>
                        <a:pt x="481379" y="15482"/>
                        <a:pt x="482254" y="18940"/>
                        <a:pt x="483462" y="23606"/>
                      </a:cubicBezTo>
                      <a:cubicBezTo>
                        <a:pt x="484212" y="26606"/>
                        <a:pt x="485086" y="29981"/>
                        <a:pt x="485004" y="34314"/>
                      </a:cubicBezTo>
                      <a:cubicBezTo>
                        <a:pt x="484962" y="35897"/>
                        <a:pt x="479962" y="47938"/>
                        <a:pt x="479879" y="48021"/>
                      </a:cubicBezTo>
                      <a:cubicBezTo>
                        <a:pt x="479004" y="49812"/>
                        <a:pt x="478504" y="50979"/>
                        <a:pt x="478171" y="51812"/>
                      </a:cubicBezTo>
                      <a:cubicBezTo>
                        <a:pt x="477087" y="54395"/>
                        <a:pt x="476713" y="54812"/>
                        <a:pt x="474004" y="56312"/>
                      </a:cubicBezTo>
                      <a:cubicBezTo>
                        <a:pt x="473296" y="56687"/>
                        <a:pt x="472379" y="57229"/>
                        <a:pt x="471129" y="57937"/>
                      </a:cubicBezTo>
                      <a:cubicBezTo>
                        <a:pt x="468130" y="59728"/>
                        <a:pt x="465880" y="59603"/>
                        <a:pt x="464422" y="59562"/>
                      </a:cubicBezTo>
                      <a:cubicBezTo>
                        <a:pt x="464088" y="59562"/>
                        <a:pt x="463588" y="59520"/>
                        <a:pt x="463463" y="59562"/>
                      </a:cubicBezTo>
                      <a:cubicBezTo>
                        <a:pt x="463422" y="59603"/>
                        <a:pt x="462838" y="60020"/>
                        <a:pt x="461880" y="62853"/>
                      </a:cubicBezTo>
                      <a:cubicBezTo>
                        <a:pt x="461464" y="64103"/>
                        <a:pt x="461922" y="65811"/>
                        <a:pt x="462422" y="67644"/>
                      </a:cubicBezTo>
                      <a:cubicBezTo>
                        <a:pt x="463255" y="70686"/>
                        <a:pt x="464338" y="74477"/>
                        <a:pt x="461547" y="78102"/>
                      </a:cubicBezTo>
                      <a:cubicBezTo>
                        <a:pt x="458797" y="81643"/>
                        <a:pt x="455131" y="81768"/>
                        <a:pt x="452214" y="81852"/>
                      </a:cubicBezTo>
                      <a:cubicBezTo>
                        <a:pt x="449590" y="81935"/>
                        <a:pt x="448090" y="82060"/>
                        <a:pt x="446923" y="83435"/>
                      </a:cubicBezTo>
                      <a:cubicBezTo>
                        <a:pt x="445548" y="85060"/>
                        <a:pt x="445631" y="91226"/>
                        <a:pt x="445673" y="94184"/>
                      </a:cubicBezTo>
                      <a:lnTo>
                        <a:pt x="445673" y="96017"/>
                      </a:lnTo>
                      <a:cubicBezTo>
                        <a:pt x="445673" y="97517"/>
                        <a:pt x="445798" y="99017"/>
                        <a:pt x="445965" y="100559"/>
                      </a:cubicBezTo>
                      <a:cubicBezTo>
                        <a:pt x="446340" y="104392"/>
                        <a:pt x="446756" y="108683"/>
                        <a:pt x="444882" y="112766"/>
                      </a:cubicBezTo>
                      <a:cubicBezTo>
                        <a:pt x="443465" y="115849"/>
                        <a:pt x="441090" y="117474"/>
                        <a:pt x="439215" y="118766"/>
                      </a:cubicBezTo>
                      <a:cubicBezTo>
                        <a:pt x="437965" y="119641"/>
                        <a:pt x="436882" y="120390"/>
                        <a:pt x="436340" y="121349"/>
                      </a:cubicBezTo>
                      <a:cubicBezTo>
                        <a:pt x="434341" y="124973"/>
                        <a:pt x="434841" y="126182"/>
                        <a:pt x="435632" y="128057"/>
                      </a:cubicBezTo>
                      <a:cubicBezTo>
                        <a:pt x="436340" y="129765"/>
                        <a:pt x="437257" y="131931"/>
                        <a:pt x="436424" y="135306"/>
                      </a:cubicBezTo>
                      <a:cubicBezTo>
                        <a:pt x="435257" y="139972"/>
                        <a:pt x="431799" y="143180"/>
                        <a:pt x="428466" y="146305"/>
                      </a:cubicBezTo>
                      <a:lnTo>
                        <a:pt x="426716" y="147972"/>
                      </a:lnTo>
                      <a:cubicBezTo>
                        <a:pt x="424758" y="149847"/>
                        <a:pt x="422925" y="152096"/>
                        <a:pt x="421091" y="154263"/>
                      </a:cubicBezTo>
                      <a:cubicBezTo>
                        <a:pt x="415883" y="160512"/>
                        <a:pt x="410551" y="166970"/>
                        <a:pt x="401677" y="167429"/>
                      </a:cubicBezTo>
                      <a:cubicBezTo>
                        <a:pt x="395344" y="167762"/>
                        <a:pt x="387594" y="164595"/>
                        <a:pt x="381928" y="162304"/>
                      </a:cubicBezTo>
                      <a:cubicBezTo>
                        <a:pt x="380136" y="161554"/>
                        <a:pt x="378553" y="160929"/>
                        <a:pt x="377345" y="160554"/>
                      </a:cubicBezTo>
                      <a:cubicBezTo>
                        <a:pt x="374554" y="159679"/>
                        <a:pt x="373720" y="157679"/>
                        <a:pt x="373303" y="156429"/>
                      </a:cubicBezTo>
                      <a:cubicBezTo>
                        <a:pt x="372804" y="156638"/>
                        <a:pt x="371970" y="156971"/>
                        <a:pt x="370762" y="157638"/>
                      </a:cubicBezTo>
                      <a:cubicBezTo>
                        <a:pt x="369554" y="158263"/>
                        <a:pt x="368470" y="159554"/>
                        <a:pt x="367179" y="161012"/>
                      </a:cubicBezTo>
                      <a:cubicBezTo>
                        <a:pt x="365221" y="163221"/>
                        <a:pt x="363054" y="165762"/>
                        <a:pt x="359555" y="167262"/>
                      </a:cubicBezTo>
                      <a:cubicBezTo>
                        <a:pt x="354805" y="169303"/>
                        <a:pt x="349014" y="169845"/>
                        <a:pt x="343431" y="170387"/>
                      </a:cubicBezTo>
                      <a:cubicBezTo>
                        <a:pt x="337889" y="170928"/>
                        <a:pt x="332640" y="171428"/>
                        <a:pt x="328765" y="173261"/>
                      </a:cubicBezTo>
                      <a:cubicBezTo>
                        <a:pt x="325765" y="174678"/>
                        <a:pt x="325432" y="175720"/>
                        <a:pt x="324890" y="177469"/>
                      </a:cubicBezTo>
                      <a:cubicBezTo>
                        <a:pt x="324391" y="179053"/>
                        <a:pt x="323807" y="181011"/>
                        <a:pt x="321474" y="183094"/>
                      </a:cubicBezTo>
                      <a:cubicBezTo>
                        <a:pt x="318891" y="185386"/>
                        <a:pt x="315766" y="186302"/>
                        <a:pt x="313058" y="187094"/>
                      </a:cubicBezTo>
                      <a:cubicBezTo>
                        <a:pt x="311308" y="187594"/>
                        <a:pt x="309683" y="188052"/>
                        <a:pt x="308267" y="188844"/>
                      </a:cubicBezTo>
                      <a:cubicBezTo>
                        <a:pt x="306767" y="189677"/>
                        <a:pt x="305767" y="190677"/>
                        <a:pt x="304684" y="191760"/>
                      </a:cubicBezTo>
                      <a:cubicBezTo>
                        <a:pt x="302559" y="193968"/>
                        <a:pt x="300143" y="196426"/>
                        <a:pt x="294268" y="195968"/>
                      </a:cubicBezTo>
                      <a:cubicBezTo>
                        <a:pt x="286893" y="195343"/>
                        <a:pt x="285394" y="193135"/>
                        <a:pt x="284769" y="188385"/>
                      </a:cubicBezTo>
                      <a:cubicBezTo>
                        <a:pt x="284602" y="187135"/>
                        <a:pt x="284435" y="185802"/>
                        <a:pt x="283852" y="184261"/>
                      </a:cubicBezTo>
                      <a:lnTo>
                        <a:pt x="282685" y="181219"/>
                      </a:lnTo>
                      <a:cubicBezTo>
                        <a:pt x="279061" y="171720"/>
                        <a:pt x="275269" y="161929"/>
                        <a:pt x="272853" y="151805"/>
                      </a:cubicBezTo>
                      <a:cubicBezTo>
                        <a:pt x="271561" y="146472"/>
                        <a:pt x="271478" y="140806"/>
                        <a:pt x="271436" y="135389"/>
                      </a:cubicBezTo>
                      <a:cubicBezTo>
                        <a:pt x="271353" y="130015"/>
                        <a:pt x="271270" y="124932"/>
                        <a:pt x="270145" y="120390"/>
                      </a:cubicBezTo>
                      <a:cubicBezTo>
                        <a:pt x="268937" y="115724"/>
                        <a:pt x="266478" y="112474"/>
                        <a:pt x="262812" y="110724"/>
                      </a:cubicBezTo>
                      <a:cubicBezTo>
                        <a:pt x="257396" y="108141"/>
                        <a:pt x="249229" y="108891"/>
                        <a:pt x="241022" y="112724"/>
                      </a:cubicBezTo>
                      <a:cubicBezTo>
                        <a:pt x="239355" y="113516"/>
                        <a:pt x="237689" y="114891"/>
                        <a:pt x="235897" y="116349"/>
                      </a:cubicBezTo>
                      <a:cubicBezTo>
                        <a:pt x="232898" y="118849"/>
                        <a:pt x="229481" y="121682"/>
                        <a:pt x="225065" y="122057"/>
                      </a:cubicBezTo>
                      <a:cubicBezTo>
                        <a:pt x="221024" y="122349"/>
                        <a:pt x="217982" y="120599"/>
                        <a:pt x="215232" y="119015"/>
                      </a:cubicBezTo>
                      <a:cubicBezTo>
                        <a:pt x="213149" y="117849"/>
                        <a:pt x="211232" y="116766"/>
                        <a:pt x="209149" y="116599"/>
                      </a:cubicBezTo>
                      <a:cubicBezTo>
                        <a:pt x="199775" y="115932"/>
                        <a:pt x="187484" y="118474"/>
                        <a:pt x="182526" y="125807"/>
                      </a:cubicBezTo>
                      <a:cubicBezTo>
                        <a:pt x="181068" y="127932"/>
                        <a:pt x="180735" y="130390"/>
                        <a:pt x="180318" y="133015"/>
                      </a:cubicBezTo>
                      <a:cubicBezTo>
                        <a:pt x="179652" y="137306"/>
                        <a:pt x="178943" y="142181"/>
                        <a:pt x="172944" y="145139"/>
                      </a:cubicBezTo>
                      <a:cubicBezTo>
                        <a:pt x="168152" y="147513"/>
                        <a:pt x="160570" y="147263"/>
                        <a:pt x="153279" y="146972"/>
                      </a:cubicBezTo>
                      <a:cubicBezTo>
                        <a:pt x="148279" y="146805"/>
                        <a:pt x="143113" y="146597"/>
                        <a:pt x="139613" y="147347"/>
                      </a:cubicBezTo>
                      <a:cubicBezTo>
                        <a:pt x="138113" y="147680"/>
                        <a:pt x="136988" y="147847"/>
                        <a:pt x="136196" y="148013"/>
                      </a:cubicBezTo>
                      <a:cubicBezTo>
                        <a:pt x="136072" y="148013"/>
                        <a:pt x="135988" y="148055"/>
                        <a:pt x="135905" y="148055"/>
                      </a:cubicBezTo>
                      <a:cubicBezTo>
                        <a:pt x="135863" y="149055"/>
                        <a:pt x="135780" y="150597"/>
                        <a:pt x="135280" y="152930"/>
                      </a:cubicBezTo>
                      <a:cubicBezTo>
                        <a:pt x="134863" y="154888"/>
                        <a:pt x="135238" y="155929"/>
                        <a:pt x="135696" y="157304"/>
                      </a:cubicBezTo>
                      <a:cubicBezTo>
                        <a:pt x="136738" y="160346"/>
                        <a:pt x="137238" y="163054"/>
                        <a:pt x="133072" y="168345"/>
                      </a:cubicBezTo>
                      <a:cubicBezTo>
                        <a:pt x="130406" y="171678"/>
                        <a:pt x="126239" y="173803"/>
                        <a:pt x="122197" y="175845"/>
                      </a:cubicBezTo>
                      <a:cubicBezTo>
                        <a:pt x="119948" y="176969"/>
                        <a:pt x="117823" y="178053"/>
                        <a:pt x="116198" y="179261"/>
                      </a:cubicBezTo>
                      <a:cubicBezTo>
                        <a:pt x="113323" y="181344"/>
                        <a:pt x="110698" y="186094"/>
                        <a:pt x="108157" y="190718"/>
                      </a:cubicBezTo>
                      <a:cubicBezTo>
                        <a:pt x="104407" y="197510"/>
                        <a:pt x="100533" y="204551"/>
                        <a:pt x="94575" y="205259"/>
                      </a:cubicBezTo>
                      <a:cubicBezTo>
                        <a:pt x="91117" y="205717"/>
                        <a:pt x="88617" y="203801"/>
                        <a:pt x="86450" y="202134"/>
                      </a:cubicBezTo>
                      <a:cubicBezTo>
                        <a:pt x="84534" y="200634"/>
                        <a:pt x="82826" y="199384"/>
                        <a:pt x="80617" y="199634"/>
                      </a:cubicBezTo>
                      <a:cubicBezTo>
                        <a:pt x="77784" y="199968"/>
                        <a:pt x="77409" y="200801"/>
                        <a:pt x="76701" y="202426"/>
                      </a:cubicBezTo>
                      <a:cubicBezTo>
                        <a:pt x="75993" y="204009"/>
                        <a:pt x="75076" y="206176"/>
                        <a:pt x="71993" y="207259"/>
                      </a:cubicBezTo>
                      <a:cubicBezTo>
                        <a:pt x="69702" y="208092"/>
                        <a:pt x="66368" y="207884"/>
                        <a:pt x="62910" y="207675"/>
                      </a:cubicBezTo>
                      <a:cubicBezTo>
                        <a:pt x="60536" y="207509"/>
                        <a:pt x="56077" y="207259"/>
                        <a:pt x="55203" y="207967"/>
                      </a:cubicBezTo>
                      <a:cubicBezTo>
                        <a:pt x="55286" y="207967"/>
                        <a:pt x="55244" y="209384"/>
                        <a:pt x="58827" y="213717"/>
                      </a:cubicBezTo>
                      <a:cubicBezTo>
                        <a:pt x="59869" y="214967"/>
                        <a:pt x="61452" y="215550"/>
                        <a:pt x="63119" y="216175"/>
                      </a:cubicBezTo>
                      <a:cubicBezTo>
                        <a:pt x="65577" y="217050"/>
                        <a:pt x="68952" y="218300"/>
                        <a:pt x="69452" y="222341"/>
                      </a:cubicBezTo>
                      <a:cubicBezTo>
                        <a:pt x="69702" y="224508"/>
                        <a:pt x="69827" y="227632"/>
                        <a:pt x="67827" y="229341"/>
                      </a:cubicBezTo>
                      <a:cubicBezTo>
                        <a:pt x="65785" y="231090"/>
                        <a:pt x="63077" y="230340"/>
                        <a:pt x="60702" y="229674"/>
                      </a:cubicBezTo>
                      <a:cubicBezTo>
                        <a:pt x="59578" y="229341"/>
                        <a:pt x="58453" y="229049"/>
                        <a:pt x="57619" y="229091"/>
                      </a:cubicBezTo>
                      <a:lnTo>
                        <a:pt x="56994" y="229132"/>
                      </a:lnTo>
                      <a:cubicBezTo>
                        <a:pt x="46828" y="229757"/>
                        <a:pt x="31413" y="230757"/>
                        <a:pt x="25080" y="239881"/>
                      </a:cubicBezTo>
                      <a:cubicBezTo>
                        <a:pt x="24246" y="241090"/>
                        <a:pt x="23747" y="242798"/>
                        <a:pt x="23247" y="244631"/>
                      </a:cubicBezTo>
                      <a:cubicBezTo>
                        <a:pt x="22580" y="246964"/>
                        <a:pt x="21872" y="249422"/>
                        <a:pt x="20289" y="251256"/>
                      </a:cubicBezTo>
                      <a:cubicBezTo>
                        <a:pt x="17789" y="254214"/>
                        <a:pt x="15206" y="255047"/>
                        <a:pt x="13123" y="255672"/>
                      </a:cubicBezTo>
                      <a:cubicBezTo>
                        <a:pt x="11789" y="256089"/>
                        <a:pt x="10748" y="256380"/>
                        <a:pt x="9789" y="257213"/>
                      </a:cubicBezTo>
                      <a:cubicBezTo>
                        <a:pt x="2582" y="263171"/>
                        <a:pt x="540" y="270671"/>
                        <a:pt x="3956" y="278253"/>
                      </a:cubicBezTo>
                      <a:cubicBezTo>
                        <a:pt x="4081" y="278545"/>
                        <a:pt x="4248" y="278837"/>
                        <a:pt x="4373" y="279128"/>
                      </a:cubicBezTo>
                      <a:cubicBezTo>
                        <a:pt x="6498" y="278087"/>
                        <a:pt x="10831" y="276295"/>
                        <a:pt x="14331" y="277545"/>
                      </a:cubicBezTo>
                      <a:cubicBezTo>
                        <a:pt x="21455" y="280128"/>
                        <a:pt x="19580" y="285378"/>
                        <a:pt x="18580" y="288211"/>
                      </a:cubicBezTo>
                      <a:cubicBezTo>
                        <a:pt x="17831" y="290294"/>
                        <a:pt x="17414" y="291669"/>
                        <a:pt x="17955" y="292794"/>
                      </a:cubicBezTo>
                      <a:cubicBezTo>
                        <a:pt x="19456" y="296002"/>
                        <a:pt x="26122" y="296419"/>
                        <a:pt x="30538" y="296752"/>
                      </a:cubicBezTo>
                      <a:cubicBezTo>
                        <a:pt x="31871" y="296835"/>
                        <a:pt x="33121" y="296919"/>
                        <a:pt x="34079" y="297044"/>
                      </a:cubicBezTo>
                      <a:cubicBezTo>
                        <a:pt x="45787" y="298627"/>
                        <a:pt x="46620" y="302710"/>
                        <a:pt x="47120" y="310376"/>
                      </a:cubicBezTo>
                      <a:cubicBezTo>
                        <a:pt x="47245" y="312293"/>
                        <a:pt x="47412" y="314501"/>
                        <a:pt x="47786" y="317084"/>
                      </a:cubicBezTo>
                      <a:cubicBezTo>
                        <a:pt x="48120" y="319125"/>
                        <a:pt x="48453" y="319959"/>
                        <a:pt x="48703" y="320584"/>
                      </a:cubicBezTo>
                      <a:cubicBezTo>
                        <a:pt x="49411" y="322334"/>
                        <a:pt x="49537" y="323333"/>
                        <a:pt x="48828" y="327000"/>
                      </a:cubicBezTo>
                      <a:cubicBezTo>
                        <a:pt x="48245" y="330000"/>
                        <a:pt x="45995" y="331208"/>
                        <a:pt x="44537" y="331999"/>
                      </a:cubicBezTo>
                      <a:cubicBezTo>
                        <a:pt x="44078" y="332249"/>
                        <a:pt x="43412" y="332583"/>
                        <a:pt x="43287" y="332791"/>
                      </a:cubicBezTo>
                      <a:cubicBezTo>
                        <a:pt x="43287" y="332791"/>
                        <a:pt x="43162" y="333416"/>
                        <a:pt x="44203" y="335416"/>
                      </a:cubicBezTo>
                      <a:cubicBezTo>
                        <a:pt x="45995" y="338832"/>
                        <a:pt x="49995" y="339457"/>
                        <a:pt x="54619" y="340207"/>
                      </a:cubicBezTo>
                      <a:cubicBezTo>
                        <a:pt x="60202" y="341124"/>
                        <a:pt x="67160" y="342249"/>
                        <a:pt x="69243" y="349956"/>
                      </a:cubicBezTo>
                      <a:cubicBezTo>
                        <a:pt x="70243" y="353664"/>
                        <a:pt x="69952" y="356748"/>
                        <a:pt x="69785" y="358997"/>
                      </a:cubicBezTo>
                      <a:cubicBezTo>
                        <a:pt x="69618" y="360831"/>
                        <a:pt x="69576" y="361956"/>
                        <a:pt x="69952" y="362414"/>
                      </a:cubicBezTo>
                      <a:cubicBezTo>
                        <a:pt x="70452" y="362997"/>
                        <a:pt x="72160" y="363789"/>
                        <a:pt x="77534" y="364247"/>
                      </a:cubicBezTo>
                      <a:cubicBezTo>
                        <a:pt x="79743" y="364414"/>
                        <a:pt x="81992" y="364372"/>
                        <a:pt x="84117" y="364289"/>
                      </a:cubicBezTo>
                      <a:cubicBezTo>
                        <a:pt x="91491" y="364080"/>
                        <a:pt x="99782" y="363830"/>
                        <a:pt x="103949" y="374705"/>
                      </a:cubicBezTo>
                      <a:cubicBezTo>
                        <a:pt x="105366" y="378413"/>
                        <a:pt x="104616" y="381371"/>
                        <a:pt x="103990" y="383704"/>
                      </a:cubicBezTo>
                      <a:cubicBezTo>
                        <a:pt x="103532" y="385454"/>
                        <a:pt x="103283" y="386537"/>
                        <a:pt x="103657" y="387620"/>
                      </a:cubicBezTo>
                      <a:cubicBezTo>
                        <a:pt x="104782" y="390912"/>
                        <a:pt x="105282" y="391120"/>
                        <a:pt x="106782" y="391787"/>
                      </a:cubicBezTo>
                      <a:cubicBezTo>
                        <a:pt x="108073" y="392328"/>
                        <a:pt x="109823" y="393036"/>
                        <a:pt x="112115" y="395078"/>
                      </a:cubicBezTo>
                      <a:cubicBezTo>
                        <a:pt x="119906" y="401911"/>
                        <a:pt x="119448" y="406077"/>
                        <a:pt x="117823" y="412077"/>
                      </a:cubicBezTo>
                      <a:cubicBezTo>
                        <a:pt x="117156" y="414493"/>
                        <a:pt x="116406" y="417243"/>
                        <a:pt x="116573" y="420993"/>
                      </a:cubicBezTo>
                      <a:cubicBezTo>
                        <a:pt x="116781" y="425909"/>
                        <a:pt x="118448" y="432200"/>
                        <a:pt x="125114" y="434033"/>
                      </a:cubicBezTo>
                      <a:cubicBezTo>
                        <a:pt x="127989" y="434825"/>
                        <a:pt x="130155" y="433992"/>
                        <a:pt x="132905" y="432908"/>
                      </a:cubicBezTo>
                      <a:cubicBezTo>
                        <a:pt x="135363" y="431950"/>
                        <a:pt x="138155" y="430867"/>
                        <a:pt x="141821" y="430867"/>
                      </a:cubicBezTo>
                      <a:lnTo>
                        <a:pt x="141904" y="430867"/>
                      </a:lnTo>
                      <a:lnTo>
                        <a:pt x="143405" y="430867"/>
                      </a:lnTo>
                      <a:lnTo>
                        <a:pt x="144071" y="432200"/>
                      </a:lnTo>
                      <a:cubicBezTo>
                        <a:pt x="144654" y="433325"/>
                        <a:pt x="145237" y="434033"/>
                        <a:pt x="145737" y="434158"/>
                      </a:cubicBezTo>
                      <a:cubicBezTo>
                        <a:pt x="146904" y="434367"/>
                        <a:pt x="149362" y="432367"/>
                        <a:pt x="151154" y="430909"/>
                      </a:cubicBezTo>
                      <a:cubicBezTo>
                        <a:pt x="154612" y="428076"/>
                        <a:pt x="158528" y="424909"/>
                        <a:pt x="162944" y="426534"/>
                      </a:cubicBezTo>
                      <a:cubicBezTo>
                        <a:pt x="167069" y="428034"/>
                        <a:pt x="168444" y="433033"/>
                        <a:pt x="169652" y="437408"/>
                      </a:cubicBezTo>
                      <a:cubicBezTo>
                        <a:pt x="170236" y="439533"/>
                        <a:pt x="170861" y="441783"/>
                        <a:pt x="171610" y="442866"/>
                      </a:cubicBezTo>
                      <a:cubicBezTo>
                        <a:pt x="173360" y="445324"/>
                        <a:pt x="176360" y="447366"/>
                        <a:pt x="179526" y="449532"/>
                      </a:cubicBezTo>
                      <a:cubicBezTo>
                        <a:pt x="184526" y="452949"/>
                        <a:pt x="190234" y="456823"/>
                        <a:pt x="191692" y="463365"/>
                      </a:cubicBezTo>
                      <a:cubicBezTo>
                        <a:pt x="192776" y="468197"/>
                        <a:pt x="190567" y="470156"/>
                        <a:pt x="189109" y="471489"/>
                      </a:cubicBezTo>
                      <a:cubicBezTo>
                        <a:pt x="188317" y="472197"/>
                        <a:pt x="188026" y="472489"/>
                        <a:pt x="187943" y="472989"/>
                      </a:cubicBezTo>
                      <a:cubicBezTo>
                        <a:pt x="187901" y="473322"/>
                        <a:pt x="187943" y="474114"/>
                        <a:pt x="187984" y="475114"/>
                      </a:cubicBezTo>
                      <a:cubicBezTo>
                        <a:pt x="188068" y="478863"/>
                        <a:pt x="188068" y="481655"/>
                        <a:pt x="187318" y="483280"/>
                      </a:cubicBezTo>
                      <a:cubicBezTo>
                        <a:pt x="186484" y="484946"/>
                        <a:pt x="184901" y="486654"/>
                        <a:pt x="183360" y="488279"/>
                      </a:cubicBezTo>
                      <a:cubicBezTo>
                        <a:pt x="182776" y="488863"/>
                        <a:pt x="182068" y="489654"/>
                        <a:pt x="181526" y="490321"/>
                      </a:cubicBezTo>
                      <a:cubicBezTo>
                        <a:pt x="182401" y="490362"/>
                        <a:pt x="183776" y="490321"/>
                        <a:pt x="185943" y="490071"/>
                      </a:cubicBezTo>
                      <a:cubicBezTo>
                        <a:pt x="188609" y="489779"/>
                        <a:pt x="190984" y="488113"/>
                        <a:pt x="193525" y="486363"/>
                      </a:cubicBezTo>
                      <a:cubicBezTo>
                        <a:pt x="198067" y="483196"/>
                        <a:pt x="203733" y="479280"/>
                        <a:pt x="210774" y="486029"/>
                      </a:cubicBezTo>
                      <a:lnTo>
                        <a:pt x="211357" y="486613"/>
                      </a:lnTo>
                      <a:lnTo>
                        <a:pt x="211483" y="487404"/>
                      </a:lnTo>
                      <a:cubicBezTo>
                        <a:pt x="212357" y="492987"/>
                        <a:pt x="210732" y="496195"/>
                        <a:pt x="209816" y="497903"/>
                      </a:cubicBezTo>
                      <a:cubicBezTo>
                        <a:pt x="211524" y="498612"/>
                        <a:pt x="215357" y="499737"/>
                        <a:pt x="218315" y="500570"/>
                      </a:cubicBezTo>
                      <a:cubicBezTo>
                        <a:pt x="222440" y="501737"/>
                        <a:pt x="227648" y="505236"/>
                        <a:pt x="232689" y="508611"/>
                      </a:cubicBezTo>
                      <a:cubicBezTo>
                        <a:pt x="233856" y="509403"/>
                        <a:pt x="235272" y="510361"/>
                        <a:pt x="236814" y="511319"/>
                      </a:cubicBezTo>
                      <a:cubicBezTo>
                        <a:pt x="237897" y="507694"/>
                        <a:pt x="239397" y="504070"/>
                        <a:pt x="240480" y="500362"/>
                      </a:cubicBezTo>
                      <a:cubicBezTo>
                        <a:pt x="241438" y="497029"/>
                        <a:pt x="240064" y="492279"/>
                        <a:pt x="244521" y="490654"/>
                      </a:cubicBezTo>
                      <a:cubicBezTo>
                        <a:pt x="251230" y="488154"/>
                        <a:pt x="249396" y="494820"/>
                        <a:pt x="252188" y="496362"/>
                      </a:cubicBezTo>
                      <a:cubicBezTo>
                        <a:pt x="262770" y="502112"/>
                        <a:pt x="264520" y="489946"/>
                        <a:pt x="263978" y="482196"/>
                      </a:cubicBezTo>
                      <a:cubicBezTo>
                        <a:pt x="263062" y="469322"/>
                        <a:pt x="260729" y="468281"/>
                        <a:pt x="250563" y="475363"/>
                      </a:cubicBezTo>
                      <a:cubicBezTo>
                        <a:pt x="240189" y="482613"/>
                        <a:pt x="241189" y="473239"/>
                        <a:pt x="235231" y="465198"/>
                      </a:cubicBezTo>
                      <a:cubicBezTo>
                        <a:pt x="230064" y="458198"/>
                        <a:pt x="226106" y="455032"/>
                        <a:pt x="219107" y="451574"/>
                      </a:cubicBezTo>
                      <a:cubicBezTo>
                        <a:pt x="206649" y="445449"/>
                        <a:pt x="213982" y="441616"/>
                        <a:pt x="210649" y="431409"/>
                      </a:cubicBezTo>
                      <a:cubicBezTo>
                        <a:pt x="208066" y="423534"/>
                        <a:pt x="199483" y="429909"/>
                        <a:pt x="193609" y="423368"/>
                      </a:cubicBezTo>
                      <a:cubicBezTo>
                        <a:pt x="186610" y="415535"/>
                        <a:pt x="196775" y="406744"/>
                        <a:pt x="200067" y="399161"/>
                      </a:cubicBezTo>
                      <a:cubicBezTo>
                        <a:pt x="204025" y="390078"/>
                        <a:pt x="203817" y="381871"/>
                        <a:pt x="207400" y="373371"/>
                      </a:cubicBezTo>
                      <a:cubicBezTo>
                        <a:pt x="208983" y="369622"/>
                        <a:pt x="209941" y="365497"/>
                        <a:pt x="214024" y="362914"/>
                      </a:cubicBezTo>
                      <a:cubicBezTo>
                        <a:pt x="219065" y="359706"/>
                        <a:pt x="219190" y="362289"/>
                        <a:pt x="224315" y="362206"/>
                      </a:cubicBezTo>
                      <a:cubicBezTo>
                        <a:pt x="233898" y="361997"/>
                        <a:pt x="238814" y="357123"/>
                        <a:pt x="245688" y="350873"/>
                      </a:cubicBezTo>
                      <a:cubicBezTo>
                        <a:pt x="249396" y="347540"/>
                        <a:pt x="255521" y="341415"/>
                        <a:pt x="260145" y="339957"/>
                      </a:cubicBezTo>
                      <a:cubicBezTo>
                        <a:pt x="259562" y="343374"/>
                        <a:pt x="256396" y="345082"/>
                        <a:pt x="255687" y="348290"/>
                      </a:cubicBezTo>
                      <a:cubicBezTo>
                        <a:pt x="254146" y="355164"/>
                        <a:pt x="257562" y="349206"/>
                        <a:pt x="259021" y="353331"/>
                      </a:cubicBezTo>
                      <a:cubicBezTo>
                        <a:pt x="260812" y="358456"/>
                        <a:pt x="261270" y="355664"/>
                        <a:pt x="256979" y="359997"/>
                      </a:cubicBezTo>
                      <a:cubicBezTo>
                        <a:pt x="254479" y="362539"/>
                        <a:pt x="250229" y="364830"/>
                        <a:pt x="247313" y="366872"/>
                      </a:cubicBezTo>
                      <a:cubicBezTo>
                        <a:pt x="240855" y="371413"/>
                        <a:pt x="236147" y="373538"/>
                        <a:pt x="237147" y="382287"/>
                      </a:cubicBezTo>
                      <a:cubicBezTo>
                        <a:pt x="237522" y="385620"/>
                        <a:pt x="239397" y="388620"/>
                        <a:pt x="239647" y="392328"/>
                      </a:cubicBezTo>
                      <a:cubicBezTo>
                        <a:pt x="239939" y="396203"/>
                        <a:pt x="238355" y="400536"/>
                        <a:pt x="239231" y="404452"/>
                      </a:cubicBezTo>
                      <a:cubicBezTo>
                        <a:pt x="243813" y="425159"/>
                        <a:pt x="277603" y="424201"/>
                        <a:pt x="285143" y="442366"/>
                      </a:cubicBezTo>
                      <a:cubicBezTo>
                        <a:pt x="288018" y="449241"/>
                        <a:pt x="281227" y="452949"/>
                        <a:pt x="284477" y="460115"/>
                      </a:cubicBezTo>
                      <a:cubicBezTo>
                        <a:pt x="285935" y="463365"/>
                        <a:pt x="290268" y="468656"/>
                        <a:pt x="293268" y="470614"/>
                      </a:cubicBezTo>
                      <a:cubicBezTo>
                        <a:pt x="298976" y="474364"/>
                        <a:pt x="297559" y="471739"/>
                        <a:pt x="302142" y="470989"/>
                      </a:cubicBezTo>
                      <a:cubicBezTo>
                        <a:pt x="323099" y="467656"/>
                        <a:pt x="315474" y="492112"/>
                        <a:pt x="319974" y="504986"/>
                      </a:cubicBezTo>
                      <a:cubicBezTo>
                        <a:pt x="324516" y="517944"/>
                        <a:pt x="324016" y="506195"/>
                        <a:pt x="332807" y="506903"/>
                      </a:cubicBezTo>
                      <a:cubicBezTo>
                        <a:pt x="343056" y="507694"/>
                        <a:pt x="336556" y="517610"/>
                        <a:pt x="336431" y="523027"/>
                      </a:cubicBezTo>
                      <a:cubicBezTo>
                        <a:pt x="336348" y="527693"/>
                        <a:pt x="343639" y="536401"/>
                        <a:pt x="339348" y="538775"/>
                      </a:cubicBezTo>
                      <a:cubicBezTo>
                        <a:pt x="334932" y="541192"/>
                        <a:pt x="331390" y="531526"/>
                        <a:pt x="327557" y="541609"/>
                      </a:cubicBezTo>
                      <a:cubicBezTo>
                        <a:pt x="326557" y="544275"/>
                        <a:pt x="327182" y="547858"/>
                        <a:pt x="326432" y="550608"/>
                      </a:cubicBezTo>
                      <a:cubicBezTo>
                        <a:pt x="325682" y="553358"/>
                        <a:pt x="322349" y="552774"/>
                        <a:pt x="323182" y="556941"/>
                      </a:cubicBezTo>
                      <a:cubicBezTo>
                        <a:pt x="323640" y="559441"/>
                        <a:pt x="329140" y="561482"/>
                        <a:pt x="330307" y="564190"/>
                      </a:cubicBezTo>
                      <a:cubicBezTo>
                        <a:pt x="333348" y="571523"/>
                        <a:pt x="322974" y="572773"/>
                        <a:pt x="320599" y="578689"/>
                      </a:cubicBezTo>
                      <a:cubicBezTo>
                        <a:pt x="319266" y="582022"/>
                        <a:pt x="321682" y="587438"/>
                        <a:pt x="321807" y="590896"/>
                      </a:cubicBezTo>
                      <a:cubicBezTo>
                        <a:pt x="322099" y="598146"/>
                        <a:pt x="319099" y="604770"/>
                        <a:pt x="320766" y="611353"/>
                      </a:cubicBezTo>
                      <a:cubicBezTo>
                        <a:pt x="323058" y="620269"/>
                        <a:pt x="330640" y="619186"/>
                        <a:pt x="334681" y="626394"/>
                      </a:cubicBezTo>
                      <a:cubicBezTo>
                        <a:pt x="338723" y="633602"/>
                        <a:pt x="335598" y="645434"/>
                        <a:pt x="335557" y="653308"/>
                      </a:cubicBezTo>
                      <a:cubicBezTo>
                        <a:pt x="335515" y="669640"/>
                        <a:pt x="345306" y="685389"/>
                        <a:pt x="348014" y="702096"/>
                      </a:cubicBezTo>
                      <a:cubicBezTo>
                        <a:pt x="349347" y="710304"/>
                        <a:pt x="345764" y="713762"/>
                        <a:pt x="342931" y="720678"/>
                      </a:cubicBezTo>
                      <a:cubicBezTo>
                        <a:pt x="338348" y="731844"/>
                        <a:pt x="344139" y="734594"/>
                        <a:pt x="349389" y="743635"/>
                      </a:cubicBezTo>
                      <a:cubicBezTo>
                        <a:pt x="356138" y="755217"/>
                        <a:pt x="349555" y="774258"/>
                        <a:pt x="351722" y="787215"/>
                      </a:cubicBezTo>
                      <a:cubicBezTo>
                        <a:pt x="353138" y="795756"/>
                        <a:pt x="358430" y="800839"/>
                        <a:pt x="363429" y="807755"/>
                      </a:cubicBezTo>
                      <a:cubicBezTo>
                        <a:pt x="372637" y="820629"/>
                        <a:pt x="369679" y="837253"/>
                        <a:pt x="374637" y="851710"/>
                      </a:cubicBezTo>
                      <a:cubicBezTo>
                        <a:pt x="377178" y="859126"/>
                        <a:pt x="376970" y="864042"/>
                        <a:pt x="376345" y="872584"/>
                      </a:cubicBezTo>
                      <a:cubicBezTo>
                        <a:pt x="375595" y="882166"/>
                        <a:pt x="377512" y="891832"/>
                        <a:pt x="377553" y="901331"/>
                      </a:cubicBezTo>
                      <a:cubicBezTo>
                        <a:pt x="377595" y="915747"/>
                        <a:pt x="381136" y="938204"/>
                        <a:pt x="365471" y="946036"/>
                      </a:cubicBezTo>
                      <a:cubicBezTo>
                        <a:pt x="359888" y="948828"/>
                        <a:pt x="352847" y="945703"/>
                        <a:pt x="354471" y="954202"/>
                      </a:cubicBezTo>
                      <a:cubicBezTo>
                        <a:pt x="355638" y="960327"/>
                        <a:pt x="363054" y="962327"/>
                        <a:pt x="364971" y="967868"/>
                      </a:cubicBezTo>
                      <a:cubicBezTo>
                        <a:pt x="367096" y="974117"/>
                        <a:pt x="362179" y="982700"/>
                        <a:pt x="357096" y="986617"/>
                      </a:cubicBezTo>
                      <a:cubicBezTo>
                        <a:pt x="354638" y="988491"/>
                        <a:pt x="350930" y="988575"/>
                        <a:pt x="348514" y="990116"/>
                      </a:cubicBezTo>
                      <a:cubicBezTo>
                        <a:pt x="342348" y="994116"/>
                        <a:pt x="340014" y="1001157"/>
                        <a:pt x="346389" y="1006157"/>
                      </a:cubicBezTo>
                      <a:cubicBezTo>
                        <a:pt x="353513" y="1011698"/>
                        <a:pt x="364387" y="1011865"/>
                        <a:pt x="371012" y="1018781"/>
                      </a:cubicBezTo>
                      <a:cubicBezTo>
                        <a:pt x="377303" y="1025364"/>
                        <a:pt x="375637" y="1035196"/>
                        <a:pt x="380469" y="1042571"/>
                      </a:cubicBezTo>
                      <a:cubicBezTo>
                        <a:pt x="383094" y="1046570"/>
                        <a:pt x="395010" y="1054528"/>
                        <a:pt x="391302" y="1060819"/>
                      </a:cubicBezTo>
                      <a:cubicBezTo>
                        <a:pt x="389427" y="1063986"/>
                        <a:pt x="385219" y="1060569"/>
                        <a:pt x="384011" y="1064361"/>
                      </a:cubicBezTo>
                      <a:cubicBezTo>
                        <a:pt x="382761" y="1068277"/>
                        <a:pt x="387011" y="1070277"/>
                        <a:pt x="388136" y="1073527"/>
                      </a:cubicBezTo>
                      <a:cubicBezTo>
                        <a:pt x="393594" y="1089067"/>
                        <a:pt x="385177" y="1106566"/>
                        <a:pt x="393594" y="1121606"/>
                      </a:cubicBezTo>
                      <a:cubicBezTo>
                        <a:pt x="408176" y="1147688"/>
                        <a:pt x="425550" y="1175310"/>
                        <a:pt x="443715" y="1199059"/>
                      </a:cubicBezTo>
                      <a:cubicBezTo>
                        <a:pt x="460839" y="1221432"/>
                        <a:pt x="477546" y="1241430"/>
                        <a:pt x="499794" y="1259263"/>
                      </a:cubicBezTo>
                      <a:cubicBezTo>
                        <a:pt x="514334" y="1270928"/>
                        <a:pt x="528542" y="1283261"/>
                        <a:pt x="544249" y="1293427"/>
                      </a:cubicBezTo>
                      <a:cubicBezTo>
                        <a:pt x="562706" y="1305384"/>
                        <a:pt x="584954" y="1309800"/>
                        <a:pt x="601536" y="1324757"/>
                      </a:cubicBezTo>
                      <a:cubicBezTo>
                        <a:pt x="621076" y="1342423"/>
                        <a:pt x="643075" y="1356505"/>
                        <a:pt x="663448" y="1373170"/>
                      </a:cubicBezTo>
                      <a:cubicBezTo>
                        <a:pt x="674781" y="1382462"/>
                        <a:pt x="685947" y="1391961"/>
                        <a:pt x="697695" y="1400669"/>
                      </a:cubicBezTo>
                      <a:cubicBezTo>
                        <a:pt x="701112" y="1403210"/>
                        <a:pt x="705778" y="1407793"/>
                        <a:pt x="709903" y="1407626"/>
                      </a:cubicBezTo>
                      <a:cubicBezTo>
                        <a:pt x="714277" y="1407460"/>
                        <a:pt x="716278" y="1402585"/>
                        <a:pt x="720694" y="1403502"/>
                      </a:cubicBezTo>
                      <a:cubicBezTo>
                        <a:pt x="725818" y="1404543"/>
                        <a:pt x="724610" y="1409543"/>
                        <a:pt x="726818" y="1413584"/>
                      </a:cubicBezTo>
                      <a:cubicBezTo>
                        <a:pt x="729901" y="1419167"/>
                        <a:pt x="733109" y="1420042"/>
                        <a:pt x="739026" y="1422542"/>
                      </a:cubicBezTo>
                      <a:cubicBezTo>
                        <a:pt x="763815" y="1433083"/>
                        <a:pt x="783647" y="1455748"/>
                        <a:pt x="802230" y="1474538"/>
                      </a:cubicBezTo>
                      <a:cubicBezTo>
                        <a:pt x="808604" y="1480954"/>
                        <a:pt x="813937" y="1488162"/>
                        <a:pt x="823602" y="1487370"/>
                      </a:cubicBezTo>
                      <a:cubicBezTo>
                        <a:pt x="827811" y="1486995"/>
                        <a:pt x="829102" y="1483996"/>
                        <a:pt x="834477" y="1486245"/>
                      </a:cubicBezTo>
                      <a:cubicBezTo>
                        <a:pt x="838268" y="1487829"/>
                        <a:pt x="840310" y="1492120"/>
                        <a:pt x="843726" y="1493745"/>
                      </a:cubicBezTo>
                      <a:cubicBezTo>
                        <a:pt x="855684" y="1499244"/>
                        <a:pt x="851642" y="1481954"/>
                        <a:pt x="850892" y="1474454"/>
                      </a:cubicBezTo>
                      <a:cubicBezTo>
                        <a:pt x="849809" y="1462956"/>
                        <a:pt x="850392" y="1452123"/>
                        <a:pt x="850601" y="1440957"/>
                      </a:cubicBezTo>
                      <a:close/>
                    </a:path>
                  </a:pathLst>
                </a:custGeom>
                <a:noFill/>
                <a:ln w="7144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7" name="Полилиния: фигура 146">
                  <a:extLst>
                    <a:ext uri="{FF2B5EF4-FFF2-40B4-BE49-F238E27FC236}">
                      <a16:creationId xmlns:a16="http://schemas.microsoft.com/office/drawing/2014/main" id="{BEDE9D61-1F35-432D-A7D8-499FF0634235}"/>
                    </a:ext>
                  </a:extLst>
                </p:cNvPr>
                <p:cNvSpPr/>
                <p:nvPr/>
              </p:nvSpPr>
              <p:spPr>
                <a:xfrm>
                  <a:off x="8818594" y="3069496"/>
                  <a:ext cx="37497" cy="87493"/>
                </a:xfrm>
                <a:custGeom>
                  <a:avLst/>
                  <a:gdLst>
                    <a:gd name="connsiteX0" fmla="*/ 39008 w 37497"/>
                    <a:gd name="connsiteY0" fmla="*/ 22367 h 87493"/>
                    <a:gd name="connsiteX1" fmla="*/ 28967 w 37497"/>
                    <a:gd name="connsiteY1" fmla="*/ 8076 h 87493"/>
                    <a:gd name="connsiteX2" fmla="*/ 12968 w 37497"/>
                    <a:gd name="connsiteY2" fmla="*/ 2660 h 87493"/>
                    <a:gd name="connsiteX3" fmla="*/ 10594 w 37497"/>
                    <a:gd name="connsiteY3" fmla="*/ 3702 h 87493"/>
                    <a:gd name="connsiteX4" fmla="*/ 9302 w 37497"/>
                    <a:gd name="connsiteY4" fmla="*/ 23867 h 87493"/>
                    <a:gd name="connsiteX5" fmla="*/ 4136 w 37497"/>
                    <a:gd name="connsiteY5" fmla="*/ 41199 h 87493"/>
                    <a:gd name="connsiteX6" fmla="*/ 5386 w 37497"/>
                    <a:gd name="connsiteY6" fmla="*/ 44740 h 87493"/>
                    <a:gd name="connsiteX7" fmla="*/ 2344 w 37497"/>
                    <a:gd name="connsiteY7" fmla="*/ 48698 h 87493"/>
                    <a:gd name="connsiteX8" fmla="*/ 8177 w 37497"/>
                    <a:gd name="connsiteY8" fmla="*/ 54740 h 87493"/>
                    <a:gd name="connsiteX9" fmla="*/ 23843 w 37497"/>
                    <a:gd name="connsiteY9" fmla="*/ 77738 h 87493"/>
                    <a:gd name="connsiteX10" fmla="*/ 32050 w 37497"/>
                    <a:gd name="connsiteY10" fmla="*/ 85071 h 87493"/>
                    <a:gd name="connsiteX11" fmla="*/ 32425 w 37497"/>
                    <a:gd name="connsiteY11" fmla="*/ 71947 h 87493"/>
                    <a:gd name="connsiteX12" fmla="*/ 30842 w 37497"/>
                    <a:gd name="connsiteY12" fmla="*/ 42074 h 87493"/>
                    <a:gd name="connsiteX13" fmla="*/ 39008 w 37497"/>
                    <a:gd name="connsiteY13" fmla="*/ 22367 h 87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497" h="87493">
                      <a:moveTo>
                        <a:pt x="39008" y="22367"/>
                      </a:moveTo>
                      <a:cubicBezTo>
                        <a:pt x="40175" y="15826"/>
                        <a:pt x="34217" y="11493"/>
                        <a:pt x="28967" y="8076"/>
                      </a:cubicBezTo>
                      <a:cubicBezTo>
                        <a:pt x="24718" y="5327"/>
                        <a:pt x="18551" y="1160"/>
                        <a:pt x="12968" y="2660"/>
                      </a:cubicBezTo>
                      <a:cubicBezTo>
                        <a:pt x="12177" y="2869"/>
                        <a:pt x="11385" y="3202"/>
                        <a:pt x="10594" y="3702"/>
                      </a:cubicBezTo>
                      <a:cubicBezTo>
                        <a:pt x="3011" y="8326"/>
                        <a:pt x="9052" y="17076"/>
                        <a:pt x="9302" y="23867"/>
                      </a:cubicBezTo>
                      <a:cubicBezTo>
                        <a:pt x="9511" y="29825"/>
                        <a:pt x="5052" y="35783"/>
                        <a:pt x="4136" y="41199"/>
                      </a:cubicBezTo>
                      <a:cubicBezTo>
                        <a:pt x="3927" y="42532"/>
                        <a:pt x="5636" y="43615"/>
                        <a:pt x="5386" y="44740"/>
                      </a:cubicBezTo>
                      <a:cubicBezTo>
                        <a:pt x="5052" y="46157"/>
                        <a:pt x="2303" y="47365"/>
                        <a:pt x="2344" y="48698"/>
                      </a:cubicBezTo>
                      <a:cubicBezTo>
                        <a:pt x="2511" y="52823"/>
                        <a:pt x="4928" y="52323"/>
                        <a:pt x="8177" y="54740"/>
                      </a:cubicBezTo>
                      <a:cubicBezTo>
                        <a:pt x="15344" y="60114"/>
                        <a:pt x="18885" y="70363"/>
                        <a:pt x="23843" y="77738"/>
                      </a:cubicBezTo>
                      <a:cubicBezTo>
                        <a:pt x="25218" y="79779"/>
                        <a:pt x="28759" y="86820"/>
                        <a:pt x="32050" y="85071"/>
                      </a:cubicBezTo>
                      <a:cubicBezTo>
                        <a:pt x="34425" y="83821"/>
                        <a:pt x="32467" y="74238"/>
                        <a:pt x="32425" y="71947"/>
                      </a:cubicBezTo>
                      <a:cubicBezTo>
                        <a:pt x="32134" y="62406"/>
                        <a:pt x="29967" y="51490"/>
                        <a:pt x="30842" y="42074"/>
                      </a:cubicBezTo>
                      <a:cubicBezTo>
                        <a:pt x="31426" y="34824"/>
                        <a:pt x="37800" y="29325"/>
                        <a:pt x="39008" y="22367"/>
                      </a:cubicBezTo>
                      <a:close/>
                    </a:path>
                  </a:pathLst>
                </a:custGeom>
                <a:noFill/>
                <a:ln w="7144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8" name="Полилиния: фигура 147">
                  <a:extLst>
                    <a:ext uri="{FF2B5EF4-FFF2-40B4-BE49-F238E27FC236}">
                      <a16:creationId xmlns:a16="http://schemas.microsoft.com/office/drawing/2014/main" id="{3958EC9A-71D1-4493-8E51-1BEB45729E91}"/>
                    </a:ext>
                  </a:extLst>
                </p:cNvPr>
                <p:cNvSpPr/>
                <p:nvPr/>
              </p:nvSpPr>
              <p:spPr>
                <a:xfrm>
                  <a:off x="9192809" y="3240421"/>
                  <a:ext cx="83327" cy="29164"/>
                </a:xfrm>
                <a:custGeom>
                  <a:avLst/>
                  <a:gdLst>
                    <a:gd name="connsiteX0" fmla="*/ 79137 w 83327"/>
                    <a:gd name="connsiteY0" fmla="*/ 14263 h 29164"/>
                    <a:gd name="connsiteX1" fmla="*/ 59680 w 83327"/>
                    <a:gd name="connsiteY1" fmla="*/ 13888 h 29164"/>
                    <a:gd name="connsiteX2" fmla="*/ 36473 w 83327"/>
                    <a:gd name="connsiteY2" fmla="*/ 11055 h 29164"/>
                    <a:gd name="connsiteX3" fmla="*/ 17267 w 83327"/>
                    <a:gd name="connsiteY3" fmla="*/ 2347 h 29164"/>
                    <a:gd name="connsiteX4" fmla="*/ 12851 w 83327"/>
                    <a:gd name="connsiteY4" fmla="*/ 3306 h 29164"/>
                    <a:gd name="connsiteX5" fmla="*/ 2518 w 83327"/>
                    <a:gd name="connsiteY5" fmla="*/ 20804 h 29164"/>
                    <a:gd name="connsiteX6" fmla="*/ 22808 w 83327"/>
                    <a:gd name="connsiteY6" fmla="*/ 24846 h 29164"/>
                    <a:gd name="connsiteX7" fmla="*/ 76054 w 83327"/>
                    <a:gd name="connsiteY7" fmla="*/ 25262 h 29164"/>
                    <a:gd name="connsiteX8" fmla="*/ 79137 w 83327"/>
                    <a:gd name="connsiteY8" fmla="*/ 14263 h 29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327" h="29164">
                      <a:moveTo>
                        <a:pt x="79137" y="14263"/>
                      </a:moveTo>
                      <a:cubicBezTo>
                        <a:pt x="73138" y="10055"/>
                        <a:pt x="66055" y="12930"/>
                        <a:pt x="59680" y="13888"/>
                      </a:cubicBezTo>
                      <a:cubicBezTo>
                        <a:pt x="51681" y="15055"/>
                        <a:pt x="43515" y="15513"/>
                        <a:pt x="36473" y="11055"/>
                      </a:cubicBezTo>
                      <a:cubicBezTo>
                        <a:pt x="31099" y="7639"/>
                        <a:pt x="24183" y="2181"/>
                        <a:pt x="17267" y="2347"/>
                      </a:cubicBezTo>
                      <a:cubicBezTo>
                        <a:pt x="15767" y="2389"/>
                        <a:pt x="14309" y="2681"/>
                        <a:pt x="12851" y="3306"/>
                      </a:cubicBezTo>
                      <a:cubicBezTo>
                        <a:pt x="7351" y="5680"/>
                        <a:pt x="1226" y="14930"/>
                        <a:pt x="2518" y="20804"/>
                      </a:cubicBezTo>
                      <a:cubicBezTo>
                        <a:pt x="4184" y="28387"/>
                        <a:pt x="14600" y="23262"/>
                        <a:pt x="22808" y="24846"/>
                      </a:cubicBezTo>
                      <a:cubicBezTo>
                        <a:pt x="40932" y="28345"/>
                        <a:pt x="57764" y="27804"/>
                        <a:pt x="76054" y="25262"/>
                      </a:cubicBezTo>
                      <a:cubicBezTo>
                        <a:pt x="83762" y="24179"/>
                        <a:pt x="86720" y="19554"/>
                        <a:pt x="79137" y="14263"/>
                      </a:cubicBezTo>
                      <a:close/>
                    </a:path>
                  </a:pathLst>
                </a:custGeom>
                <a:noFill/>
                <a:ln w="7144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sp>
            <p:nvSpPr>
              <p:cNvPr id="111" name="Полилиния: фигура 110">
                <a:extLst>
                  <a:ext uri="{FF2B5EF4-FFF2-40B4-BE49-F238E27FC236}">
                    <a16:creationId xmlns:a16="http://schemas.microsoft.com/office/drawing/2014/main" id="{9B862E9E-7DC3-44A6-81B1-643089E6D405}"/>
                  </a:ext>
                </a:extLst>
              </p:cNvPr>
              <p:cNvSpPr/>
              <p:nvPr/>
            </p:nvSpPr>
            <p:spPr>
              <a:xfrm>
                <a:off x="5100070" y="5104908"/>
                <a:ext cx="674949" cy="424968"/>
              </a:xfrm>
              <a:custGeom>
                <a:avLst/>
                <a:gdLst>
                  <a:gd name="connsiteX0" fmla="*/ 649352 w 674948"/>
                  <a:gd name="connsiteY0" fmla="*/ 184580 h 424967"/>
                  <a:gd name="connsiteX1" fmla="*/ 645519 w 674948"/>
                  <a:gd name="connsiteY1" fmla="*/ 165665 h 424967"/>
                  <a:gd name="connsiteX2" fmla="*/ 642227 w 674948"/>
                  <a:gd name="connsiteY2" fmla="*/ 163873 h 424967"/>
                  <a:gd name="connsiteX3" fmla="*/ 634478 w 674948"/>
                  <a:gd name="connsiteY3" fmla="*/ 154707 h 424967"/>
                  <a:gd name="connsiteX4" fmla="*/ 637019 w 674948"/>
                  <a:gd name="connsiteY4" fmla="*/ 146791 h 424967"/>
                  <a:gd name="connsiteX5" fmla="*/ 644602 w 674948"/>
                  <a:gd name="connsiteY5" fmla="*/ 143208 h 424967"/>
                  <a:gd name="connsiteX6" fmla="*/ 643769 w 674948"/>
                  <a:gd name="connsiteY6" fmla="*/ 139584 h 424967"/>
                  <a:gd name="connsiteX7" fmla="*/ 642936 w 674948"/>
                  <a:gd name="connsiteY7" fmla="*/ 132334 h 424967"/>
                  <a:gd name="connsiteX8" fmla="*/ 647768 w 674948"/>
                  <a:gd name="connsiteY8" fmla="*/ 125668 h 424967"/>
                  <a:gd name="connsiteX9" fmla="*/ 650685 w 674948"/>
                  <a:gd name="connsiteY9" fmla="*/ 122668 h 424967"/>
                  <a:gd name="connsiteX10" fmla="*/ 647644 w 674948"/>
                  <a:gd name="connsiteY10" fmla="*/ 102795 h 424967"/>
                  <a:gd name="connsiteX11" fmla="*/ 646977 w 674948"/>
                  <a:gd name="connsiteY11" fmla="*/ 101836 h 424967"/>
                  <a:gd name="connsiteX12" fmla="*/ 647310 w 674948"/>
                  <a:gd name="connsiteY12" fmla="*/ 100711 h 424967"/>
                  <a:gd name="connsiteX13" fmla="*/ 658934 w 674948"/>
                  <a:gd name="connsiteY13" fmla="*/ 89837 h 424967"/>
                  <a:gd name="connsiteX14" fmla="*/ 660351 w 674948"/>
                  <a:gd name="connsiteY14" fmla="*/ 89546 h 424967"/>
                  <a:gd name="connsiteX15" fmla="*/ 661267 w 674948"/>
                  <a:gd name="connsiteY15" fmla="*/ 90671 h 424967"/>
                  <a:gd name="connsiteX16" fmla="*/ 673892 w 674948"/>
                  <a:gd name="connsiteY16" fmla="*/ 95254 h 424967"/>
                  <a:gd name="connsiteX17" fmla="*/ 673558 w 674948"/>
                  <a:gd name="connsiteY17" fmla="*/ 90337 h 424967"/>
                  <a:gd name="connsiteX18" fmla="*/ 672892 w 674948"/>
                  <a:gd name="connsiteY18" fmla="*/ 88796 h 424967"/>
                  <a:gd name="connsiteX19" fmla="*/ 665184 w 674948"/>
                  <a:gd name="connsiteY19" fmla="*/ 86504 h 424967"/>
                  <a:gd name="connsiteX20" fmla="*/ 663059 w 674948"/>
                  <a:gd name="connsiteY20" fmla="*/ 85629 h 424967"/>
                  <a:gd name="connsiteX21" fmla="*/ 663809 w 674948"/>
                  <a:gd name="connsiteY21" fmla="*/ 83463 h 424967"/>
                  <a:gd name="connsiteX22" fmla="*/ 664434 w 674948"/>
                  <a:gd name="connsiteY22" fmla="*/ 81130 h 424967"/>
                  <a:gd name="connsiteX23" fmla="*/ 667309 w 674948"/>
                  <a:gd name="connsiteY23" fmla="*/ 75588 h 424967"/>
                  <a:gd name="connsiteX24" fmla="*/ 662517 w 674948"/>
                  <a:gd name="connsiteY24" fmla="*/ 69922 h 424967"/>
                  <a:gd name="connsiteX25" fmla="*/ 642602 w 674948"/>
                  <a:gd name="connsiteY25" fmla="*/ 73880 h 424967"/>
                  <a:gd name="connsiteX26" fmla="*/ 618313 w 674948"/>
                  <a:gd name="connsiteY26" fmla="*/ 74880 h 424967"/>
                  <a:gd name="connsiteX27" fmla="*/ 617896 w 674948"/>
                  <a:gd name="connsiteY27" fmla="*/ 66964 h 424967"/>
                  <a:gd name="connsiteX28" fmla="*/ 618104 w 674948"/>
                  <a:gd name="connsiteY28" fmla="*/ 62464 h 424967"/>
                  <a:gd name="connsiteX29" fmla="*/ 612521 w 674948"/>
                  <a:gd name="connsiteY29" fmla="*/ 61298 h 424967"/>
                  <a:gd name="connsiteX30" fmla="*/ 604647 w 674948"/>
                  <a:gd name="connsiteY30" fmla="*/ 59423 h 424967"/>
                  <a:gd name="connsiteX31" fmla="*/ 601397 w 674948"/>
                  <a:gd name="connsiteY31" fmla="*/ 51924 h 424967"/>
                  <a:gd name="connsiteX32" fmla="*/ 599939 w 674948"/>
                  <a:gd name="connsiteY32" fmla="*/ 48007 h 424967"/>
                  <a:gd name="connsiteX33" fmla="*/ 592773 w 674948"/>
                  <a:gd name="connsiteY33" fmla="*/ 46841 h 424967"/>
                  <a:gd name="connsiteX34" fmla="*/ 587023 w 674948"/>
                  <a:gd name="connsiteY34" fmla="*/ 46841 h 424967"/>
                  <a:gd name="connsiteX35" fmla="*/ 566650 w 674948"/>
                  <a:gd name="connsiteY35" fmla="*/ 31175 h 424967"/>
                  <a:gd name="connsiteX36" fmla="*/ 555192 w 674948"/>
                  <a:gd name="connsiteY36" fmla="*/ 18801 h 424967"/>
                  <a:gd name="connsiteX37" fmla="*/ 550026 w 674948"/>
                  <a:gd name="connsiteY37" fmla="*/ 16968 h 424967"/>
                  <a:gd name="connsiteX38" fmla="*/ 541777 w 674948"/>
                  <a:gd name="connsiteY38" fmla="*/ 13468 h 424967"/>
                  <a:gd name="connsiteX39" fmla="*/ 537819 w 674948"/>
                  <a:gd name="connsiteY39" fmla="*/ 7510 h 424967"/>
                  <a:gd name="connsiteX40" fmla="*/ 534069 w 674948"/>
                  <a:gd name="connsiteY40" fmla="*/ 3010 h 424967"/>
                  <a:gd name="connsiteX41" fmla="*/ 528153 w 674948"/>
                  <a:gd name="connsiteY41" fmla="*/ 2927 h 424967"/>
                  <a:gd name="connsiteX42" fmla="*/ 522653 w 674948"/>
                  <a:gd name="connsiteY42" fmla="*/ 14801 h 424967"/>
                  <a:gd name="connsiteX43" fmla="*/ 518903 w 674948"/>
                  <a:gd name="connsiteY43" fmla="*/ 24759 h 424967"/>
                  <a:gd name="connsiteX44" fmla="*/ 505113 w 674948"/>
                  <a:gd name="connsiteY44" fmla="*/ 26800 h 424967"/>
                  <a:gd name="connsiteX45" fmla="*/ 500155 w 674948"/>
                  <a:gd name="connsiteY45" fmla="*/ 24342 h 424967"/>
                  <a:gd name="connsiteX46" fmla="*/ 491572 w 674948"/>
                  <a:gd name="connsiteY46" fmla="*/ 26717 h 424967"/>
                  <a:gd name="connsiteX47" fmla="*/ 483698 w 674948"/>
                  <a:gd name="connsiteY47" fmla="*/ 34717 h 424967"/>
                  <a:gd name="connsiteX48" fmla="*/ 467407 w 674948"/>
                  <a:gd name="connsiteY48" fmla="*/ 34050 h 424967"/>
                  <a:gd name="connsiteX49" fmla="*/ 460366 w 674948"/>
                  <a:gd name="connsiteY49" fmla="*/ 31633 h 424967"/>
                  <a:gd name="connsiteX50" fmla="*/ 453450 w 674948"/>
                  <a:gd name="connsiteY50" fmla="*/ 32550 h 424967"/>
                  <a:gd name="connsiteX51" fmla="*/ 433910 w 674948"/>
                  <a:gd name="connsiteY51" fmla="*/ 32133 h 424967"/>
                  <a:gd name="connsiteX52" fmla="*/ 433035 w 674948"/>
                  <a:gd name="connsiteY52" fmla="*/ 30050 h 424967"/>
                  <a:gd name="connsiteX53" fmla="*/ 427619 w 674948"/>
                  <a:gd name="connsiteY53" fmla="*/ 31633 h 424967"/>
                  <a:gd name="connsiteX54" fmla="*/ 423286 w 674948"/>
                  <a:gd name="connsiteY54" fmla="*/ 33967 h 424967"/>
                  <a:gd name="connsiteX55" fmla="*/ 409995 w 674948"/>
                  <a:gd name="connsiteY55" fmla="*/ 36550 h 424967"/>
                  <a:gd name="connsiteX56" fmla="*/ 409495 w 674948"/>
                  <a:gd name="connsiteY56" fmla="*/ 36550 h 424967"/>
                  <a:gd name="connsiteX57" fmla="*/ 402537 w 674948"/>
                  <a:gd name="connsiteY57" fmla="*/ 36133 h 424967"/>
                  <a:gd name="connsiteX58" fmla="*/ 392996 w 674948"/>
                  <a:gd name="connsiteY58" fmla="*/ 36883 h 424967"/>
                  <a:gd name="connsiteX59" fmla="*/ 391580 w 674948"/>
                  <a:gd name="connsiteY59" fmla="*/ 43091 h 424967"/>
                  <a:gd name="connsiteX60" fmla="*/ 392830 w 674948"/>
                  <a:gd name="connsiteY60" fmla="*/ 46674 h 424967"/>
                  <a:gd name="connsiteX61" fmla="*/ 394413 w 674948"/>
                  <a:gd name="connsiteY61" fmla="*/ 54382 h 424967"/>
                  <a:gd name="connsiteX62" fmla="*/ 391913 w 674948"/>
                  <a:gd name="connsiteY62" fmla="*/ 59965 h 424967"/>
                  <a:gd name="connsiteX63" fmla="*/ 388372 w 674948"/>
                  <a:gd name="connsiteY63" fmla="*/ 67922 h 424967"/>
                  <a:gd name="connsiteX64" fmla="*/ 387872 w 674948"/>
                  <a:gd name="connsiteY64" fmla="*/ 71672 h 424967"/>
                  <a:gd name="connsiteX65" fmla="*/ 382580 w 674948"/>
                  <a:gd name="connsiteY65" fmla="*/ 83796 h 424967"/>
                  <a:gd name="connsiteX66" fmla="*/ 372498 w 674948"/>
                  <a:gd name="connsiteY66" fmla="*/ 84296 h 424967"/>
                  <a:gd name="connsiteX67" fmla="*/ 368831 w 674948"/>
                  <a:gd name="connsiteY67" fmla="*/ 83171 h 424967"/>
                  <a:gd name="connsiteX68" fmla="*/ 356124 w 674948"/>
                  <a:gd name="connsiteY68" fmla="*/ 98253 h 424967"/>
                  <a:gd name="connsiteX69" fmla="*/ 353708 w 674948"/>
                  <a:gd name="connsiteY69" fmla="*/ 104753 h 424967"/>
                  <a:gd name="connsiteX70" fmla="*/ 338792 w 674948"/>
                  <a:gd name="connsiteY70" fmla="*/ 122710 h 424967"/>
                  <a:gd name="connsiteX71" fmla="*/ 333751 w 674948"/>
                  <a:gd name="connsiteY71" fmla="*/ 126918 h 424967"/>
                  <a:gd name="connsiteX72" fmla="*/ 325126 w 674948"/>
                  <a:gd name="connsiteY72" fmla="*/ 141583 h 424967"/>
                  <a:gd name="connsiteX73" fmla="*/ 320210 w 674948"/>
                  <a:gd name="connsiteY73" fmla="*/ 152833 h 424967"/>
                  <a:gd name="connsiteX74" fmla="*/ 298670 w 674948"/>
                  <a:gd name="connsiteY74" fmla="*/ 165998 h 424967"/>
                  <a:gd name="connsiteX75" fmla="*/ 281296 w 674948"/>
                  <a:gd name="connsiteY75" fmla="*/ 174664 h 424967"/>
                  <a:gd name="connsiteX76" fmla="*/ 278130 w 674948"/>
                  <a:gd name="connsiteY76" fmla="*/ 177956 h 424967"/>
                  <a:gd name="connsiteX77" fmla="*/ 269047 w 674948"/>
                  <a:gd name="connsiteY77" fmla="*/ 184580 h 424967"/>
                  <a:gd name="connsiteX78" fmla="*/ 254340 w 674948"/>
                  <a:gd name="connsiteY78" fmla="*/ 187747 h 424967"/>
                  <a:gd name="connsiteX79" fmla="*/ 249507 w 674948"/>
                  <a:gd name="connsiteY79" fmla="*/ 185913 h 424967"/>
                  <a:gd name="connsiteX80" fmla="*/ 247549 w 674948"/>
                  <a:gd name="connsiteY80" fmla="*/ 184830 h 424967"/>
                  <a:gd name="connsiteX81" fmla="*/ 245341 w 674948"/>
                  <a:gd name="connsiteY81" fmla="*/ 186247 h 424967"/>
                  <a:gd name="connsiteX82" fmla="*/ 240258 w 674948"/>
                  <a:gd name="connsiteY82" fmla="*/ 188622 h 424967"/>
                  <a:gd name="connsiteX83" fmla="*/ 231175 w 674948"/>
                  <a:gd name="connsiteY83" fmla="*/ 185705 h 424967"/>
                  <a:gd name="connsiteX84" fmla="*/ 225301 w 674948"/>
                  <a:gd name="connsiteY84" fmla="*/ 183455 h 424967"/>
                  <a:gd name="connsiteX85" fmla="*/ 218593 w 674948"/>
                  <a:gd name="connsiteY85" fmla="*/ 184164 h 424967"/>
                  <a:gd name="connsiteX86" fmla="*/ 209843 w 674948"/>
                  <a:gd name="connsiteY86" fmla="*/ 184538 h 424967"/>
                  <a:gd name="connsiteX87" fmla="*/ 203552 w 674948"/>
                  <a:gd name="connsiteY87" fmla="*/ 177956 h 424967"/>
                  <a:gd name="connsiteX88" fmla="*/ 200802 w 674948"/>
                  <a:gd name="connsiteY88" fmla="*/ 174123 h 424967"/>
                  <a:gd name="connsiteX89" fmla="*/ 188595 w 674948"/>
                  <a:gd name="connsiteY89" fmla="*/ 170665 h 424967"/>
                  <a:gd name="connsiteX90" fmla="*/ 185929 w 674948"/>
                  <a:gd name="connsiteY90" fmla="*/ 170123 h 424967"/>
                  <a:gd name="connsiteX91" fmla="*/ 176846 w 674948"/>
                  <a:gd name="connsiteY91" fmla="*/ 169831 h 424967"/>
                  <a:gd name="connsiteX92" fmla="*/ 153139 w 674948"/>
                  <a:gd name="connsiteY92" fmla="*/ 161415 h 424967"/>
                  <a:gd name="connsiteX93" fmla="*/ 149431 w 674948"/>
                  <a:gd name="connsiteY93" fmla="*/ 162207 h 424967"/>
                  <a:gd name="connsiteX94" fmla="*/ 141515 w 674948"/>
                  <a:gd name="connsiteY94" fmla="*/ 162915 h 424967"/>
                  <a:gd name="connsiteX95" fmla="*/ 135682 w 674948"/>
                  <a:gd name="connsiteY95" fmla="*/ 159415 h 424967"/>
                  <a:gd name="connsiteX96" fmla="*/ 135724 w 674948"/>
                  <a:gd name="connsiteY96" fmla="*/ 156166 h 424967"/>
                  <a:gd name="connsiteX97" fmla="*/ 135474 w 674948"/>
                  <a:gd name="connsiteY97" fmla="*/ 153791 h 424967"/>
                  <a:gd name="connsiteX98" fmla="*/ 132516 w 674948"/>
                  <a:gd name="connsiteY98" fmla="*/ 147833 h 424967"/>
                  <a:gd name="connsiteX99" fmla="*/ 123808 w 674948"/>
                  <a:gd name="connsiteY99" fmla="*/ 133792 h 424967"/>
                  <a:gd name="connsiteX100" fmla="*/ 108893 w 674948"/>
                  <a:gd name="connsiteY100" fmla="*/ 130209 h 424967"/>
                  <a:gd name="connsiteX101" fmla="*/ 84728 w 674948"/>
                  <a:gd name="connsiteY101" fmla="*/ 157541 h 424967"/>
                  <a:gd name="connsiteX102" fmla="*/ 85770 w 674948"/>
                  <a:gd name="connsiteY102" fmla="*/ 163165 h 424967"/>
                  <a:gd name="connsiteX103" fmla="*/ 86311 w 674948"/>
                  <a:gd name="connsiteY103" fmla="*/ 172748 h 424967"/>
                  <a:gd name="connsiteX104" fmla="*/ 77562 w 674948"/>
                  <a:gd name="connsiteY104" fmla="*/ 176914 h 424967"/>
                  <a:gd name="connsiteX105" fmla="*/ 74020 w 674948"/>
                  <a:gd name="connsiteY105" fmla="*/ 177331 h 424967"/>
                  <a:gd name="connsiteX106" fmla="*/ 68479 w 674948"/>
                  <a:gd name="connsiteY106" fmla="*/ 183330 h 424967"/>
                  <a:gd name="connsiteX107" fmla="*/ 49981 w 674948"/>
                  <a:gd name="connsiteY107" fmla="*/ 188122 h 424967"/>
                  <a:gd name="connsiteX108" fmla="*/ 44856 w 674948"/>
                  <a:gd name="connsiteY108" fmla="*/ 182580 h 424967"/>
                  <a:gd name="connsiteX109" fmla="*/ 44689 w 674948"/>
                  <a:gd name="connsiteY109" fmla="*/ 182122 h 424967"/>
                  <a:gd name="connsiteX110" fmla="*/ 41190 w 674948"/>
                  <a:gd name="connsiteY110" fmla="*/ 182372 h 424967"/>
                  <a:gd name="connsiteX111" fmla="*/ 38273 w 674948"/>
                  <a:gd name="connsiteY111" fmla="*/ 183039 h 424967"/>
                  <a:gd name="connsiteX112" fmla="*/ 32190 w 674948"/>
                  <a:gd name="connsiteY112" fmla="*/ 183914 h 424967"/>
                  <a:gd name="connsiteX113" fmla="*/ 26232 w 674948"/>
                  <a:gd name="connsiteY113" fmla="*/ 178414 h 424967"/>
                  <a:gd name="connsiteX114" fmla="*/ 3942 w 674948"/>
                  <a:gd name="connsiteY114" fmla="*/ 180122 h 424967"/>
                  <a:gd name="connsiteX115" fmla="*/ 2359 w 674948"/>
                  <a:gd name="connsiteY115" fmla="*/ 182164 h 424967"/>
                  <a:gd name="connsiteX116" fmla="*/ 5942 w 674948"/>
                  <a:gd name="connsiteY116" fmla="*/ 188622 h 424967"/>
                  <a:gd name="connsiteX117" fmla="*/ 11442 w 674948"/>
                  <a:gd name="connsiteY117" fmla="*/ 200079 h 424967"/>
                  <a:gd name="connsiteX118" fmla="*/ 9942 w 674948"/>
                  <a:gd name="connsiteY118" fmla="*/ 209412 h 424967"/>
                  <a:gd name="connsiteX119" fmla="*/ 8734 w 674948"/>
                  <a:gd name="connsiteY119" fmla="*/ 216328 h 424967"/>
                  <a:gd name="connsiteX120" fmla="*/ 8567 w 674948"/>
                  <a:gd name="connsiteY120" fmla="*/ 220036 h 424967"/>
                  <a:gd name="connsiteX121" fmla="*/ 8525 w 674948"/>
                  <a:gd name="connsiteY121" fmla="*/ 230993 h 424967"/>
                  <a:gd name="connsiteX122" fmla="*/ 18441 w 674948"/>
                  <a:gd name="connsiteY122" fmla="*/ 245409 h 424967"/>
                  <a:gd name="connsiteX123" fmla="*/ 26816 w 674948"/>
                  <a:gd name="connsiteY123" fmla="*/ 254908 h 424967"/>
                  <a:gd name="connsiteX124" fmla="*/ 32315 w 674948"/>
                  <a:gd name="connsiteY124" fmla="*/ 265657 h 424967"/>
                  <a:gd name="connsiteX125" fmla="*/ 40440 w 674948"/>
                  <a:gd name="connsiteY125" fmla="*/ 279448 h 424967"/>
                  <a:gd name="connsiteX126" fmla="*/ 47939 w 674948"/>
                  <a:gd name="connsiteY126" fmla="*/ 284239 h 424967"/>
                  <a:gd name="connsiteX127" fmla="*/ 59772 w 674948"/>
                  <a:gd name="connsiteY127" fmla="*/ 303529 h 424967"/>
                  <a:gd name="connsiteX128" fmla="*/ 43981 w 674948"/>
                  <a:gd name="connsiteY128" fmla="*/ 314279 h 424967"/>
                  <a:gd name="connsiteX129" fmla="*/ 35982 w 674948"/>
                  <a:gd name="connsiteY129" fmla="*/ 306112 h 424967"/>
                  <a:gd name="connsiteX130" fmla="*/ 35273 w 674948"/>
                  <a:gd name="connsiteY130" fmla="*/ 303904 h 424967"/>
                  <a:gd name="connsiteX131" fmla="*/ 32315 w 674948"/>
                  <a:gd name="connsiteY131" fmla="*/ 302988 h 424967"/>
                  <a:gd name="connsiteX132" fmla="*/ 32149 w 674948"/>
                  <a:gd name="connsiteY132" fmla="*/ 304238 h 424967"/>
                  <a:gd name="connsiteX133" fmla="*/ 29774 w 674948"/>
                  <a:gd name="connsiteY133" fmla="*/ 309112 h 424967"/>
                  <a:gd name="connsiteX134" fmla="*/ 29732 w 674948"/>
                  <a:gd name="connsiteY134" fmla="*/ 310362 h 424967"/>
                  <a:gd name="connsiteX135" fmla="*/ 27941 w 674948"/>
                  <a:gd name="connsiteY135" fmla="*/ 315778 h 424967"/>
                  <a:gd name="connsiteX136" fmla="*/ 21774 w 674948"/>
                  <a:gd name="connsiteY136" fmla="*/ 317445 h 424967"/>
                  <a:gd name="connsiteX137" fmla="*/ 20400 w 674948"/>
                  <a:gd name="connsiteY137" fmla="*/ 317445 h 424967"/>
                  <a:gd name="connsiteX138" fmla="*/ 21649 w 674948"/>
                  <a:gd name="connsiteY138" fmla="*/ 325903 h 424967"/>
                  <a:gd name="connsiteX139" fmla="*/ 27941 w 674948"/>
                  <a:gd name="connsiteY139" fmla="*/ 338069 h 424967"/>
                  <a:gd name="connsiteX140" fmla="*/ 29107 w 674948"/>
                  <a:gd name="connsiteY140" fmla="*/ 346568 h 424967"/>
                  <a:gd name="connsiteX141" fmla="*/ 32690 w 674948"/>
                  <a:gd name="connsiteY141" fmla="*/ 361400 h 424967"/>
                  <a:gd name="connsiteX142" fmla="*/ 43273 w 674948"/>
                  <a:gd name="connsiteY142" fmla="*/ 356400 h 424967"/>
                  <a:gd name="connsiteX143" fmla="*/ 58105 w 674948"/>
                  <a:gd name="connsiteY143" fmla="*/ 349568 h 424967"/>
                  <a:gd name="connsiteX144" fmla="*/ 97727 w 674948"/>
                  <a:gd name="connsiteY144" fmla="*/ 335027 h 424967"/>
                  <a:gd name="connsiteX145" fmla="*/ 111351 w 674948"/>
                  <a:gd name="connsiteY145" fmla="*/ 328986 h 424967"/>
                  <a:gd name="connsiteX146" fmla="*/ 142098 w 674948"/>
                  <a:gd name="connsiteY146" fmla="*/ 318487 h 424967"/>
                  <a:gd name="connsiteX147" fmla="*/ 169930 w 674948"/>
                  <a:gd name="connsiteY147" fmla="*/ 307279 h 424967"/>
                  <a:gd name="connsiteX148" fmla="*/ 193845 w 674948"/>
                  <a:gd name="connsiteY148" fmla="*/ 295488 h 424967"/>
                  <a:gd name="connsiteX149" fmla="*/ 217134 w 674948"/>
                  <a:gd name="connsiteY149" fmla="*/ 295488 h 424967"/>
                  <a:gd name="connsiteX150" fmla="*/ 224009 w 674948"/>
                  <a:gd name="connsiteY150" fmla="*/ 286614 h 424967"/>
                  <a:gd name="connsiteX151" fmla="*/ 235425 w 674948"/>
                  <a:gd name="connsiteY151" fmla="*/ 298321 h 424967"/>
                  <a:gd name="connsiteX152" fmla="*/ 247424 w 674948"/>
                  <a:gd name="connsiteY152" fmla="*/ 300238 h 424967"/>
                  <a:gd name="connsiteX153" fmla="*/ 258340 w 674948"/>
                  <a:gd name="connsiteY153" fmla="*/ 297030 h 424967"/>
                  <a:gd name="connsiteX154" fmla="*/ 260839 w 674948"/>
                  <a:gd name="connsiteY154" fmla="*/ 307571 h 424967"/>
                  <a:gd name="connsiteX155" fmla="*/ 294212 w 674948"/>
                  <a:gd name="connsiteY155" fmla="*/ 317653 h 424967"/>
                  <a:gd name="connsiteX156" fmla="*/ 309461 w 674948"/>
                  <a:gd name="connsiteY156" fmla="*/ 322403 h 424967"/>
                  <a:gd name="connsiteX157" fmla="*/ 341417 w 674948"/>
                  <a:gd name="connsiteY157" fmla="*/ 327736 h 424967"/>
                  <a:gd name="connsiteX158" fmla="*/ 352708 w 674948"/>
                  <a:gd name="connsiteY158" fmla="*/ 353234 h 424967"/>
                  <a:gd name="connsiteX159" fmla="*/ 363915 w 674948"/>
                  <a:gd name="connsiteY159" fmla="*/ 377732 h 424967"/>
                  <a:gd name="connsiteX160" fmla="*/ 376123 w 674948"/>
                  <a:gd name="connsiteY160" fmla="*/ 382607 h 424967"/>
                  <a:gd name="connsiteX161" fmla="*/ 390621 w 674948"/>
                  <a:gd name="connsiteY161" fmla="*/ 387815 h 424967"/>
                  <a:gd name="connsiteX162" fmla="*/ 419244 w 674948"/>
                  <a:gd name="connsiteY162" fmla="*/ 400647 h 424967"/>
                  <a:gd name="connsiteX163" fmla="*/ 445076 w 674948"/>
                  <a:gd name="connsiteY163" fmla="*/ 391064 h 424967"/>
                  <a:gd name="connsiteX164" fmla="*/ 454450 w 674948"/>
                  <a:gd name="connsiteY164" fmla="*/ 397439 h 424967"/>
                  <a:gd name="connsiteX165" fmla="*/ 469157 w 674948"/>
                  <a:gd name="connsiteY165" fmla="*/ 393981 h 424967"/>
                  <a:gd name="connsiteX166" fmla="*/ 488156 w 674948"/>
                  <a:gd name="connsiteY166" fmla="*/ 402480 h 424967"/>
                  <a:gd name="connsiteX167" fmla="*/ 502446 w 674948"/>
                  <a:gd name="connsiteY167" fmla="*/ 402064 h 424967"/>
                  <a:gd name="connsiteX168" fmla="*/ 518612 w 674948"/>
                  <a:gd name="connsiteY168" fmla="*/ 407230 h 424967"/>
                  <a:gd name="connsiteX169" fmla="*/ 531027 w 674948"/>
                  <a:gd name="connsiteY169" fmla="*/ 412104 h 424967"/>
                  <a:gd name="connsiteX170" fmla="*/ 545026 w 674948"/>
                  <a:gd name="connsiteY170" fmla="*/ 425354 h 424967"/>
                  <a:gd name="connsiteX171" fmla="*/ 565192 w 674948"/>
                  <a:gd name="connsiteY171" fmla="*/ 413688 h 424967"/>
                  <a:gd name="connsiteX172" fmla="*/ 569733 w 674948"/>
                  <a:gd name="connsiteY172" fmla="*/ 404397 h 424967"/>
                  <a:gd name="connsiteX173" fmla="*/ 582232 w 674948"/>
                  <a:gd name="connsiteY173" fmla="*/ 406438 h 424967"/>
                  <a:gd name="connsiteX174" fmla="*/ 592315 w 674948"/>
                  <a:gd name="connsiteY174" fmla="*/ 396022 h 424967"/>
                  <a:gd name="connsiteX175" fmla="*/ 609146 w 674948"/>
                  <a:gd name="connsiteY175" fmla="*/ 368108 h 424967"/>
                  <a:gd name="connsiteX176" fmla="*/ 611605 w 674948"/>
                  <a:gd name="connsiteY176" fmla="*/ 343110 h 424967"/>
                  <a:gd name="connsiteX177" fmla="*/ 599981 w 674948"/>
                  <a:gd name="connsiteY177" fmla="*/ 335110 h 424967"/>
                  <a:gd name="connsiteX178" fmla="*/ 593522 w 674948"/>
                  <a:gd name="connsiteY178" fmla="*/ 323819 h 424967"/>
                  <a:gd name="connsiteX179" fmla="*/ 586565 w 674948"/>
                  <a:gd name="connsiteY179" fmla="*/ 302238 h 424967"/>
                  <a:gd name="connsiteX180" fmla="*/ 586648 w 674948"/>
                  <a:gd name="connsiteY180" fmla="*/ 279323 h 424967"/>
                  <a:gd name="connsiteX181" fmla="*/ 596356 w 674948"/>
                  <a:gd name="connsiteY181" fmla="*/ 252200 h 424967"/>
                  <a:gd name="connsiteX182" fmla="*/ 601605 w 674948"/>
                  <a:gd name="connsiteY182" fmla="*/ 245117 h 424967"/>
                  <a:gd name="connsiteX183" fmla="*/ 610521 w 674948"/>
                  <a:gd name="connsiteY183" fmla="*/ 245867 h 424967"/>
                  <a:gd name="connsiteX184" fmla="*/ 615813 w 674948"/>
                  <a:gd name="connsiteY184" fmla="*/ 228827 h 424967"/>
                  <a:gd name="connsiteX185" fmla="*/ 640353 w 674948"/>
                  <a:gd name="connsiteY185" fmla="*/ 211203 h 424967"/>
                  <a:gd name="connsiteX186" fmla="*/ 649810 w 674948"/>
                  <a:gd name="connsiteY186" fmla="*/ 195329 h 424967"/>
                  <a:gd name="connsiteX187" fmla="*/ 649352 w 674948"/>
                  <a:gd name="connsiteY187" fmla="*/ 184580 h 424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</a:cxnLst>
                <a:rect l="l" t="t" r="r" b="b"/>
                <a:pathLst>
                  <a:path w="674948" h="424967">
                    <a:moveTo>
                      <a:pt x="649352" y="184580"/>
                    </a:moveTo>
                    <a:cubicBezTo>
                      <a:pt x="649893" y="177872"/>
                      <a:pt x="650435" y="171581"/>
                      <a:pt x="645519" y="165665"/>
                    </a:cubicBezTo>
                    <a:cubicBezTo>
                      <a:pt x="644894" y="164915"/>
                      <a:pt x="643602" y="164415"/>
                      <a:pt x="642227" y="163873"/>
                    </a:cubicBezTo>
                    <a:cubicBezTo>
                      <a:pt x="639269" y="162707"/>
                      <a:pt x="634769" y="160999"/>
                      <a:pt x="634478" y="154707"/>
                    </a:cubicBezTo>
                    <a:cubicBezTo>
                      <a:pt x="634311" y="151458"/>
                      <a:pt x="635186" y="148791"/>
                      <a:pt x="637019" y="146791"/>
                    </a:cubicBezTo>
                    <a:cubicBezTo>
                      <a:pt x="638769" y="144875"/>
                      <a:pt x="641311" y="143708"/>
                      <a:pt x="644602" y="143208"/>
                    </a:cubicBezTo>
                    <a:cubicBezTo>
                      <a:pt x="644436" y="142083"/>
                      <a:pt x="644102" y="140833"/>
                      <a:pt x="643769" y="139584"/>
                    </a:cubicBezTo>
                    <a:cubicBezTo>
                      <a:pt x="643060" y="136959"/>
                      <a:pt x="642394" y="134459"/>
                      <a:pt x="642936" y="132334"/>
                    </a:cubicBezTo>
                    <a:cubicBezTo>
                      <a:pt x="643977" y="128168"/>
                      <a:pt x="646102" y="126793"/>
                      <a:pt x="647768" y="125668"/>
                    </a:cubicBezTo>
                    <a:cubicBezTo>
                      <a:pt x="648935" y="124918"/>
                      <a:pt x="649852" y="124293"/>
                      <a:pt x="650685" y="122668"/>
                    </a:cubicBezTo>
                    <a:cubicBezTo>
                      <a:pt x="654018" y="116127"/>
                      <a:pt x="653101" y="110336"/>
                      <a:pt x="647644" y="102795"/>
                    </a:cubicBezTo>
                    <a:lnTo>
                      <a:pt x="646977" y="101836"/>
                    </a:lnTo>
                    <a:lnTo>
                      <a:pt x="647310" y="100711"/>
                    </a:lnTo>
                    <a:cubicBezTo>
                      <a:pt x="648935" y="95004"/>
                      <a:pt x="653268" y="90962"/>
                      <a:pt x="658934" y="89837"/>
                    </a:cubicBezTo>
                    <a:lnTo>
                      <a:pt x="660351" y="89546"/>
                    </a:lnTo>
                    <a:lnTo>
                      <a:pt x="661267" y="90671"/>
                    </a:lnTo>
                    <a:cubicBezTo>
                      <a:pt x="664268" y="94420"/>
                      <a:pt x="671600" y="96670"/>
                      <a:pt x="673892" y="95254"/>
                    </a:cubicBezTo>
                    <a:cubicBezTo>
                      <a:pt x="675225" y="94462"/>
                      <a:pt x="673975" y="91295"/>
                      <a:pt x="673558" y="90337"/>
                    </a:cubicBezTo>
                    <a:lnTo>
                      <a:pt x="672892" y="88796"/>
                    </a:lnTo>
                    <a:cubicBezTo>
                      <a:pt x="670142" y="88337"/>
                      <a:pt x="667725" y="87588"/>
                      <a:pt x="665184" y="86504"/>
                    </a:cubicBezTo>
                    <a:lnTo>
                      <a:pt x="663059" y="85629"/>
                    </a:lnTo>
                    <a:lnTo>
                      <a:pt x="663809" y="83463"/>
                    </a:lnTo>
                    <a:cubicBezTo>
                      <a:pt x="664101" y="82588"/>
                      <a:pt x="664268" y="81796"/>
                      <a:pt x="664434" y="81130"/>
                    </a:cubicBezTo>
                    <a:cubicBezTo>
                      <a:pt x="664809" y="79380"/>
                      <a:pt x="665184" y="77547"/>
                      <a:pt x="667309" y="75588"/>
                    </a:cubicBezTo>
                    <a:cubicBezTo>
                      <a:pt x="666142" y="72714"/>
                      <a:pt x="664559" y="70880"/>
                      <a:pt x="662517" y="69922"/>
                    </a:cubicBezTo>
                    <a:cubicBezTo>
                      <a:pt x="657601" y="67631"/>
                      <a:pt x="649935" y="70797"/>
                      <a:pt x="642602" y="73880"/>
                    </a:cubicBezTo>
                    <a:cubicBezTo>
                      <a:pt x="633353" y="77713"/>
                      <a:pt x="623812" y="81713"/>
                      <a:pt x="618313" y="74880"/>
                    </a:cubicBezTo>
                    <a:cubicBezTo>
                      <a:pt x="616188" y="72255"/>
                      <a:pt x="617188" y="69214"/>
                      <a:pt x="617896" y="66964"/>
                    </a:cubicBezTo>
                    <a:cubicBezTo>
                      <a:pt x="618687" y="64589"/>
                      <a:pt x="618938" y="63464"/>
                      <a:pt x="618104" y="62464"/>
                    </a:cubicBezTo>
                    <a:cubicBezTo>
                      <a:pt x="617104" y="61298"/>
                      <a:pt x="615355" y="61256"/>
                      <a:pt x="612521" y="61298"/>
                    </a:cubicBezTo>
                    <a:cubicBezTo>
                      <a:pt x="609896" y="61339"/>
                      <a:pt x="606855" y="61381"/>
                      <a:pt x="604647" y="59423"/>
                    </a:cubicBezTo>
                    <a:cubicBezTo>
                      <a:pt x="602022" y="57048"/>
                      <a:pt x="601689" y="54215"/>
                      <a:pt x="601397" y="51924"/>
                    </a:cubicBezTo>
                    <a:cubicBezTo>
                      <a:pt x="601147" y="49924"/>
                      <a:pt x="600980" y="48840"/>
                      <a:pt x="599939" y="48007"/>
                    </a:cubicBezTo>
                    <a:cubicBezTo>
                      <a:pt x="598022" y="46466"/>
                      <a:pt x="595939" y="46549"/>
                      <a:pt x="592773" y="46841"/>
                    </a:cubicBezTo>
                    <a:cubicBezTo>
                      <a:pt x="590939" y="47007"/>
                      <a:pt x="589023" y="47174"/>
                      <a:pt x="587023" y="46841"/>
                    </a:cubicBezTo>
                    <a:cubicBezTo>
                      <a:pt x="576816" y="45216"/>
                      <a:pt x="571649" y="38050"/>
                      <a:pt x="566650" y="31175"/>
                    </a:cubicBezTo>
                    <a:cubicBezTo>
                      <a:pt x="563400" y="26676"/>
                      <a:pt x="560025" y="22009"/>
                      <a:pt x="555192" y="18801"/>
                    </a:cubicBezTo>
                    <a:cubicBezTo>
                      <a:pt x="553817" y="17884"/>
                      <a:pt x="551984" y="17468"/>
                      <a:pt x="550026" y="16968"/>
                    </a:cubicBezTo>
                    <a:cubicBezTo>
                      <a:pt x="547359" y="16343"/>
                      <a:pt x="544360" y="15593"/>
                      <a:pt x="541777" y="13468"/>
                    </a:cubicBezTo>
                    <a:cubicBezTo>
                      <a:pt x="539652" y="11677"/>
                      <a:pt x="538693" y="9468"/>
                      <a:pt x="537819" y="7510"/>
                    </a:cubicBezTo>
                    <a:cubicBezTo>
                      <a:pt x="536694" y="5010"/>
                      <a:pt x="536027" y="3677"/>
                      <a:pt x="534069" y="3010"/>
                    </a:cubicBezTo>
                    <a:cubicBezTo>
                      <a:pt x="531527" y="2136"/>
                      <a:pt x="529569" y="2136"/>
                      <a:pt x="528153" y="2927"/>
                    </a:cubicBezTo>
                    <a:cubicBezTo>
                      <a:pt x="525111" y="4594"/>
                      <a:pt x="523820" y="10010"/>
                      <a:pt x="522653" y="14801"/>
                    </a:cubicBezTo>
                    <a:cubicBezTo>
                      <a:pt x="521695" y="18759"/>
                      <a:pt x="520820" y="22467"/>
                      <a:pt x="518903" y="24759"/>
                    </a:cubicBezTo>
                    <a:cubicBezTo>
                      <a:pt x="512821" y="32133"/>
                      <a:pt x="508362" y="29050"/>
                      <a:pt x="505113" y="26800"/>
                    </a:cubicBezTo>
                    <a:cubicBezTo>
                      <a:pt x="503613" y="25759"/>
                      <a:pt x="502030" y="24676"/>
                      <a:pt x="500155" y="24342"/>
                    </a:cubicBezTo>
                    <a:cubicBezTo>
                      <a:pt x="493697" y="23092"/>
                      <a:pt x="493113" y="24092"/>
                      <a:pt x="491572" y="26717"/>
                    </a:cubicBezTo>
                    <a:cubicBezTo>
                      <a:pt x="490280" y="28967"/>
                      <a:pt x="488489" y="32008"/>
                      <a:pt x="483698" y="34717"/>
                    </a:cubicBezTo>
                    <a:cubicBezTo>
                      <a:pt x="477031" y="38424"/>
                      <a:pt x="471907" y="36091"/>
                      <a:pt x="467407" y="34050"/>
                    </a:cubicBezTo>
                    <a:cubicBezTo>
                      <a:pt x="465074" y="32967"/>
                      <a:pt x="462866" y="31967"/>
                      <a:pt x="460366" y="31633"/>
                    </a:cubicBezTo>
                    <a:cubicBezTo>
                      <a:pt x="459574" y="31508"/>
                      <a:pt x="456158" y="32092"/>
                      <a:pt x="453450" y="32550"/>
                    </a:cubicBezTo>
                    <a:cubicBezTo>
                      <a:pt x="443284" y="34300"/>
                      <a:pt x="436451" y="35175"/>
                      <a:pt x="433910" y="32133"/>
                    </a:cubicBezTo>
                    <a:cubicBezTo>
                      <a:pt x="433576" y="31717"/>
                      <a:pt x="433118" y="31008"/>
                      <a:pt x="433035" y="30050"/>
                    </a:cubicBezTo>
                    <a:cubicBezTo>
                      <a:pt x="431368" y="29425"/>
                      <a:pt x="430118" y="30092"/>
                      <a:pt x="427619" y="31633"/>
                    </a:cubicBezTo>
                    <a:cubicBezTo>
                      <a:pt x="426369" y="32425"/>
                      <a:pt x="424952" y="33300"/>
                      <a:pt x="423286" y="33967"/>
                    </a:cubicBezTo>
                    <a:cubicBezTo>
                      <a:pt x="416744" y="36550"/>
                      <a:pt x="416411" y="36633"/>
                      <a:pt x="409995" y="36550"/>
                    </a:cubicBezTo>
                    <a:lnTo>
                      <a:pt x="409495" y="36550"/>
                    </a:lnTo>
                    <a:cubicBezTo>
                      <a:pt x="407079" y="36550"/>
                      <a:pt x="404745" y="36300"/>
                      <a:pt x="402537" y="36133"/>
                    </a:cubicBezTo>
                    <a:cubicBezTo>
                      <a:pt x="398246" y="35758"/>
                      <a:pt x="394579" y="35425"/>
                      <a:pt x="392996" y="36883"/>
                    </a:cubicBezTo>
                    <a:cubicBezTo>
                      <a:pt x="391955" y="37883"/>
                      <a:pt x="391455" y="39966"/>
                      <a:pt x="391580" y="43091"/>
                    </a:cubicBezTo>
                    <a:cubicBezTo>
                      <a:pt x="391621" y="44924"/>
                      <a:pt x="392121" y="45632"/>
                      <a:pt x="392830" y="46674"/>
                    </a:cubicBezTo>
                    <a:cubicBezTo>
                      <a:pt x="393871" y="48215"/>
                      <a:pt x="395163" y="50090"/>
                      <a:pt x="394413" y="54382"/>
                    </a:cubicBezTo>
                    <a:cubicBezTo>
                      <a:pt x="394204" y="55673"/>
                      <a:pt x="393371" y="57256"/>
                      <a:pt x="391913" y="59965"/>
                    </a:cubicBezTo>
                    <a:cubicBezTo>
                      <a:pt x="390538" y="62506"/>
                      <a:pt x="388830" y="65714"/>
                      <a:pt x="388372" y="67922"/>
                    </a:cubicBezTo>
                    <a:cubicBezTo>
                      <a:pt x="388122" y="69131"/>
                      <a:pt x="387997" y="70381"/>
                      <a:pt x="387872" y="71672"/>
                    </a:cubicBezTo>
                    <a:cubicBezTo>
                      <a:pt x="387455" y="75838"/>
                      <a:pt x="386955" y="80588"/>
                      <a:pt x="382580" y="83796"/>
                    </a:cubicBezTo>
                    <a:cubicBezTo>
                      <a:pt x="377914" y="87212"/>
                      <a:pt x="375164" y="85963"/>
                      <a:pt x="372498" y="84296"/>
                    </a:cubicBezTo>
                    <a:cubicBezTo>
                      <a:pt x="371248" y="83504"/>
                      <a:pt x="370373" y="82963"/>
                      <a:pt x="368831" y="83171"/>
                    </a:cubicBezTo>
                    <a:cubicBezTo>
                      <a:pt x="360832" y="84338"/>
                      <a:pt x="358666" y="90795"/>
                      <a:pt x="356124" y="98253"/>
                    </a:cubicBezTo>
                    <a:cubicBezTo>
                      <a:pt x="355374" y="100461"/>
                      <a:pt x="354624" y="102670"/>
                      <a:pt x="353708" y="104753"/>
                    </a:cubicBezTo>
                    <a:cubicBezTo>
                      <a:pt x="349749" y="113752"/>
                      <a:pt x="344667" y="117877"/>
                      <a:pt x="338792" y="122710"/>
                    </a:cubicBezTo>
                    <a:cubicBezTo>
                      <a:pt x="337209" y="124001"/>
                      <a:pt x="335542" y="125376"/>
                      <a:pt x="333751" y="126918"/>
                    </a:cubicBezTo>
                    <a:cubicBezTo>
                      <a:pt x="328668" y="131376"/>
                      <a:pt x="327043" y="136084"/>
                      <a:pt x="325126" y="141583"/>
                    </a:cubicBezTo>
                    <a:cubicBezTo>
                      <a:pt x="323876" y="145167"/>
                      <a:pt x="322585" y="148916"/>
                      <a:pt x="320210" y="152833"/>
                    </a:cubicBezTo>
                    <a:cubicBezTo>
                      <a:pt x="316210" y="159499"/>
                      <a:pt x="307294" y="162790"/>
                      <a:pt x="298670" y="165998"/>
                    </a:cubicBezTo>
                    <a:cubicBezTo>
                      <a:pt x="292170" y="168415"/>
                      <a:pt x="285463" y="170915"/>
                      <a:pt x="281296" y="174664"/>
                    </a:cubicBezTo>
                    <a:cubicBezTo>
                      <a:pt x="279921" y="175914"/>
                      <a:pt x="279005" y="176997"/>
                      <a:pt x="278130" y="177956"/>
                    </a:cubicBezTo>
                    <a:cubicBezTo>
                      <a:pt x="276047" y="180331"/>
                      <a:pt x="274255" y="182372"/>
                      <a:pt x="269047" y="184580"/>
                    </a:cubicBezTo>
                    <a:cubicBezTo>
                      <a:pt x="264089" y="186663"/>
                      <a:pt x="258340" y="187455"/>
                      <a:pt x="254340" y="187747"/>
                    </a:cubicBezTo>
                    <a:cubicBezTo>
                      <a:pt x="252465" y="187913"/>
                      <a:pt x="250882" y="186830"/>
                      <a:pt x="249507" y="185913"/>
                    </a:cubicBezTo>
                    <a:cubicBezTo>
                      <a:pt x="248924" y="185497"/>
                      <a:pt x="247924" y="184830"/>
                      <a:pt x="247549" y="184830"/>
                    </a:cubicBezTo>
                    <a:cubicBezTo>
                      <a:pt x="247007" y="184830"/>
                      <a:pt x="246091" y="185622"/>
                      <a:pt x="245341" y="186247"/>
                    </a:cubicBezTo>
                    <a:cubicBezTo>
                      <a:pt x="244049" y="187371"/>
                      <a:pt x="242383" y="188663"/>
                      <a:pt x="240258" y="188622"/>
                    </a:cubicBezTo>
                    <a:cubicBezTo>
                      <a:pt x="236758" y="188455"/>
                      <a:pt x="233925" y="187080"/>
                      <a:pt x="231175" y="185705"/>
                    </a:cubicBezTo>
                    <a:cubicBezTo>
                      <a:pt x="229175" y="184747"/>
                      <a:pt x="227300" y="183788"/>
                      <a:pt x="225301" y="183455"/>
                    </a:cubicBezTo>
                    <a:cubicBezTo>
                      <a:pt x="223676" y="183122"/>
                      <a:pt x="220968" y="183705"/>
                      <a:pt x="218593" y="184164"/>
                    </a:cubicBezTo>
                    <a:cubicBezTo>
                      <a:pt x="215260" y="184830"/>
                      <a:pt x="212135" y="185455"/>
                      <a:pt x="209843" y="184538"/>
                    </a:cubicBezTo>
                    <a:cubicBezTo>
                      <a:pt x="205552" y="182830"/>
                      <a:pt x="204427" y="180122"/>
                      <a:pt x="203552" y="177956"/>
                    </a:cubicBezTo>
                    <a:cubicBezTo>
                      <a:pt x="202927" y="176414"/>
                      <a:pt x="202427" y="175248"/>
                      <a:pt x="200802" y="174123"/>
                    </a:cubicBezTo>
                    <a:cubicBezTo>
                      <a:pt x="198511" y="172581"/>
                      <a:pt x="192553" y="171415"/>
                      <a:pt x="188595" y="170665"/>
                    </a:cubicBezTo>
                    <a:cubicBezTo>
                      <a:pt x="187595" y="170456"/>
                      <a:pt x="186678" y="170290"/>
                      <a:pt x="185929" y="170123"/>
                    </a:cubicBezTo>
                    <a:cubicBezTo>
                      <a:pt x="183679" y="169664"/>
                      <a:pt x="180346" y="169748"/>
                      <a:pt x="176846" y="169831"/>
                    </a:cubicBezTo>
                    <a:cubicBezTo>
                      <a:pt x="168305" y="170040"/>
                      <a:pt x="156764" y="170373"/>
                      <a:pt x="153139" y="161415"/>
                    </a:cubicBezTo>
                    <a:cubicBezTo>
                      <a:pt x="152014" y="161582"/>
                      <a:pt x="150681" y="161915"/>
                      <a:pt x="149431" y="162207"/>
                    </a:cubicBezTo>
                    <a:cubicBezTo>
                      <a:pt x="146473" y="162957"/>
                      <a:pt x="143682" y="163623"/>
                      <a:pt x="141515" y="162915"/>
                    </a:cubicBezTo>
                    <a:cubicBezTo>
                      <a:pt x="138349" y="161873"/>
                      <a:pt x="136474" y="160999"/>
                      <a:pt x="135682" y="159415"/>
                    </a:cubicBezTo>
                    <a:cubicBezTo>
                      <a:pt x="135016" y="158082"/>
                      <a:pt x="135474" y="156874"/>
                      <a:pt x="135724" y="156166"/>
                    </a:cubicBezTo>
                    <a:cubicBezTo>
                      <a:pt x="135974" y="155457"/>
                      <a:pt x="136141" y="154999"/>
                      <a:pt x="135474" y="153791"/>
                    </a:cubicBezTo>
                    <a:cubicBezTo>
                      <a:pt x="134474" y="151999"/>
                      <a:pt x="133516" y="149958"/>
                      <a:pt x="132516" y="147833"/>
                    </a:cubicBezTo>
                    <a:cubicBezTo>
                      <a:pt x="130224" y="142917"/>
                      <a:pt x="127600" y="137375"/>
                      <a:pt x="123808" y="133792"/>
                    </a:cubicBezTo>
                    <a:cubicBezTo>
                      <a:pt x="119475" y="129751"/>
                      <a:pt x="114476" y="128543"/>
                      <a:pt x="108893" y="130209"/>
                    </a:cubicBezTo>
                    <a:cubicBezTo>
                      <a:pt x="98019" y="133459"/>
                      <a:pt x="87186" y="147333"/>
                      <a:pt x="84728" y="157541"/>
                    </a:cubicBezTo>
                    <a:cubicBezTo>
                      <a:pt x="84436" y="158707"/>
                      <a:pt x="85145" y="161082"/>
                      <a:pt x="85770" y="163165"/>
                    </a:cubicBezTo>
                    <a:cubicBezTo>
                      <a:pt x="86769" y="166540"/>
                      <a:pt x="87811" y="170081"/>
                      <a:pt x="86311" y="172748"/>
                    </a:cubicBezTo>
                    <a:cubicBezTo>
                      <a:pt x="83520" y="177664"/>
                      <a:pt x="79937" y="177206"/>
                      <a:pt x="77562" y="176914"/>
                    </a:cubicBezTo>
                    <a:cubicBezTo>
                      <a:pt x="75937" y="176706"/>
                      <a:pt x="75062" y="176622"/>
                      <a:pt x="74020" y="177331"/>
                    </a:cubicBezTo>
                    <a:cubicBezTo>
                      <a:pt x="71646" y="178956"/>
                      <a:pt x="70021" y="181164"/>
                      <a:pt x="68479" y="183330"/>
                    </a:cubicBezTo>
                    <a:cubicBezTo>
                      <a:pt x="65063" y="188122"/>
                      <a:pt x="61146" y="193538"/>
                      <a:pt x="49981" y="188122"/>
                    </a:cubicBezTo>
                    <a:cubicBezTo>
                      <a:pt x="46356" y="186372"/>
                      <a:pt x="45439" y="184330"/>
                      <a:pt x="44856" y="182580"/>
                    </a:cubicBezTo>
                    <a:cubicBezTo>
                      <a:pt x="44814" y="182414"/>
                      <a:pt x="44773" y="182289"/>
                      <a:pt x="44689" y="182122"/>
                    </a:cubicBezTo>
                    <a:cubicBezTo>
                      <a:pt x="44689" y="182247"/>
                      <a:pt x="43898" y="182080"/>
                      <a:pt x="41190" y="182372"/>
                    </a:cubicBezTo>
                    <a:cubicBezTo>
                      <a:pt x="40273" y="182455"/>
                      <a:pt x="39315" y="182747"/>
                      <a:pt x="38273" y="183039"/>
                    </a:cubicBezTo>
                    <a:cubicBezTo>
                      <a:pt x="36357" y="183580"/>
                      <a:pt x="34190" y="184205"/>
                      <a:pt x="32190" y="183914"/>
                    </a:cubicBezTo>
                    <a:cubicBezTo>
                      <a:pt x="27441" y="183247"/>
                      <a:pt x="26607" y="179872"/>
                      <a:pt x="26232" y="178414"/>
                    </a:cubicBezTo>
                    <a:cubicBezTo>
                      <a:pt x="18900" y="176331"/>
                      <a:pt x="9400" y="176081"/>
                      <a:pt x="3942" y="180122"/>
                    </a:cubicBezTo>
                    <a:cubicBezTo>
                      <a:pt x="2984" y="180831"/>
                      <a:pt x="2443" y="181539"/>
                      <a:pt x="2359" y="182164"/>
                    </a:cubicBezTo>
                    <a:cubicBezTo>
                      <a:pt x="2151" y="183747"/>
                      <a:pt x="4067" y="186205"/>
                      <a:pt x="5942" y="188622"/>
                    </a:cubicBezTo>
                    <a:cubicBezTo>
                      <a:pt x="8525" y="191913"/>
                      <a:pt x="11442" y="195663"/>
                      <a:pt x="11442" y="200079"/>
                    </a:cubicBezTo>
                    <a:cubicBezTo>
                      <a:pt x="11442" y="203329"/>
                      <a:pt x="10692" y="206412"/>
                      <a:pt x="9942" y="209412"/>
                    </a:cubicBezTo>
                    <a:cubicBezTo>
                      <a:pt x="9317" y="211911"/>
                      <a:pt x="8775" y="214244"/>
                      <a:pt x="8734" y="216328"/>
                    </a:cubicBezTo>
                    <a:cubicBezTo>
                      <a:pt x="8734" y="217244"/>
                      <a:pt x="8650" y="218578"/>
                      <a:pt x="8567" y="220036"/>
                    </a:cubicBezTo>
                    <a:cubicBezTo>
                      <a:pt x="8400" y="223536"/>
                      <a:pt x="8150" y="228827"/>
                      <a:pt x="8525" y="230993"/>
                    </a:cubicBezTo>
                    <a:cubicBezTo>
                      <a:pt x="9484" y="236659"/>
                      <a:pt x="13817" y="240909"/>
                      <a:pt x="18441" y="245409"/>
                    </a:cubicBezTo>
                    <a:cubicBezTo>
                      <a:pt x="21399" y="248325"/>
                      <a:pt x="24482" y="251325"/>
                      <a:pt x="26816" y="254908"/>
                    </a:cubicBezTo>
                    <a:cubicBezTo>
                      <a:pt x="29024" y="258283"/>
                      <a:pt x="30690" y="262033"/>
                      <a:pt x="32315" y="265657"/>
                    </a:cubicBezTo>
                    <a:cubicBezTo>
                      <a:pt x="34607" y="270865"/>
                      <a:pt x="36815" y="275823"/>
                      <a:pt x="40440" y="279448"/>
                    </a:cubicBezTo>
                    <a:cubicBezTo>
                      <a:pt x="42231" y="281239"/>
                      <a:pt x="44981" y="282698"/>
                      <a:pt x="47939" y="284239"/>
                    </a:cubicBezTo>
                    <a:cubicBezTo>
                      <a:pt x="54814" y="287864"/>
                      <a:pt x="63396" y="292364"/>
                      <a:pt x="59772" y="303529"/>
                    </a:cubicBezTo>
                    <a:cubicBezTo>
                      <a:pt x="58022" y="308904"/>
                      <a:pt x="50106" y="315154"/>
                      <a:pt x="43981" y="314279"/>
                    </a:cubicBezTo>
                    <a:cubicBezTo>
                      <a:pt x="37065" y="313362"/>
                      <a:pt x="36398" y="308821"/>
                      <a:pt x="35982" y="306112"/>
                    </a:cubicBezTo>
                    <a:cubicBezTo>
                      <a:pt x="35773" y="304613"/>
                      <a:pt x="35607" y="304071"/>
                      <a:pt x="35273" y="303904"/>
                    </a:cubicBezTo>
                    <a:cubicBezTo>
                      <a:pt x="32982" y="302863"/>
                      <a:pt x="32315" y="302988"/>
                      <a:pt x="32315" y="302988"/>
                    </a:cubicBezTo>
                    <a:cubicBezTo>
                      <a:pt x="32482" y="302988"/>
                      <a:pt x="32274" y="303738"/>
                      <a:pt x="32149" y="304238"/>
                    </a:cubicBezTo>
                    <a:cubicBezTo>
                      <a:pt x="31774" y="305613"/>
                      <a:pt x="31274" y="307529"/>
                      <a:pt x="29774" y="309112"/>
                    </a:cubicBezTo>
                    <a:cubicBezTo>
                      <a:pt x="29857" y="309112"/>
                      <a:pt x="29774" y="309862"/>
                      <a:pt x="29732" y="310362"/>
                    </a:cubicBezTo>
                    <a:cubicBezTo>
                      <a:pt x="29607" y="311945"/>
                      <a:pt x="29440" y="314112"/>
                      <a:pt x="27941" y="315778"/>
                    </a:cubicBezTo>
                    <a:cubicBezTo>
                      <a:pt x="26316" y="317528"/>
                      <a:pt x="23816" y="317487"/>
                      <a:pt x="21774" y="317445"/>
                    </a:cubicBezTo>
                    <a:cubicBezTo>
                      <a:pt x="21358" y="317445"/>
                      <a:pt x="20774" y="317403"/>
                      <a:pt x="20400" y="317445"/>
                    </a:cubicBezTo>
                    <a:cubicBezTo>
                      <a:pt x="17608" y="320986"/>
                      <a:pt x="18691" y="322278"/>
                      <a:pt x="21649" y="325903"/>
                    </a:cubicBezTo>
                    <a:cubicBezTo>
                      <a:pt x="23983" y="328777"/>
                      <a:pt x="26941" y="332361"/>
                      <a:pt x="27941" y="338069"/>
                    </a:cubicBezTo>
                    <a:cubicBezTo>
                      <a:pt x="28482" y="341027"/>
                      <a:pt x="28774" y="343860"/>
                      <a:pt x="29107" y="346568"/>
                    </a:cubicBezTo>
                    <a:cubicBezTo>
                      <a:pt x="29816" y="352526"/>
                      <a:pt x="30399" y="357484"/>
                      <a:pt x="32690" y="361400"/>
                    </a:cubicBezTo>
                    <a:cubicBezTo>
                      <a:pt x="32690" y="358109"/>
                      <a:pt x="34232" y="356609"/>
                      <a:pt x="43273" y="356400"/>
                    </a:cubicBezTo>
                    <a:cubicBezTo>
                      <a:pt x="51814" y="356192"/>
                      <a:pt x="53147" y="355026"/>
                      <a:pt x="58105" y="349568"/>
                    </a:cubicBezTo>
                    <a:cubicBezTo>
                      <a:pt x="68521" y="337985"/>
                      <a:pt x="84020" y="338360"/>
                      <a:pt x="97727" y="335027"/>
                    </a:cubicBezTo>
                    <a:cubicBezTo>
                      <a:pt x="102727" y="333819"/>
                      <a:pt x="106518" y="332194"/>
                      <a:pt x="111351" y="328986"/>
                    </a:cubicBezTo>
                    <a:cubicBezTo>
                      <a:pt x="121392" y="322278"/>
                      <a:pt x="129558" y="318278"/>
                      <a:pt x="142098" y="318487"/>
                    </a:cubicBezTo>
                    <a:cubicBezTo>
                      <a:pt x="155598" y="318737"/>
                      <a:pt x="160680" y="317237"/>
                      <a:pt x="169930" y="307279"/>
                    </a:cubicBezTo>
                    <a:cubicBezTo>
                      <a:pt x="176263" y="300446"/>
                      <a:pt x="183221" y="292405"/>
                      <a:pt x="193845" y="295488"/>
                    </a:cubicBezTo>
                    <a:cubicBezTo>
                      <a:pt x="203511" y="298321"/>
                      <a:pt x="208177" y="307029"/>
                      <a:pt x="217134" y="295488"/>
                    </a:cubicBezTo>
                    <a:cubicBezTo>
                      <a:pt x="219218" y="292780"/>
                      <a:pt x="220093" y="286781"/>
                      <a:pt x="224009" y="286614"/>
                    </a:cubicBezTo>
                    <a:cubicBezTo>
                      <a:pt x="227467" y="286447"/>
                      <a:pt x="232508" y="295905"/>
                      <a:pt x="235425" y="298321"/>
                    </a:cubicBezTo>
                    <a:cubicBezTo>
                      <a:pt x="241674" y="303488"/>
                      <a:pt x="241216" y="302363"/>
                      <a:pt x="247424" y="300238"/>
                    </a:cubicBezTo>
                    <a:cubicBezTo>
                      <a:pt x="250757" y="299113"/>
                      <a:pt x="253673" y="294322"/>
                      <a:pt x="258340" y="297030"/>
                    </a:cubicBezTo>
                    <a:cubicBezTo>
                      <a:pt x="263006" y="299738"/>
                      <a:pt x="259840" y="303946"/>
                      <a:pt x="260839" y="307571"/>
                    </a:cubicBezTo>
                    <a:cubicBezTo>
                      <a:pt x="264714" y="322111"/>
                      <a:pt x="283130" y="317153"/>
                      <a:pt x="294212" y="317653"/>
                    </a:cubicBezTo>
                    <a:cubicBezTo>
                      <a:pt x="300378" y="317945"/>
                      <a:pt x="304086" y="320820"/>
                      <a:pt x="309461" y="322403"/>
                    </a:cubicBezTo>
                    <a:cubicBezTo>
                      <a:pt x="320002" y="325528"/>
                      <a:pt x="331751" y="321987"/>
                      <a:pt x="341417" y="327736"/>
                    </a:cubicBezTo>
                    <a:cubicBezTo>
                      <a:pt x="351208" y="333569"/>
                      <a:pt x="351874" y="342610"/>
                      <a:pt x="352708" y="353234"/>
                    </a:cubicBezTo>
                    <a:cubicBezTo>
                      <a:pt x="353541" y="363483"/>
                      <a:pt x="356541" y="370066"/>
                      <a:pt x="363915" y="377732"/>
                    </a:cubicBezTo>
                    <a:cubicBezTo>
                      <a:pt x="369123" y="383149"/>
                      <a:pt x="367290" y="382399"/>
                      <a:pt x="376123" y="382607"/>
                    </a:cubicBezTo>
                    <a:cubicBezTo>
                      <a:pt x="382830" y="382732"/>
                      <a:pt x="385455" y="383857"/>
                      <a:pt x="390621" y="387815"/>
                    </a:cubicBezTo>
                    <a:cubicBezTo>
                      <a:pt x="399746" y="394773"/>
                      <a:pt x="407537" y="398231"/>
                      <a:pt x="419244" y="400647"/>
                    </a:cubicBezTo>
                    <a:cubicBezTo>
                      <a:pt x="429160" y="402689"/>
                      <a:pt x="435826" y="388398"/>
                      <a:pt x="445076" y="391064"/>
                    </a:cubicBezTo>
                    <a:cubicBezTo>
                      <a:pt x="449950" y="392439"/>
                      <a:pt x="449034" y="397731"/>
                      <a:pt x="454450" y="397439"/>
                    </a:cubicBezTo>
                    <a:cubicBezTo>
                      <a:pt x="462408" y="397022"/>
                      <a:pt x="460241" y="390564"/>
                      <a:pt x="469157" y="393981"/>
                    </a:cubicBezTo>
                    <a:cubicBezTo>
                      <a:pt x="475573" y="396439"/>
                      <a:pt x="481615" y="400230"/>
                      <a:pt x="488156" y="402480"/>
                    </a:cubicBezTo>
                    <a:cubicBezTo>
                      <a:pt x="494947" y="404772"/>
                      <a:pt x="495280" y="403189"/>
                      <a:pt x="502446" y="402064"/>
                    </a:cubicBezTo>
                    <a:cubicBezTo>
                      <a:pt x="509571" y="400980"/>
                      <a:pt x="512654" y="404189"/>
                      <a:pt x="518612" y="407230"/>
                    </a:cubicBezTo>
                    <a:cubicBezTo>
                      <a:pt x="522445" y="409188"/>
                      <a:pt x="527611" y="409688"/>
                      <a:pt x="531027" y="412104"/>
                    </a:cubicBezTo>
                    <a:cubicBezTo>
                      <a:pt x="536027" y="415646"/>
                      <a:pt x="538319" y="424354"/>
                      <a:pt x="545026" y="425354"/>
                    </a:cubicBezTo>
                    <a:cubicBezTo>
                      <a:pt x="550776" y="426187"/>
                      <a:pt x="562109" y="417937"/>
                      <a:pt x="565192" y="413688"/>
                    </a:cubicBezTo>
                    <a:cubicBezTo>
                      <a:pt x="567275" y="410813"/>
                      <a:pt x="566525" y="406188"/>
                      <a:pt x="569733" y="404397"/>
                    </a:cubicBezTo>
                    <a:cubicBezTo>
                      <a:pt x="573566" y="402230"/>
                      <a:pt x="578607" y="407188"/>
                      <a:pt x="582232" y="406438"/>
                    </a:cubicBezTo>
                    <a:cubicBezTo>
                      <a:pt x="586815" y="405522"/>
                      <a:pt x="589606" y="399731"/>
                      <a:pt x="592315" y="396022"/>
                    </a:cubicBezTo>
                    <a:cubicBezTo>
                      <a:pt x="598522" y="387565"/>
                      <a:pt x="605813" y="378065"/>
                      <a:pt x="609146" y="368108"/>
                    </a:cubicBezTo>
                    <a:cubicBezTo>
                      <a:pt x="611105" y="362233"/>
                      <a:pt x="614646" y="348068"/>
                      <a:pt x="611605" y="343110"/>
                    </a:cubicBezTo>
                    <a:cubicBezTo>
                      <a:pt x="609271" y="339277"/>
                      <a:pt x="603272" y="338235"/>
                      <a:pt x="599981" y="335110"/>
                    </a:cubicBezTo>
                    <a:cubicBezTo>
                      <a:pt x="596814" y="332111"/>
                      <a:pt x="594398" y="328069"/>
                      <a:pt x="593522" y="323819"/>
                    </a:cubicBezTo>
                    <a:cubicBezTo>
                      <a:pt x="591231" y="312904"/>
                      <a:pt x="596023" y="309737"/>
                      <a:pt x="586565" y="302238"/>
                    </a:cubicBezTo>
                    <a:cubicBezTo>
                      <a:pt x="574941" y="293030"/>
                      <a:pt x="581607" y="290947"/>
                      <a:pt x="586648" y="279323"/>
                    </a:cubicBezTo>
                    <a:cubicBezTo>
                      <a:pt x="590939" y="269490"/>
                      <a:pt x="589981" y="261449"/>
                      <a:pt x="596356" y="252200"/>
                    </a:cubicBezTo>
                    <a:cubicBezTo>
                      <a:pt x="597356" y="250742"/>
                      <a:pt x="600022" y="245825"/>
                      <a:pt x="601605" y="245117"/>
                    </a:cubicBezTo>
                    <a:cubicBezTo>
                      <a:pt x="604314" y="243909"/>
                      <a:pt x="607646" y="247075"/>
                      <a:pt x="610521" y="245867"/>
                    </a:cubicBezTo>
                    <a:cubicBezTo>
                      <a:pt x="617229" y="242992"/>
                      <a:pt x="615021" y="234035"/>
                      <a:pt x="615813" y="228827"/>
                    </a:cubicBezTo>
                    <a:cubicBezTo>
                      <a:pt x="617813" y="215869"/>
                      <a:pt x="630645" y="215494"/>
                      <a:pt x="640353" y="211203"/>
                    </a:cubicBezTo>
                    <a:cubicBezTo>
                      <a:pt x="648268" y="207703"/>
                      <a:pt x="648685" y="201412"/>
                      <a:pt x="649810" y="195329"/>
                    </a:cubicBezTo>
                    <a:cubicBezTo>
                      <a:pt x="648727" y="191913"/>
                      <a:pt x="649060" y="188205"/>
                      <a:pt x="649352" y="184580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2" name="Полилиния: фигура 111">
                <a:extLst>
                  <a:ext uri="{FF2B5EF4-FFF2-40B4-BE49-F238E27FC236}">
                    <a16:creationId xmlns:a16="http://schemas.microsoft.com/office/drawing/2014/main" id="{C3FAAF1F-8F39-44AB-AAED-A7B1B543AD12}"/>
                  </a:ext>
                </a:extLst>
              </p:cNvPr>
              <p:cNvSpPr/>
              <p:nvPr/>
            </p:nvSpPr>
            <p:spPr>
              <a:xfrm>
                <a:off x="6938954" y="4481605"/>
                <a:ext cx="999924" cy="704113"/>
              </a:xfrm>
              <a:custGeom>
                <a:avLst/>
                <a:gdLst>
                  <a:gd name="connsiteX0" fmla="*/ 928808 w 999924"/>
                  <a:gd name="connsiteY0" fmla="*/ 695267 h 704113"/>
                  <a:gd name="connsiteX1" fmla="*/ 932974 w 999924"/>
                  <a:gd name="connsiteY1" fmla="*/ 682977 h 704113"/>
                  <a:gd name="connsiteX2" fmla="*/ 941390 w 999924"/>
                  <a:gd name="connsiteY2" fmla="*/ 676352 h 704113"/>
                  <a:gd name="connsiteX3" fmla="*/ 945681 w 999924"/>
                  <a:gd name="connsiteY3" fmla="*/ 673519 h 704113"/>
                  <a:gd name="connsiteX4" fmla="*/ 948222 w 999924"/>
                  <a:gd name="connsiteY4" fmla="*/ 658895 h 704113"/>
                  <a:gd name="connsiteX5" fmla="*/ 949347 w 999924"/>
                  <a:gd name="connsiteY5" fmla="*/ 643980 h 704113"/>
                  <a:gd name="connsiteX6" fmla="*/ 963013 w 999924"/>
                  <a:gd name="connsiteY6" fmla="*/ 632772 h 704113"/>
                  <a:gd name="connsiteX7" fmla="*/ 963180 w 999924"/>
                  <a:gd name="connsiteY7" fmla="*/ 632731 h 704113"/>
                  <a:gd name="connsiteX8" fmla="*/ 959597 w 999924"/>
                  <a:gd name="connsiteY8" fmla="*/ 620940 h 704113"/>
                  <a:gd name="connsiteX9" fmla="*/ 950139 w 999924"/>
                  <a:gd name="connsiteY9" fmla="*/ 603149 h 704113"/>
                  <a:gd name="connsiteX10" fmla="*/ 945348 w 999924"/>
                  <a:gd name="connsiteY10" fmla="*/ 601858 h 704113"/>
                  <a:gd name="connsiteX11" fmla="*/ 934599 w 999924"/>
                  <a:gd name="connsiteY11" fmla="*/ 596650 h 704113"/>
                  <a:gd name="connsiteX12" fmla="*/ 935140 w 999924"/>
                  <a:gd name="connsiteY12" fmla="*/ 590525 h 704113"/>
                  <a:gd name="connsiteX13" fmla="*/ 945306 w 999924"/>
                  <a:gd name="connsiteY13" fmla="*/ 586067 h 704113"/>
                  <a:gd name="connsiteX14" fmla="*/ 941598 w 999924"/>
                  <a:gd name="connsiteY14" fmla="*/ 577401 h 704113"/>
                  <a:gd name="connsiteX15" fmla="*/ 938432 w 999924"/>
                  <a:gd name="connsiteY15" fmla="*/ 570694 h 704113"/>
                  <a:gd name="connsiteX16" fmla="*/ 930932 w 999924"/>
                  <a:gd name="connsiteY16" fmla="*/ 570027 h 704113"/>
                  <a:gd name="connsiteX17" fmla="*/ 921850 w 999924"/>
                  <a:gd name="connsiteY17" fmla="*/ 567360 h 704113"/>
                  <a:gd name="connsiteX18" fmla="*/ 920391 w 999924"/>
                  <a:gd name="connsiteY18" fmla="*/ 556611 h 704113"/>
                  <a:gd name="connsiteX19" fmla="*/ 921183 w 999924"/>
                  <a:gd name="connsiteY19" fmla="*/ 551820 h 704113"/>
                  <a:gd name="connsiteX20" fmla="*/ 913475 w 999924"/>
                  <a:gd name="connsiteY20" fmla="*/ 540363 h 704113"/>
                  <a:gd name="connsiteX21" fmla="*/ 911059 w 999924"/>
                  <a:gd name="connsiteY21" fmla="*/ 536904 h 704113"/>
                  <a:gd name="connsiteX22" fmla="*/ 910642 w 999924"/>
                  <a:gd name="connsiteY22" fmla="*/ 535738 h 704113"/>
                  <a:gd name="connsiteX23" fmla="*/ 909351 w 999924"/>
                  <a:gd name="connsiteY23" fmla="*/ 536529 h 704113"/>
                  <a:gd name="connsiteX24" fmla="*/ 901768 w 999924"/>
                  <a:gd name="connsiteY24" fmla="*/ 540613 h 704113"/>
                  <a:gd name="connsiteX25" fmla="*/ 897226 w 999924"/>
                  <a:gd name="connsiteY25" fmla="*/ 537363 h 704113"/>
                  <a:gd name="connsiteX26" fmla="*/ 895935 w 999924"/>
                  <a:gd name="connsiteY26" fmla="*/ 535738 h 704113"/>
                  <a:gd name="connsiteX27" fmla="*/ 888435 w 999924"/>
                  <a:gd name="connsiteY27" fmla="*/ 538029 h 704113"/>
                  <a:gd name="connsiteX28" fmla="*/ 878561 w 999924"/>
                  <a:gd name="connsiteY28" fmla="*/ 539112 h 704113"/>
                  <a:gd name="connsiteX29" fmla="*/ 874353 w 999924"/>
                  <a:gd name="connsiteY29" fmla="*/ 528738 h 704113"/>
                  <a:gd name="connsiteX30" fmla="*/ 876686 w 999924"/>
                  <a:gd name="connsiteY30" fmla="*/ 522530 h 704113"/>
                  <a:gd name="connsiteX31" fmla="*/ 876312 w 999924"/>
                  <a:gd name="connsiteY31" fmla="*/ 517114 h 704113"/>
                  <a:gd name="connsiteX32" fmla="*/ 868854 w 999924"/>
                  <a:gd name="connsiteY32" fmla="*/ 516697 h 704113"/>
                  <a:gd name="connsiteX33" fmla="*/ 866145 w 999924"/>
                  <a:gd name="connsiteY33" fmla="*/ 518406 h 704113"/>
                  <a:gd name="connsiteX34" fmla="*/ 865646 w 999924"/>
                  <a:gd name="connsiteY34" fmla="*/ 519906 h 704113"/>
                  <a:gd name="connsiteX35" fmla="*/ 861396 w 999924"/>
                  <a:gd name="connsiteY35" fmla="*/ 525864 h 704113"/>
                  <a:gd name="connsiteX36" fmla="*/ 854271 w 999924"/>
                  <a:gd name="connsiteY36" fmla="*/ 524072 h 704113"/>
                  <a:gd name="connsiteX37" fmla="*/ 851396 w 999924"/>
                  <a:gd name="connsiteY37" fmla="*/ 508990 h 704113"/>
                  <a:gd name="connsiteX38" fmla="*/ 851855 w 999924"/>
                  <a:gd name="connsiteY38" fmla="*/ 506448 h 704113"/>
                  <a:gd name="connsiteX39" fmla="*/ 853397 w 999924"/>
                  <a:gd name="connsiteY39" fmla="*/ 500574 h 704113"/>
                  <a:gd name="connsiteX40" fmla="*/ 852272 w 999924"/>
                  <a:gd name="connsiteY40" fmla="*/ 494324 h 704113"/>
                  <a:gd name="connsiteX41" fmla="*/ 848480 w 999924"/>
                  <a:gd name="connsiteY41" fmla="*/ 492450 h 704113"/>
                  <a:gd name="connsiteX42" fmla="*/ 842480 w 999924"/>
                  <a:gd name="connsiteY42" fmla="*/ 484158 h 704113"/>
                  <a:gd name="connsiteX43" fmla="*/ 847105 w 999924"/>
                  <a:gd name="connsiteY43" fmla="*/ 478450 h 704113"/>
                  <a:gd name="connsiteX44" fmla="*/ 852147 w 999924"/>
                  <a:gd name="connsiteY44" fmla="*/ 472826 h 704113"/>
                  <a:gd name="connsiteX45" fmla="*/ 851730 w 999924"/>
                  <a:gd name="connsiteY45" fmla="*/ 468326 h 704113"/>
                  <a:gd name="connsiteX46" fmla="*/ 852105 w 999924"/>
                  <a:gd name="connsiteY46" fmla="*/ 457369 h 704113"/>
                  <a:gd name="connsiteX47" fmla="*/ 851813 w 999924"/>
                  <a:gd name="connsiteY47" fmla="*/ 456952 h 704113"/>
                  <a:gd name="connsiteX48" fmla="*/ 851147 w 999924"/>
                  <a:gd name="connsiteY48" fmla="*/ 455119 h 704113"/>
                  <a:gd name="connsiteX49" fmla="*/ 850688 w 999924"/>
                  <a:gd name="connsiteY49" fmla="*/ 452661 h 704113"/>
                  <a:gd name="connsiteX50" fmla="*/ 853146 w 999924"/>
                  <a:gd name="connsiteY50" fmla="*/ 452286 h 704113"/>
                  <a:gd name="connsiteX51" fmla="*/ 857729 w 999924"/>
                  <a:gd name="connsiteY51" fmla="*/ 445370 h 704113"/>
                  <a:gd name="connsiteX52" fmla="*/ 862312 w 999924"/>
                  <a:gd name="connsiteY52" fmla="*/ 433871 h 704113"/>
                  <a:gd name="connsiteX53" fmla="*/ 869312 w 999924"/>
                  <a:gd name="connsiteY53" fmla="*/ 433246 h 704113"/>
                  <a:gd name="connsiteX54" fmla="*/ 876228 w 999924"/>
                  <a:gd name="connsiteY54" fmla="*/ 430329 h 704113"/>
                  <a:gd name="connsiteX55" fmla="*/ 871978 w 999924"/>
                  <a:gd name="connsiteY55" fmla="*/ 423288 h 704113"/>
                  <a:gd name="connsiteX56" fmla="*/ 868603 w 999924"/>
                  <a:gd name="connsiteY56" fmla="*/ 421121 h 704113"/>
                  <a:gd name="connsiteX57" fmla="*/ 856313 w 999924"/>
                  <a:gd name="connsiteY57" fmla="*/ 406123 h 704113"/>
                  <a:gd name="connsiteX58" fmla="*/ 863979 w 999924"/>
                  <a:gd name="connsiteY58" fmla="*/ 394665 h 704113"/>
                  <a:gd name="connsiteX59" fmla="*/ 870728 w 999924"/>
                  <a:gd name="connsiteY59" fmla="*/ 391624 h 704113"/>
                  <a:gd name="connsiteX60" fmla="*/ 877936 w 999924"/>
                  <a:gd name="connsiteY60" fmla="*/ 386291 h 704113"/>
                  <a:gd name="connsiteX61" fmla="*/ 880519 w 999924"/>
                  <a:gd name="connsiteY61" fmla="*/ 382083 h 704113"/>
                  <a:gd name="connsiteX62" fmla="*/ 891518 w 999924"/>
                  <a:gd name="connsiteY62" fmla="*/ 368459 h 704113"/>
                  <a:gd name="connsiteX63" fmla="*/ 901434 w 999924"/>
                  <a:gd name="connsiteY63" fmla="*/ 352335 h 704113"/>
                  <a:gd name="connsiteX64" fmla="*/ 901726 w 999924"/>
                  <a:gd name="connsiteY64" fmla="*/ 348669 h 704113"/>
                  <a:gd name="connsiteX65" fmla="*/ 902851 w 999924"/>
                  <a:gd name="connsiteY65" fmla="*/ 338669 h 704113"/>
                  <a:gd name="connsiteX66" fmla="*/ 922891 w 999924"/>
                  <a:gd name="connsiteY66" fmla="*/ 308463 h 704113"/>
                  <a:gd name="connsiteX67" fmla="*/ 929933 w 999924"/>
                  <a:gd name="connsiteY67" fmla="*/ 303589 h 704113"/>
                  <a:gd name="connsiteX68" fmla="*/ 938182 w 999924"/>
                  <a:gd name="connsiteY68" fmla="*/ 290006 h 704113"/>
                  <a:gd name="connsiteX69" fmla="*/ 930724 w 999924"/>
                  <a:gd name="connsiteY69" fmla="*/ 282382 h 704113"/>
                  <a:gd name="connsiteX70" fmla="*/ 919558 w 999924"/>
                  <a:gd name="connsiteY70" fmla="*/ 265675 h 704113"/>
                  <a:gd name="connsiteX71" fmla="*/ 921433 w 999924"/>
                  <a:gd name="connsiteY71" fmla="*/ 255051 h 704113"/>
                  <a:gd name="connsiteX72" fmla="*/ 933390 w 999924"/>
                  <a:gd name="connsiteY72" fmla="*/ 253634 h 704113"/>
                  <a:gd name="connsiteX73" fmla="*/ 945181 w 999924"/>
                  <a:gd name="connsiteY73" fmla="*/ 253926 h 704113"/>
                  <a:gd name="connsiteX74" fmla="*/ 952181 w 999924"/>
                  <a:gd name="connsiteY74" fmla="*/ 250468 h 704113"/>
                  <a:gd name="connsiteX75" fmla="*/ 960221 w 999924"/>
                  <a:gd name="connsiteY75" fmla="*/ 246510 h 704113"/>
                  <a:gd name="connsiteX76" fmla="*/ 971596 w 999924"/>
                  <a:gd name="connsiteY76" fmla="*/ 245885 h 704113"/>
                  <a:gd name="connsiteX77" fmla="*/ 979762 w 999924"/>
                  <a:gd name="connsiteY77" fmla="*/ 245885 h 704113"/>
                  <a:gd name="connsiteX78" fmla="*/ 982220 w 999924"/>
                  <a:gd name="connsiteY78" fmla="*/ 245635 h 704113"/>
                  <a:gd name="connsiteX79" fmla="*/ 994636 w 999924"/>
                  <a:gd name="connsiteY79" fmla="*/ 244135 h 704113"/>
                  <a:gd name="connsiteX80" fmla="*/ 998969 w 999924"/>
                  <a:gd name="connsiteY80" fmla="*/ 242052 h 704113"/>
                  <a:gd name="connsiteX81" fmla="*/ 998594 w 999924"/>
                  <a:gd name="connsiteY81" fmla="*/ 241260 h 704113"/>
                  <a:gd name="connsiteX82" fmla="*/ 997760 w 999924"/>
                  <a:gd name="connsiteY82" fmla="*/ 236510 h 704113"/>
                  <a:gd name="connsiteX83" fmla="*/ 996802 w 999924"/>
                  <a:gd name="connsiteY83" fmla="*/ 235636 h 704113"/>
                  <a:gd name="connsiteX84" fmla="*/ 994261 w 999924"/>
                  <a:gd name="connsiteY84" fmla="*/ 231094 h 704113"/>
                  <a:gd name="connsiteX85" fmla="*/ 996469 w 999924"/>
                  <a:gd name="connsiteY85" fmla="*/ 225511 h 704113"/>
                  <a:gd name="connsiteX86" fmla="*/ 997260 w 999924"/>
                  <a:gd name="connsiteY86" fmla="*/ 224303 h 704113"/>
                  <a:gd name="connsiteX87" fmla="*/ 992011 w 999924"/>
                  <a:gd name="connsiteY87" fmla="*/ 214429 h 704113"/>
                  <a:gd name="connsiteX88" fmla="*/ 990927 w 999924"/>
                  <a:gd name="connsiteY88" fmla="*/ 213221 h 704113"/>
                  <a:gd name="connsiteX89" fmla="*/ 979429 w 999924"/>
                  <a:gd name="connsiteY89" fmla="*/ 183431 h 704113"/>
                  <a:gd name="connsiteX90" fmla="*/ 980304 w 999924"/>
                  <a:gd name="connsiteY90" fmla="*/ 176640 h 704113"/>
                  <a:gd name="connsiteX91" fmla="*/ 980804 w 999924"/>
                  <a:gd name="connsiteY91" fmla="*/ 169474 h 704113"/>
                  <a:gd name="connsiteX92" fmla="*/ 978054 w 999924"/>
                  <a:gd name="connsiteY92" fmla="*/ 155517 h 704113"/>
                  <a:gd name="connsiteX93" fmla="*/ 974096 w 999924"/>
                  <a:gd name="connsiteY93" fmla="*/ 153850 h 704113"/>
                  <a:gd name="connsiteX94" fmla="*/ 967346 w 999924"/>
                  <a:gd name="connsiteY94" fmla="*/ 150684 h 704113"/>
                  <a:gd name="connsiteX95" fmla="*/ 966221 w 999924"/>
                  <a:gd name="connsiteY95" fmla="*/ 143393 h 704113"/>
                  <a:gd name="connsiteX96" fmla="*/ 964180 w 999924"/>
                  <a:gd name="connsiteY96" fmla="*/ 139560 h 704113"/>
                  <a:gd name="connsiteX97" fmla="*/ 940640 w 999924"/>
                  <a:gd name="connsiteY97" fmla="*/ 139893 h 704113"/>
                  <a:gd name="connsiteX98" fmla="*/ 933182 w 999924"/>
                  <a:gd name="connsiteY98" fmla="*/ 150142 h 704113"/>
                  <a:gd name="connsiteX99" fmla="*/ 921641 w 999924"/>
                  <a:gd name="connsiteY99" fmla="*/ 164391 h 704113"/>
                  <a:gd name="connsiteX100" fmla="*/ 905142 w 999924"/>
                  <a:gd name="connsiteY100" fmla="*/ 169391 h 704113"/>
                  <a:gd name="connsiteX101" fmla="*/ 893185 w 999924"/>
                  <a:gd name="connsiteY101" fmla="*/ 172349 h 704113"/>
                  <a:gd name="connsiteX102" fmla="*/ 879061 w 999924"/>
                  <a:gd name="connsiteY102" fmla="*/ 200513 h 704113"/>
                  <a:gd name="connsiteX103" fmla="*/ 862063 w 999924"/>
                  <a:gd name="connsiteY103" fmla="*/ 221928 h 704113"/>
                  <a:gd name="connsiteX104" fmla="*/ 859105 w 999924"/>
                  <a:gd name="connsiteY104" fmla="*/ 223761 h 704113"/>
                  <a:gd name="connsiteX105" fmla="*/ 840606 w 999924"/>
                  <a:gd name="connsiteY105" fmla="*/ 232594 h 704113"/>
                  <a:gd name="connsiteX106" fmla="*/ 837731 w 999924"/>
                  <a:gd name="connsiteY106" fmla="*/ 233761 h 704113"/>
                  <a:gd name="connsiteX107" fmla="*/ 829398 w 999924"/>
                  <a:gd name="connsiteY107" fmla="*/ 241635 h 704113"/>
                  <a:gd name="connsiteX108" fmla="*/ 826982 w 999924"/>
                  <a:gd name="connsiteY108" fmla="*/ 251134 h 704113"/>
                  <a:gd name="connsiteX109" fmla="*/ 820232 w 999924"/>
                  <a:gd name="connsiteY109" fmla="*/ 260092 h 704113"/>
                  <a:gd name="connsiteX110" fmla="*/ 813150 w 999924"/>
                  <a:gd name="connsiteY110" fmla="*/ 257634 h 704113"/>
                  <a:gd name="connsiteX111" fmla="*/ 806984 w 999924"/>
                  <a:gd name="connsiteY111" fmla="*/ 254592 h 704113"/>
                  <a:gd name="connsiteX112" fmla="*/ 797609 w 999924"/>
                  <a:gd name="connsiteY112" fmla="*/ 256259 h 704113"/>
                  <a:gd name="connsiteX113" fmla="*/ 783485 w 999924"/>
                  <a:gd name="connsiteY113" fmla="*/ 250176 h 704113"/>
                  <a:gd name="connsiteX114" fmla="*/ 774277 w 999924"/>
                  <a:gd name="connsiteY114" fmla="*/ 232386 h 704113"/>
                  <a:gd name="connsiteX115" fmla="*/ 767195 w 999924"/>
                  <a:gd name="connsiteY115" fmla="*/ 217720 h 704113"/>
                  <a:gd name="connsiteX116" fmla="*/ 754904 w 999924"/>
                  <a:gd name="connsiteY116" fmla="*/ 209263 h 704113"/>
                  <a:gd name="connsiteX117" fmla="*/ 745030 w 999924"/>
                  <a:gd name="connsiteY117" fmla="*/ 211096 h 704113"/>
                  <a:gd name="connsiteX118" fmla="*/ 742447 w 999924"/>
                  <a:gd name="connsiteY118" fmla="*/ 215804 h 704113"/>
                  <a:gd name="connsiteX119" fmla="*/ 738947 w 999924"/>
                  <a:gd name="connsiteY119" fmla="*/ 221928 h 704113"/>
                  <a:gd name="connsiteX120" fmla="*/ 727365 w 999924"/>
                  <a:gd name="connsiteY120" fmla="*/ 221803 h 704113"/>
                  <a:gd name="connsiteX121" fmla="*/ 724490 w 999924"/>
                  <a:gd name="connsiteY121" fmla="*/ 219887 h 704113"/>
                  <a:gd name="connsiteX122" fmla="*/ 712241 w 999924"/>
                  <a:gd name="connsiteY122" fmla="*/ 222303 h 704113"/>
                  <a:gd name="connsiteX123" fmla="*/ 700117 w 999924"/>
                  <a:gd name="connsiteY123" fmla="*/ 224720 h 704113"/>
                  <a:gd name="connsiteX124" fmla="*/ 691742 w 999924"/>
                  <a:gd name="connsiteY124" fmla="*/ 210221 h 704113"/>
                  <a:gd name="connsiteX125" fmla="*/ 691617 w 999924"/>
                  <a:gd name="connsiteY125" fmla="*/ 208179 h 704113"/>
                  <a:gd name="connsiteX126" fmla="*/ 691075 w 999924"/>
                  <a:gd name="connsiteY126" fmla="*/ 202555 h 704113"/>
                  <a:gd name="connsiteX127" fmla="*/ 690284 w 999924"/>
                  <a:gd name="connsiteY127" fmla="*/ 192097 h 704113"/>
                  <a:gd name="connsiteX128" fmla="*/ 709991 w 999924"/>
                  <a:gd name="connsiteY128" fmla="*/ 166891 h 704113"/>
                  <a:gd name="connsiteX129" fmla="*/ 716532 w 999924"/>
                  <a:gd name="connsiteY129" fmla="*/ 166349 h 704113"/>
                  <a:gd name="connsiteX130" fmla="*/ 717782 w 999924"/>
                  <a:gd name="connsiteY130" fmla="*/ 162433 h 704113"/>
                  <a:gd name="connsiteX131" fmla="*/ 717115 w 999924"/>
                  <a:gd name="connsiteY131" fmla="*/ 148434 h 704113"/>
                  <a:gd name="connsiteX132" fmla="*/ 723656 w 999924"/>
                  <a:gd name="connsiteY132" fmla="*/ 108312 h 704113"/>
                  <a:gd name="connsiteX133" fmla="*/ 728406 w 999924"/>
                  <a:gd name="connsiteY133" fmla="*/ 102187 h 704113"/>
                  <a:gd name="connsiteX134" fmla="*/ 736989 w 999924"/>
                  <a:gd name="connsiteY134" fmla="*/ 83730 h 704113"/>
                  <a:gd name="connsiteX135" fmla="*/ 734739 w 999924"/>
                  <a:gd name="connsiteY135" fmla="*/ 76856 h 704113"/>
                  <a:gd name="connsiteX136" fmla="*/ 733280 w 999924"/>
                  <a:gd name="connsiteY136" fmla="*/ 65440 h 704113"/>
                  <a:gd name="connsiteX137" fmla="*/ 743863 w 999924"/>
                  <a:gd name="connsiteY137" fmla="*/ 59649 h 704113"/>
                  <a:gd name="connsiteX138" fmla="*/ 750904 w 999924"/>
                  <a:gd name="connsiteY138" fmla="*/ 60857 h 704113"/>
                  <a:gd name="connsiteX139" fmla="*/ 756112 w 999924"/>
                  <a:gd name="connsiteY139" fmla="*/ 60774 h 704113"/>
                  <a:gd name="connsiteX140" fmla="*/ 758945 w 999924"/>
                  <a:gd name="connsiteY140" fmla="*/ 57857 h 704113"/>
                  <a:gd name="connsiteX141" fmla="*/ 757529 w 999924"/>
                  <a:gd name="connsiteY141" fmla="*/ 57024 h 704113"/>
                  <a:gd name="connsiteX142" fmla="*/ 753571 w 999924"/>
                  <a:gd name="connsiteY142" fmla="*/ 52816 h 704113"/>
                  <a:gd name="connsiteX143" fmla="*/ 751821 w 999924"/>
                  <a:gd name="connsiteY143" fmla="*/ 51275 h 704113"/>
                  <a:gd name="connsiteX144" fmla="*/ 750196 w 999924"/>
                  <a:gd name="connsiteY144" fmla="*/ 41650 h 704113"/>
                  <a:gd name="connsiteX145" fmla="*/ 757279 w 999924"/>
                  <a:gd name="connsiteY145" fmla="*/ 38234 h 704113"/>
                  <a:gd name="connsiteX146" fmla="*/ 762695 w 999924"/>
                  <a:gd name="connsiteY146" fmla="*/ 35734 h 704113"/>
                  <a:gd name="connsiteX147" fmla="*/ 761487 w 999924"/>
                  <a:gd name="connsiteY147" fmla="*/ 33151 h 704113"/>
                  <a:gd name="connsiteX148" fmla="*/ 759570 w 999924"/>
                  <a:gd name="connsiteY148" fmla="*/ 24443 h 704113"/>
                  <a:gd name="connsiteX149" fmla="*/ 766611 w 999924"/>
                  <a:gd name="connsiteY149" fmla="*/ 17985 h 704113"/>
                  <a:gd name="connsiteX150" fmla="*/ 770736 w 999924"/>
                  <a:gd name="connsiteY150" fmla="*/ 15319 h 704113"/>
                  <a:gd name="connsiteX151" fmla="*/ 762737 w 999924"/>
                  <a:gd name="connsiteY151" fmla="*/ 13611 h 704113"/>
                  <a:gd name="connsiteX152" fmla="*/ 756529 w 999924"/>
                  <a:gd name="connsiteY152" fmla="*/ 13028 h 704113"/>
                  <a:gd name="connsiteX153" fmla="*/ 747446 w 999924"/>
                  <a:gd name="connsiteY153" fmla="*/ 8903 h 704113"/>
                  <a:gd name="connsiteX154" fmla="*/ 743780 w 999924"/>
                  <a:gd name="connsiteY154" fmla="*/ 6028 h 704113"/>
                  <a:gd name="connsiteX155" fmla="*/ 719823 w 999924"/>
                  <a:gd name="connsiteY155" fmla="*/ 8944 h 704113"/>
                  <a:gd name="connsiteX156" fmla="*/ 716324 w 999924"/>
                  <a:gd name="connsiteY156" fmla="*/ 12736 h 704113"/>
                  <a:gd name="connsiteX157" fmla="*/ 707782 w 999924"/>
                  <a:gd name="connsiteY157" fmla="*/ 19194 h 704113"/>
                  <a:gd name="connsiteX158" fmla="*/ 700283 w 999924"/>
                  <a:gd name="connsiteY158" fmla="*/ 20402 h 704113"/>
                  <a:gd name="connsiteX159" fmla="*/ 693492 w 999924"/>
                  <a:gd name="connsiteY159" fmla="*/ 21902 h 704113"/>
                  <a:gd name="connsiteX160" fmla="*/ 683576 w 999924"/>
                  <a:gd name="connsiteY160" fmla="*/ 30443 h 704113"/>
                  <a:gd name="connsiteX161" fmla="*/ 666535 w 999924"/>
                  <a:gd name="connsiteY161" fmla="*/ 42150 h 704113"/>
                  <a:gd name="connsiteX162" fmla="*/ 650204 w 999924"/>
                  <a:gd name="connsiteY162" fmla="*/ 39192 h 704113"/>
                  <a:gd name="connsiteX163" fmla="*/ 640121 w 999924"/>
                  <a:gd name="connsiteY163" fmla="*/ 43775 h 704113"/>
                  <a:gd name="connsiteX164" fmla="*/ 634413 w 999924"/>
                  <a:gd name="connsiteY164" fmla="*/ 44442 h 704113"/>
                  <a:gd name="connsiteX165" fmla="*/ 626872 w 999924"/>
                  <a:gd name="connsiteY165" fmla="*/ 48858 h 704113"/>
                  <a:gd name="connsiteX166" fmla="*/ 621497 w 999924"/>
                  <a:gd name="connsiteY166" fmla="*/ 52274 h 704113"/>
                  <a:gd name="connsiteX167" fmla="*/ 595374 w 999924"/>
                  <a:gd name="connsiteY167" fmla="*/ 61940 h 704113"/>
                  <a:gd name="connsiteX168" fmla="*/ 590000 w 999924"/>
                  <a:gd name="connsiteY168" fmla="*/ 62899 h 704113"/>
                  <a:gd name="connsiteX169" fmla="*/ 570085 w 999924"/>
                  <a:gd name="connsiteY169" fmla="*/ 71940 h 704113"/>
                  <a:gd name="connsiteX170" fmla="*/ 564252 w 999924"/>
                  <a:gd name="connsiteY170" fmla="*/ 76023 h 704113"/>
                  <a:gd name="connsiteX171" fmla="*/ 557002 w 999924"/>
                  <a:gd name="connsiteY171" fmla="*/ 81647 h 704113"/>
                  <a:gd name="connsiteX172" fmla="*/ 554961 w 999924"/>
                  <a:gd name="connsiteY172" fmla="*/ 85564 h 704113"/>
                  <a:gd name="connsiteX173" fmla="*/ 554961 w 999924"/>
                  <a:gd name="connsiteY173" fmla="*/ 85564 h 704113"/>
                  <a:gd name="connsiteX174" fmla="*/ 555419 w 999924"/>
                  <a:gd name="connsiteY174" fmla="*/ 86064 h 704113"/>
                  <a:gd name="connsiteX175" fmla="*/ 558335 w 999924"/>
                  <a:gd name="connsiteY175" fmla="*/ 91313 h 704113"/>
                  <a:gd name="connsiteX176" fmla="*/ 558627 w 999924"/>
                  <a:gd name="connsiteY176" fmla="*/ 106354 h 704113"/>
                  <a:gd name="connsiteX177" fmla="*/ 545170 w 999924"/>
                  <a:gd name="connsiteY177" fmla="*/ 113436 h 704113"/>
                  <a:gd name="connsiteX178" fmla="*/ 520755 w 999924"/>
                  <a:gd name="connsiteY178" fmla="*/ 109937 h 704113"/>
                  <a:gd name="connsiteX179" fmla="*/ 515714 w 999924"/>
                  <a:gd name="connsiteY179" fmla="*/ 107312 h 704113"/>
                  <a:gd name="connsiteX180" fmla="*/ 504256 w 999924"/>
                  <a:gd name="connsiteY180" fmla="*/ 108562 h 704113"/>
                  <a:gd name="connsiteX181" fmla="*/ 496382 w 999924"/>
                  <a:gd name="connsiteY181" fmla="*/ 116395 h 704113"/>
                  <a:gd name="connsiteX182" fmla="*/ 481800 w 999924"/>
                  <a:gd name="connsiteY182" fmla="*/ 118311 h 704113"/>
                  <a:gd name="connsiteX183" fmla="*/ 472384 w 999924"/>
                  <a:gd name="connsiteY183" fmla="*/ 120394 h 704113"/>
                  <a:gd name="connsiteX184" fmla="*/ 472550 w 999924"/>
                  <a:gd name="connsiteY184" fmla="*/ 124644 h 704113"/>
                  <a:gd name="connsiteX185" fmla="*/ 469092 w 999924"/>
                  <a:gd name="connsiteY185" fmla="*/ 135310 h 704113"/>
                  <a:gd name="connsiteX186" fmla="*/ 459052 w 999924"/>
                  <a:gd name="connsiteY186" fmla="*/ 132018 h 704113"/>
                  <a:gd name="connsiteX187" fmla="*/ 456510 w 999924"/>
                  <a:gd name="connsiteY187" fmla="*/ 129352 h 704113"/>
                  <a:gd name="connsiteX188" fmla="*/ 448219 w 999924"/>
                  <a:gd name="connsiteY188" fmla="*/ 128394 h 704113"/>
                  <a:gd name="connsiteX189" fmla="*/ 445761 w 999924"/>
                  <a:gd name="connsiteY189" fmla="*/ 128769 h 704113"/>
                  <a:gd name="connsiteX190" fmla="*/ 438095 w 999924"/>
                  <a:gd name="connsiteY190" fmla="*/ 131602 h 704113"/>
                  <a:gd name="connsiteX191" fmla="*/ 435470 w 999924"/>
                  <a:gd name="connsiteY191" fmla="*/ 132560 h 704113"/>
                  <a:gd name="connsiteX192" fmla="*/ 435428 w 999924"/>
                  <a:gd name="connsiteY192" fmla="*/ 135352 h 704113"/>
                  <a:gd name="connsiteX193" fmla="*/ 431512 w 999924"/>
                  <a:gd name="connsiteY193" fmla="*/ 144809 h 704113"/>
                  <a:gd name="connsiteX194" fmla="*/ 422762 w 999924"/>
                  <a:gd name="connsiteY194" fmla="*/ 143518 h 704113"/>
                  <a:gd name="connsiteX195" fmla="*/ 419804 w 999924"/>
                  <a:gd name="connsiteY195" fmla="*/ 142434 h 704113"/>
                  <a:gd name="connsiteX196" fmla="*/ 417846 w 999924"/>
                  <a:gd name="connsiteY196" fmla="*/ 146726 h 704113"/>
                  <a:gd name="connsiteX197" fmla="*/ 414805 w 999924"/>
                  <a:gd name="connsiteY197" fmla="*/ 154350 h 704113"/>
                  <a:gd name="connsiteX198" fmla="*/ 403264 w 999924"/>
                  <a:gd name="connsiteY198" fmla="*/ 157141 h 704113"/>
                  <a:gd name="connsiteX199" fmla="*/ 399306 w 999924"/>
                  <a:gd name="connsiteY199" fmla="*/ 157641 h 704113"/>
                  <a:gd name="connsiteX200" fmla="*/ 383432 w 999924"/>
                  <a:gd name="connsiteY200" fmla="*/ 151767 h 704113"/>
                  <a:gd name="connsiteX201" fmla="*/ 375474 w 999924"/>
                  <a:gd name="connsiteY201" fmla="*/ 146809 h 704113"/>
                  <a:gd name="connsiteX202" fmla="*/ 364142 w 999924"/>
                  <a:gd name="connsiteY202" fmla="*/ 150642 h 704113"/>
                  <a:gd name="connsiteX203" fmla="*/ 355142 w 999924"/>
                  <a:gd name="connsiteY203" fmla="*/ 157933 h 704113"/>
                  <a:gd name="connsiteX204" fmla="*/ 345685 w 999924"/>
                  <a:gd name="connsiteY204" fmla="*/ 154392 h 704113"/>
                  <a:gd name="connsiteX205" fmla="*/ 341269 w 999924"/>
                  <a:gd name="connsiteY205" fmla="*/ 151642 h 704113"/>
                  <a:gd name="connsiteX206" fmla="*/ 328311 w 999924"/>
                  <a:gd name="connsiteY206" fmla="*/ 155725 h 704113"/>
                  <a:gd name="connsiteX207" fmla="*/ 317354 w 999924"/>
                  <a:gd name="connsiteY207" fmla="*/ 161849 h 704113"/>
                  <a:gd name="connsiteX208" fmla="*/ 309146 w 999924"/>
                  <a:gd name="connsiteY208" fmla="*/ 160183 h 704113"/>
                  <a:gd name="connsiteX209" fmla="*/ 304730 w 999924"/>
                  <a:gd name="connsiteY209" fmla="*/ 159016 h 704113"/>
                  <a:gd name="connsiteX210" fmla="*/ 300814 w 999924"/>
                  <a:gd name="connsiteY210" fmla="*/ 162016 h 704113"/>
                  <a:gd name="connsiteX211" fmla="*/ 292564 w 999924"/>
                  <a:gd name="connsiteY211" fmla="*/ 166307 h 704113"/>
                  <a:gd name="connsiteX212" fmla="*/ 283815 w 999924"/>
                  <a:gd name="connsiteY212" fmla="*/ 157641 h 704113"/>
                  <a:gd name="connsiteX213" fmla="*/ 281482 w 999924"/>
                  <a:gd name="connsiteY213" fmla="*/ 153433 h 704113"/>
                  <a:gd name="connsiteX214" fmla="*/ 275398 w 999924"/>
                  <a:gd name="connsiteY214" fmla="*/ 149517 h 704113"/>
                  <a:gd name="connsiteX215" fmla="*/ 270941 w 999924"/>
                  <a:gd name="connsiteY215" fmla="*/ 147101 h 704113"/>
                  <a:gd name="connsiteX216" fmla="*/ 260192 w 999924"/>
                  <a:gd name="connsiteY216" fmla="*/ 137310 h 704113"/>
                  <a:gd name="connsiteX217" fmla="*/ 246984 w 999924"/>
                  <a:gd name="connsiteY217" fmla="*/ 126061 h 704113"/>
                  <a:gd name="connsiteX218" fmla="*/ 230277 w 999924"/>
                  <a:gd name="connsiteY218" fmla="*/ 128019 h 704113"/>
                  <a:gd name="connsiteX219" fmla="*/ 220486 w 999924"/>
                  <a:gd name="connsiteY219" fmla="*/ 132685 h 704113"/>
                  <a:gd name="connsiteX220" fmla="*/ 189905 w 999924"/>
                  <a:gd name="connsiteY220" fmla="*/ 130852 h 704113"/>
                  <a:gd name="connsiteX221" fmla="*/ 185530 w 999924"/>
                  <a:gd name="connsiteY221" fmla="*/ 128435 h 704113"/>
                  <a:gd name="connsiteX222" fmla="*/ 177323 w 999924"/>
                  <a:gd name="connsiteY222" fmla="*/ 125936 h 704113"/>
                  <a:gd name="connsiteX223" fmla="*/ 175823 w 999924"/>
                  <a:gd name="connsiteY223" fmla="*/ 131102 h 704113"/>
                  <a:gd name="connsiteX224" fmla="*/ 172157 w 999924"/>
                  <a:gd name="connsiteY224" fmla="*/ 140226 h 704113"/>
                  <a:gd name="connsiteX225" fmla="*/ 138950 w 999924"/>
                  <a:gd name="connsiteY225" fmla="*/ 130852 h 704113"/>
                  <a:gd name="connsiteX226" fmla="*/ 135367 w 999924"/>
                  <a:gd name="connsiteY226" fmla="*/ 123811 h 704113"/>
                  <a:gd name="connsiteX227" fmla="*/ 127202 w 999924"/>
                  <a:gd name="connsiteY227" fmla="*/ 124394 h 704113"/>
                  <a:gd name="connsiteX228" fmla="*/ 125077 w 999924"/>
                  <a:gd name="connsiteY228" fmla="*/ 125102 h 704113"/>
                  <a:gd name="connsiteX229" fmla="*/ 118244 w 999924"/>
                  <a:gd name="connsiteY229" fmla="*/ 127852 h 704113"/>
                  <a:gd name="connsiteX230" fmla="*/ 96454 w 999924"/>
                  <a:gd name="connsiteY230" fmla="*/ 125019 h 704113"/>
                  <a:gd name="connsiteX231" fmla="*/ 91371 w 999924"/>
                  <a:gd name="connsiteY231" fmla="*/ 118603 h 704113"/>
                  <a:gd name="connsiteX232" fmla="*/ 77955 w 999924"/>
                  <a:gd name="connsiteY232" fmla="*/ 113103 h 704113"/>
                  <a:gd name="connsiteX233" fmla="*/ 72622 w 999924"/>
                  <a:gd name="connsiteY233" fmla="*/ 113770 h 704113"/>
                  <a:gd name="connsiteX234" fmla="*/ 64540 w 999924"/>
                  <a:gd name="connsiteY234" fmla="*/ 114645 h 704113"/>
                  <a:gd name="connsiteX235" fmla="*/ 61665 w 999924"/>
                  <a:gd name="connsiteY235" fmla="*/ 114770 h 704113"/>
                  <a:gd name="connsiteX236" fmla="*/ 51332 w 999924"/>
                  <a:gd name="connsiteY236" fmla="*/ 116853 h 704113"/>
                  <a:gd name="connsiteX237" fmla="*/ 5044 w 999924"/>
                  <a:gd name="connsiteY237" fmla="*/ 150642 h 704113"/>
                  <a:gd name="connsiteX238" fmla="*/ 6544 w 999924"/>
                  <a:gd name="connsiteY238" fmla="*/ 162558 h 704113"/>
                  <a:gd name="connsiteX239" fmla="*/ 13210 w 999924"/>
                  <a:gd name="connsiteY239" fmla="*/ 169932 h 704113"/>
                  <a:gd name="connsiteX240" fmla="*/ 13627 w 999924"/>
                  <a:gd name="connsiteY240" fmla="*/ 177765 h 704113"/>
                  <a:gd name="connsiteX241" fmla="*/ 15419 w 999924"/>
                  <a:gd name="connsiteY241" fmla="*/ 181181 h 704113"/>
                  <a:gd name="connsiteX242" fmla="*/ 24459 w 999924"/>
                  <a:gd name="connsiteY242" fmla="*/ 181640 h 704113"/>
                  <a:gd name="connsiteX243" fmla="*/ 29959 w 999924"/>
                  <a:gd name="connsiteY243" fmla="*/ 181390 h 704113"/>
                  <a:gd name="connsiteX244" fmla="*/ 33167 w 999924"/>
                  <a:gd name="connsiteY244" fmla="*/ 181056 h 704113"/>
                  <a:gd name="connsiteX245" fmla="*/ 40083 w 999924"/>
                  <a:gd name="connsiteY245" fmla="*/ 181056 h 704113"/>
                  <a:gd name="connsiteX246" fmla="*/ 44000 w 999924"/>
                  <a:gd name="connsiteY246" fmla="*/ 185431 h 704113"/>
                  <a:gd name="connsiteX247" fmla="*/ 46416 w 999924"/>
                  <a:gd name="connsiteY247" fmla="*/ 188764 h 704113"/>
                  <a:gd name="connsiteX248" fmla="*/ 53374 w 999924"/>
                  <a:gd name="connsiteY248" fmla="*/ 189722 h 704113"/>
                  <a:gd name="connsiteX249" fmla="*/ 65456 w 999924"/>
                  <a:gd name="connsiteY249" fmla="*/ 193639 h 704113"/>
                  <a:gd name="connsiteX250" fmla="*/ 66915 w 999924"/>
                  <a:gd name="connsiteY250" fmla="*/ 195097 h 704113"/>
                  <a:gd name="connsiteX251" fmla="*/ 65706 w 999924"/>
                  <a:gd name="connsiteY251" fmla="*/ 196763 h 704113"/>
                  <a:gd name="connsiteX252" fmla="*/ 53874 w 999924"/>
                  <a:gd name="connsiteY252" fmla="*/ 204846 h 704113"/>
                  <a:gd name="connsiteX253" fmla="*/ 43416 w 999924"/>
                  <a:gd name="connsiteY253" fmla="*/ 212846 h 704113"/>
                  <a:gd name="connsiteX254" fmla="*/ 44791 w 999924"/>
                  <a:gd name="connsiteY254" fmla="*/ 225720 h 704113"/>
                  <a:gd name="connsiteX255" fmla="*/ 50582 w 999924"/>
                  <a:gd name="connsiteY255" fmla="*/ 233469 h 704113"/>
                  <a:gd name="connsiteX256" fmla="*/ 49624 w 999924"/>
                  <a:gd name="connsiteY256" fmla="*/ 239719 h 704113"/>
                  <a:gd name="connsiteX257" fmla="*/ 48749 w 999924"/>
                  <a:gd name="connsiteY257" fmla="*/ 241843 h 704113"/>
                  <a:gd name="connsiteX258" fmla="*/ 51582 w 999924"/>
                  <a:gd name="connsiteY258" fmla="*/ 242010 h 704113"/>
                  <a:gd name="connsiteX259" fmla="*/ 60915 w 999924"/>
                  <a:gd name="connsiteY259" fmla="*/ 236344 h 704113"/>
                  <a:gd name="connsiteX260" fmla="*/ 61873 w 999924"/>
                  <a:gd name="connsiteY260" fmla="*/ 235760 h 704113"/>
                  <a:gd name="connsiteX261" fmla="*/ 65081 w 999924"/>
                  <a:gd name="connsiteY261" fmla="*/ 235344 h 704113"/>
                  <a:gd name="connsiteX262" fmla="*/ 68081 w 999924"/>
                  <a:gd name="connsiteY262" fmla="*/ 235136 h 704113"/>
                  <a:gd name="connsiteX263" fmla="*/ 69998 w 999924"/>
                  <a:gd name="connsiteY263" fmla="*/ 232594 h 704113"/>
                  <a:gd name="connsiteX264" fmla="*/ 72497 w 999924"/>
                  <a:gd name="connsiteY264" fmla="*/ 229261 h 704113"/>
                  <a:gd name="connsiteX265" fmla="*/ 85330 w 999924"/>
                  <a:gd name="connsiteY265" fmla="*/ 219178 h 704113"/>
                  <a:gd name="connsiteX266" fmla="*/ 107161 w 999924"/>
                  <a:gd name="connsiteY266" fmla="*/ 213595 h 704113"/>
                  <a:gd name="connsiteX267" fmla="*/ 122035 w 999924"/>
                  <a:gd name="connsiteY267" fmla="*/ 234427 h 704113"/>
                  <a:gd name="connsiteX268" fmla="*/ 128076 w 999924"/>
                  <a:gd name="connsiteY268" fmla="*/ 247968 h 704113"/>
                  <a:gd name="connsiteX269" fmla="*/ 133076 w 999924"/>
                  <a:gd name="connsiteY269" fmla="*/ 253467 h 704113"/>
                  <a:gd name="connsiteX270" fmla="*/ 138576 w 999924"/>
                  <a:gd name="connsiteY270" fmla="*/ 249301 h 704113"/>
                  <a:gd name="connsiteX271" fmla="*/ 145908 w 999924"/>
                  <a:gd name="connsiteY271" fmla="*/ 242927 h 704113"/>
                  <a:gd name="connsiteX272" fmla="*/ 156616 w 999924"/>
                  <a:gd name="connsiteY272" fmla="*/ 240552 h 704113"/>
                  <a:gd name="connsiteX273" fmla="*/ 167198 w 999924"/>
                  <a:gd name="connsiteY273" fmla="*/ 254259 h 704113"/>
                  <a:gd name="connsiteX274" fmla="*/ 169115 w 999924"/>
                  <a:gd name="connsiteY274" fmla="*/ 258425 h 704113"/>
                  <a:gd name="connsiteX275" fmla="*/ 173823 w 999924"/>
                  <a:gd name="connsiteY275" fmla="*/ 266716 h 704113"/>
                  <a:gd name="connsiteX276" fmla="*/ 182281 w 999924"/>
                  <a:gd name="connsiteY276" fmla="*/ 286465 h 704113"/>
                  <a:gd name="connsiteX277" fmla="*/ 181156 w 999924"/>
                  <a:gd name="connsiteY277" fmla="*/ 297131 h 704113"/>
                  <a:gd name="connsiteX278" fmla="*/ 180406 w 999924"/>
                  <a:gd name="connsiteY278" fmla="*/ 301547 h 704113"/>
                  <a:gd name="connsiteX279" fmla="*/ 176906 w 999924"/>
                  <a:gd name="connsiteY279" fmla="*/ 312088 h 704113"/>
                  <a:gd name="connsiteX280" fmla="*/ 174990 w 999924"/>
                  <a:gd name="connsiteY280" fmla="*/ 316130 h 704113"/>
                  <a:gd name="connsiteX281" fmla="*/ 174282 w 999924"/>
                  <a:gd name="connsiteY281" fmla="*/ 317921 h 704113"/>
                  <a:gd name="connsiteX282" fmla="*/ 173323 w 999924"/>
                  <a:gd name="connsiteY282" fmla="*/ 328545 h 704113"/>
                  <a:gd name="connsiteX283" fmla="*/ 175323 w 999924"/>
                  <a:gd name="connsiteY283" fmla="*/ 330212 h 704113"/>
                  <a:gd name="connsiteX284" fmla="*/ 176906 w 999924"/>
                  <a:gd name="connsiteY284" fmla="*/ 328753 h 704113"/>
                  <a:gd name="connsiteX285" fmla="*/ 185530 w 999924"/>
                  <a:gd name="connsiteY285" fmla="*/ 324837 h 704113"/>
                  <a:gd name="connsiteX286" fmla="*/ 193738 w 999924"/>
                  <a:gd name="connsiteY286" fmla="*/ 334878 h 704113"/>
                  <a:gd name="connsiteX287" fmla="*/ 195321 w 999924"/>
                  <a:gd name="connsiteY287" fmla="*/ 339794 h 704113"/>
                  <a:gd name="connsiteX288" fmla="*/ 202446 w 999924"/>
                  <a:gd name="connsiteY288" fmla="*/ 344252 h 704113"/>
                  <a:gd name="connsiteX289" fmla="*/ 212403 w 999924"/>
                  <a:gd name="connsiteY289" fmla="*/ 351085 h 704113"/>
                  <a:gd name="connsiteX290" fmla="*/ 213028 w 999924"/>
                  <a:gd name="connsiteY290" fmla="*/ 351918 h 704113"/>
                  <a:gd name="connsiteX291" fmla="*/ 212861 w 999924"/>
                  <a:gd name="connsiteY291" fmla="*/ 352960 h 704113"/>
                  <a:gd name="connsiteX292" fmla="*/ 208153 w 999924"/>
                  <a:gd name="connsiteY292" fmla="*/ 362001 h 704113"/>
                  <a:gd name="connsiteX293" fmla="*/ 197530 w 999924"/>
                  <a:gd name="connsiteY293" fmla="*/ 362126 h 704113"/>
                  <a:gd name="connsiteX294" fmla="*/ 188114 w 999924"/>
                  <a:gd name="connsiteY294" fmla="*/ 362668 h 704113"/>
                  <a:gd name="connsiteX295" fmla="*/ 188614 w 999924"/>
                  <a:gd name="connsiteY295" fmla="*/ 373375 h 704113"/>
                  <a:gd name="connsiteX296" fmla="*/ 189197 w 999924"/>
                  <a:gd name="connsiteY296" fmla="*/ 374667 h 704113"/>
                  <a:gd name="connsiteX297" fmla="*/ 191613 w 999924"/>
                  <a:gd name="connsiteY297" fmla="*/ 377791 h 704113"/>
                  <a:gd name="connsiteX298" fmla="*/ 195030 w 999924"/>
                  <a:gd name="connsiteY298" fmla="*/ 385916 h 704113"/>
                  <a:gd name="connsiteX299" fmla="*/ 193363 w 999924"/>
                  <a:gd name="connsiteY299" fmla="*/ 391749 h 704113"/>
                  <a:gd name="connsiteX300" fmla="*/ 193405 w 999924"/>
                  <a:gd name="connsiteY300" fmla="*/ 397748 h 704113"/>
                  <a:gd name="connsiteX301" fmla="*/ 198988 w 999924"/>
                  <a:gd name="connsiteY301" fmla="*/ 400956 h 704113"/>
                  <a:gd name="connsiteX302" fmla="*/ 206029 w 999924"/>
                  <a:gd name="connsiteY302" fmla="*/ 403456 h 704113"/>
                  <a:gd name="connsiteX303" fmla="*/ 221694 w 999924"/>
                  <a:gd name="connsiteY303" fmla="*/ 428996 h 704113"/>
                  <a:gd name="connsiteX304" fmla="*/ 229110 w 999924"/>
                  <a:gd name="connsiteY304" fmla="*/ 444453 h 704113"/>
                  <a:gd name="connsiteX305" fmla="*/ 235068 w 999924"/>
                  <a:gd name="connsiteY305" fmla="*/ 452661 h 704113"/>
                  <a:gd name="connsiteX306" fmla="*/ 253359 w 999924"/>
                  <a:gd name="connsiteY306" fmla="*/ 441412 h 704113"/>
                  <a:gd name="connsiteX307" fmla="*/ 262233 w 999924"/>
                  <a:gd name="connsiteY307" fmla="*/ 442953 h 704113"/>
                  <a:gd name="connsiteX308" fmla="*/ 273232 w 999924"/>
                  <a:gd name="connsiteY308" fmla="*/ 435204 h 704113"/>
                  <a:gd name="connsiteX309" fmla="*/ 291731 w 999924"/>
                  <a:gd name="connsiteY309" fmla="*/ 427663 h 704113"/>
                  <a:gd name="connsiteX310" fmla="*/ 296647 w 999924"/>
                  <a:gd name="connsiteY310" fmla="*/ 419705 h 704113"/>
                  <a:gd name="connsiteX311" fmla="*/ 303897 w 999924"/>
                  <a:gd name="connsiteY311" fmla="*/ 413622 h 704113"/>
                  <a:gd name="connsiteX312" fmla="*/ 316812 w 999924"/>
                  <a:gd name="connsiteY312" fmla="*/ 414455 h 704113"/>
                  <a:gd name="connsiteX313" fmla="*/ 323770 w 999924"/>
                  <a:gd name="connsiteY313" fmla="*/ 407498 h 704113"/>
                  <a:gd name="connsiteX314" fmla="*/ 340477 w 999924"/>
                  <a:gd name="connsiteY314" fmla="*/ 409622 h 704113"/>
                  <a:gd name="connsiteX315" fmla="*/ 349018 w 999924"/>
                  <a:gd name="connsiteY315" fmla="*/ 414247 h 704113"/>
                  <a:gd name="connsiteX316" fmla="*/ 358309 w 999924"/>
                  <a:gd name="connsiteY316" fmla="*/ 419913 h 704113"/>
                  <a:gd name="connsiteX317" fmla="*/ 365475 w 999924"/>
                  <a:gd name="connsiteY317" fmla="*/ 413247 h 704113"/>
                  <a:gd name="connsiteX318" fmla="*/ 377974 w 999924"/>
                  <a:gd name="connsiteY318" fmla="*/ 426163 h 704113"/>
                  <a:gd name="connsiteX319" fmla="*/ 399764 w 999924"/>
                  <a:gd name="connsiteY319" fmla="*/ 418830 h 704113"/>
                  <a:gd name="connsiteX320" fmla="*/ 408263 w 999924"/>
                  <a:gd name="connsiteY320" fmla="*/ 425954 h 704113"/>
                  <a:gd name="connsiteX321" fmla="*/ 415596 w 999924"/>
                  <a:gd name="connsiteY321" fmla="*/ 418872 h 704113"/>
                  <a:gd name="connsiteX322" fmla="*/ 436762 w 999924"/>
                  <a:gd name="connsiteY322" fmla="*/ 417705 h 704113"/>
                  <a:gd name="connsiteX323" fmla="*/ 459551 w 999924"/>
                  <a:gd name="connsiteY323" fmla="*/ 415164 h 704113"/>
                  <a:gd name="connsiteX324" fmla="*/ 469134 w 999924"/>
                  <a:gd name="connsiteY324" fmla="*/ 430912 h 704113"/>
                  <a:gd name="connsiteX325" fmla="*/ 483216 w 999924"/>
                  <a:gd name="connsiteY325" fmla="*/ 432079 h 704113"/>
                  <a:gd name="connsiteX326" fmla="*/ 495840 w 999924"/>
                  <a:gd name="connsiteY326" fmla="*/ 439787 h 704113"/>
                  <a:gd name="connsiteX327" fmla="*/ 510673 w 999924"/>
                  <a:gd name="connsiteY327" fmla="*/ 454411 h 704113"/>
                  <a:gd name="connsiteX328" fmla="*/ 520463 w 999924"/>
                  <a:gd name="connsiteY328" fmla="*/ 461119 h 704113"/>
                  <a:gd name="connsiteX329" fmla="*/ 528421 w 999924"/>
                  <a:gd name="connsiteY329" fmla="*/ 466743 h 704113"/>
                  <a:gd name="connsiteX330" fmla="*/ 532171 w 999924"/>
                  <a:gd name="connsiteY330" fmla="*/ 482159 h 704113"/>
                  <a:gd name="connsiteX331" fmla="*/ 552628 w 999924"/>
                  <a:gd name="connsiteY331" fmla="*/ 489033 h 704113"/>
                  <a:gd name="connsiteX332" fmla="*/ 553961 w 999924"/>
                  <a:gd name="connsiteY332" fmla="*/ 510573 h 704113"/>
                  <a:gd name="connsiteX333" fmla="*/ 574501 w 999924"/>
                  <a:gd name="connsiteY333" fmla="*/ 523697 h 704113"/>
                  <a:gd name="connsiteX334" fmla="*/ 580459 w 999924"/>
                  <a:gd name="connsiteY334" fmla="*/ 532196 h 704113"/>
                  <a:gd name="connsiteX335" fmla="*/ 585792 w 999924"/>
                  <a:gd name="connsiteY335" fmla="*/ 540279 h 704113"/>
                  <a:gd name="connsiteX336" fmla="*/ 593500 w 999924"/>
                  <a:gd name="connsiteY336" fmla="*/ 540279 h 704113"/>
                  <a:gd name="connsiteX337" fmla="*/ 595083 w 999924"/>
                  <a:gd name="connsiteY337" fmla="*/ 544320 h 704113"/>
                  <a:gd name="connsiteX338" fmla="*/ 600707 w 999924"/>
                  <a:gd name="connsiteY338" fmla="*/ 552278 h 704113"/>
                  <a:gd name="connsiteX339" fmla="*/ 609915 w 999924"/>
                  <a:gd name="connsiteY339" fmla="*/ 558820 h 704113"/>
                  <a:gd name="connsiteX340" fmla="*/ 607790 w 999924"/>
                  <a:gd name="connsiteY340" fmla="*/ 569319 h 704113"/>
                  <a:gd name="connsiteX341" fmla="*/ 629663 w 999924"/>
                  <a:gd name="connsiteY341" fmla="*/ 589484 h 704113"/>
                  <a:gd name="connsiteX342" fmla="*/ 642162 w 999924"/>
                  <a:gd name="connsiteY342" fmla="*/ 593484 h 704113"/>
                  <a:gd name="connsiteX343" fmla="*/ 650620 w 999924"/>
                  <a:gd name="connsiteY343" fmla="*/ 604483 h 704113"/>
                  <a:gd name="connsiteX344" fmla="*/ 660328 w 999924"/>
                  <a:gd name="connsiteY344" fmla="*/ 623440 h 704113"/>
                  <a:gd name="connsiteX345" fmla="*/ 663536 w 999924"/>
                  <a:gd name="connsiteY345" fmla="*/ 633147 h 704113"/>
                  <a:gd name="connsiteX346" fmla="*/ 667494 w 999924"/>
                  <a:gd name="connsiteY346" fmla="*/ 635564 h 704113"/>
                  <a:gd name="connsiteX347" fmla="*/ 667869 w 999924"/>
                  <a:gd name="connsiteY347" fmla="*/ 639897 h 704113"/>
                  <a:gd name="connsiteX348" fmla="*/ 687326 w 999924"/>
                  <a:gd name="connsiteY348" fmla="*/ 646021 h 704113"/>
                  <a:gd name="connsiteX349" fmla="*/ 689034 w 999924"/>
                  <a:gd name="connsiteY349" fmla="*/ 666520 h 704113"/>
                  <a:gd name="connsiteX350" fmla="*/ 696117 w 999924"/>
                  <a:gd name="connsiteY350" fmla="*/ 675810 h 704113"/>
                  <a:gd name="connsiteX351" fmla="*/ 697492 w 999924"/>
                  <a:gd name="connsiteY351" fmla="*/ 685393 h 704113"/>
                  <a:gd name="connsiteX352" fmla="*/ 714615 w 999924"/>
                  <a:gd name="connsiteY352" fmla="*/ 692434 h 704113"/>
                  <a:gd name="connsiteX353" fmla="*/ 725989 w 999924"/>
                  <a:gd name="connsiteY353" fmla="*/ 699892 h 704113"/>
                  <a:gd name="connsiteX354" fmla="*/ 736905 w 999924"/>
                  <a:gd name="connsiteY354" fmla="*/ 694017 h 704113"/>
                  <a:gd name="connsiteX355" fmla="*/ 748196 w 999924"/>
                  <a:gd name="connsiteY355" fmla="*/ 698351 h 704113"/>
                  <a:gd name="connsiteX356" fmla="*/ 762903 w 999924"/>
                  <a:gd name="connsiteY356" fmla="*/ 689185 h 704113"/>
                  <a:gd name="connsiteX357" fmla="*/ 777277 w 999924"/>
                  <a:gd name="connsiteY357" fmla="*/ 682227 h 704113"/>
                  <a:gd name="connsiteX358" fmla="*/ 784527 w 999924"/>
                  <a:gd name="connsiteY358" fmla="*/ 677394 h 704113"/>
                  <a:gd name="connsiteX359" fmla="*/ 790651 w 999924"/>
                  <a:gd name="connsiteY359" fmla="*/ 683477 h 704113"/>
                  <a:gd name="connsiteX360" fmla="*/ 800651 w 999924"/>
                  <a:gd name="connsiteY360" fmla="*/ 685102 h 704113"/>
                  <a:gd name="connsiteX361" fmla="*/ 821649 w 999924"/>
                  <a:gd name="connsiteY361" fmla="*/ 690268 h 704113"/>
                  <a:gd name="connsiteX362" fmla="*/ 839773 w 999924"/>
                  <a:gd name="connsiteY362" fmla="*/ 675019 h 704113"/>
                  <a:gd name="connsiteX363" fmla="*/ 848230 w 999924"/>
                  <a:gd name="connsiteY363" fmla="*/ 681102 h 704113"/>
                  <a:gd name="connsiteX364" fmla="*/ 864479 w 999924"/>
                  <a:gd name="connsiteY364" fmla="*/ 682977 h 704113"/>
                  <a:gd name="connsiteX365" fmla="*/ 889893 w 999924"/>
                  <a:gd name="connsiteY365" fmla="*/ 698934 h 704113"/>
                  <a:gd name="connsiteX366" fmla="*/ 909517 w 999924"/>
                  <a:gd name="connsiteY366" fmla="*/ 702975 h 704113"/>
                  <a:gd name="connsiteX367" fmla="*/ 928808 w 999924"/>
                  <a:gd name="connsiteY367" fmla="*/ 695267 h 70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</a:cxnLst>
                <a:rect l="l" t="t" r="r" b="b"/>
                <a:pathLst>
                  <a:path w="999924" h="704113">
                    <a:moveTo>
                      <a:pt x="928808" y="695267"/>
                    </a:moveTo>
                    <a:cubicBezTo>
                      <a:pt x="929766" y="690809"/>
                      <a:pt x="930891" y="686393"/>
                      <a:pt x="932974" y="682977"/>
                    </a:cubicBezTo>
                    <a:cubicBezTo>
                      <a:pt x="934849" y="679894"/>
                      <a:pt x="938306" y="678019"/>
                      <a:pt x="941390" y="676352"/>
                    </a:cubicBezTo>
                    <a:cubicBezTo>
                      <a:pt x="943181" y="675394"/>
                      <a:pt x="945015" y="674394"/>
                      <a:pt x="945681" y="673519"/>
                    </a:cubicBezTo>
                    <a:cubicBezTo>
                      <a:pt x="948806" y="669519"/>
                      <a:pt x="948556" y="664603"/>
                      <a:pt x="948222" y="658895"/>
                    </a:cubicBezTo>
                    <a:cubicBezTo>
                      <a:pt x="947973" y="654312"/>
                      <a:pt x="947681" y="649146"/>
                      <a:pt x="949347" y="643980"/>
                    </a:cubicBezTo>
                    <a:cubicBezTo>
                      <a:pt x="952222" y="635147"/>
                      <a:pt x="957972" y="633856"/>
                      <a:pt x="963013" y="632772"/>
                    </a:cubicBezTo>
                    <a:cubicBezTo>
                      <a:pt x="963055" y="632772"/>
                      <a:pt x="963097" y="632731"/>
                      <a:pt x="963180" y="632731"/>
                    </a:cubicBezTo>
                    <a:cubicBezTo>
                      <a:pt x="961513" y="628856"/>
                      <a:pt x="960513" y="624856"/>
                      <a:pt x="959597" y="620940"/>
                    </a:cubicBezTo>
                    <a:cubicBezTo>
                      <a:pt x="957763" y="613315"/>
                      <a:pt x="956180" y="606733"/>
                      <a:pt x="950139" y="603149"/>
                    </a:cubicBezTo>
                    <a:cubicBezTo>
                      <a:pt x="949431" y="602733"/>
                      <a:pt x="947181" y="602233"/>
                      <a:pt x="945348" y="601858"/>
                    </a:cubicBezTo>
                    <a:cubicBezTo>
                      <a:pt x="940473" y="600816"/>
                      <a:pt x="935848" y="599816"/>
                      <a:pt x="934599" y="596650"/>
                    </a:cubicBezTo>
                    <a:cubicBezTo>
                      <a:pt x="933474" y="593817"/>
                      <a:pt x="934265" y="591734"/>
                      <a:pt x="935140" y="590525"/>
                    </a:cubicBezTo>
                    <a:cubicBezTo>
                      <a:pt x="937182" y="587609"/>
                      <a:pt x="941765" y="586442"/>
                      <a:pt x="945306" y="586067"/>
                    </a:cubicBezTo>
                    <a:cubicBezTo>
                      <a:pt x="944598" y="583109"/>
                      <a:pt x="943140" y="580318"/>
                      <a:pt x="941598" y="577401"/>
                    </a:cubicBezTo>
                    <a:cubicBezTo>
                      <a:pt x="940473" y="575235"/>
                      <a:pt x="939307" y="573027"/>
                      <a:pt x="938432" y="570694"/>
                    </a:cubicBezTo>
                    <a:cubicBezTo>
                      <a:pt x="935682" y="570152"/>
                      <a:pt x="933140" y="570068"/>
                      <a:pt x="930932" y="570027"/>
                    </a:cubicBezTo>
                    <a:cubicBezTo>
                      <a:pt x="927183" y="569902"/>
                      <a:pt x="923974" y="569818"/>
                      <a:pt x="921850" y="567360"/>
                    </a:cubicBezTo>
                    <a:cubicBezTo>
                      <a:pt x="920058" y="565277"/>
                      <a:pt x="919641" y="562069"/>
                      <a:pt x="920391" y="556611"/>
                    </a:cubicBezTo>
                    <a:cubicBezTo>
                      <a:pt x="920641" y="554778"/>
                      <a:pt x="920933" y="553236"/>
                      <a:pt x="921183" y="551820"/>
                    </a:cubicBezTo>
                    <a:cubicBezTo>
                      <a:pt x="922391" y="545321"/>
                      <a:pt x="922558" y="544529"/>
                      <a:pt x="913475" y="540363"/>
                    </a:cubicBezTo>
                    <a:cubicBezTo>
                      <a:pt x="911892" y="539654"/>
                      <a:pt x="911392" y="538071"/>
                      <a:pt x="911059" y="536904"/>
                    </a:cubicBezTo>
                    <a:cubicBezTo>
                      <a:pt x="910934" y="536529"/>
                      <a:pt x="910767" y="535988"/>
                      <a:pt x="910642" y="535738"/>
                    </a:cubicBezTo>
                    <a:cubicBezTo>
                      <a:pt x="910601" y="535821"/>
                      <a:pt x="910184" y="535905"/>
                      <a:pt x="909351" y="536529"/>
                    </a:cubicBezTo>
                    <a:cubicBezTo>
                      <a:pt x="908851" y="539696"/>
                      <a:pt x="901851" y="540613"/>
                      <a:pt x="901768" y="540613"/>
                    </a:cubicBezTo>
                    <a:cubicBezTo>
                      <a:pt x="899518" y="540737"/>
                      <a:pt x="898185" y="538821"/>
                      <a:pt x="897226" y="537363"/>
                    </a:cubicBezTo>
                    <a:cubicBezTo>
                      <a:pt x="896851" y="536821"/>
                      <a:pt x="896268" y="535946"/>
                      <a:pt x="895935" y="535738"/>
                    </a:cubicBezTo>
                    <a:cubicBezTo>
                      <a:pt x="893602" y="535863"/>
                      <a:pt x="890977" y="536946"/>
                      <a:pt x="888435" y="538029"/>
                    </a:cubicBezTo>
                    <a:cubicBezTo>
                      <a:pt x="884894" y="539529"/>
                      <a:pt x="881561" y="540946"/>
                      <a:pt x="878561" y="539112"/>
                    </a:cubicBezTo>
                    <a:cubicBezTo>
                      <a:pt x="876103" y="537613"/>
                      <a:pt x="874811" y="534446"/>
                      <a:pt x="874353" y="528738"/>
                    </a:cubicBezTo>
                    <a:cubicBezTo>
                      <a:pt x="874145" y="526030"/>
                      <a:pt x="875520" y="524114"/>
                      <a:pt x="876686" y="522530"/>
                    </a:cubicBezTo>
                    <a:cubicBezTo>
                      <a:pt x="878311" y="520322"/>
                      <a:pt x="878770" y="519656"/>
                      <a:pt x="876312" y="517114"/>
                    </a:cubicBezTo>
                    <a:cubicBezTo>
                      <a:pt x="873103" y="513864"/>
                      <a:pt x="872020" y="514573"/>
                      <a:pt x="868854" y="516697"/>
                    </a:cubicBezTo>
                    <a:cubicBezTo>
                      <a:pt x="868020" y="517281"/>
                      <a:pt x="867104" y="517864"/>
                      <a:pt x="866145" y="518406"/>
                    </a:cubicBezTo>
                    <a:cubicBezTo>
                      <a:pt x="865979" y="518739"/>
                      <a:pt x="865771" y="519447"/>
                      <a:pt x="865646" y="519906"/>
                    </a:cubicBezTo>
                    <a:cubicBezTo>
                      <a:pt x="865020" y="521989"/>
                      <a:pt x="864146" y="524905"/>
                      <a:pt x="861396" y="525864"/>
                    </a:cubicBezTo>
                    <a:cubicBezTo>
                      <a:pt x="859396" y="526572"/>
                      <a:pt x="857063" y="525989"/>
                      <a:pt x="854271" y="524072"/>
                    </a:cubicBezTo>
                    <a:cubicBezTo>
                      <a:pt x="849105" y="520531"/>
                      <a:pt x="850480" y="513614"/>
                      <a:pt x="851396" y="508990"/>
                    </a:cubicBezTo>
                    <a:cubicBezTo>
                      <a:pt x="851563" y="508073"/>
                      <a:pt x="851772" y="507198"/>
                      <a:pt x="851855" y="506448"/>
                    </a:cubicBezTo>
                    <a:cubicBezTo>
                      <a:pt x="852230" y="503740"/>
                      <a:pt x="852896" y="501907"/>
                      <a:pt x="853397" y="500574"/>
                    </a:cubicBezTo>
                    <a:cubicBezTo>
                      <a:pt x="854271" y="498241"/>
                      <a:pt x="854479" y="497616"/>
                      <a:pt x="852272" y="494324"/>
                    </a:cubicBezTo>
                    <a:cubicBezTo>
                      <a:pt x="851480" y="493158"/>
                      <a:pt x="850313" y="492824"/>
                      <a:pt x="848480" y="492450"/>
                    </a:cubicBezTo>
                    <a:cubicBezTo>
                      <a:pt x="846064" y="491949"/>
                      <a:pt x="841522" y="490991"/>
                      <a:pt x="842480" y="484158"/>
                    </a:cubicBezTo>
                    <a:cubicBezTo>
                      <a:pt x="842772" y="481992"/>
                      <a:pt x="844772" y="480367"/>
                      <a:pt x="847105" y="478450"/>
                    </a:cubicBezTo>
                    <a:cubicBezTo>
                      <a:pt x="849147" y="476784"/>
                      <a:pt x="851647" y="474701"/>
                      <a:pt x="852147" y="472826"/>
                    </a:cubicBezTo>
                    <a:cubicBezTo>
                      <a:pt x="852438" y="471659"/>
                      <a:pt x="852105" y="470118"/>
                      <a:pt x="851730" y="468326"/>
                    </a:cubicBezTo>
                    <a:cubicBezTo>
                      <a:pt x="851105" y="465327"/>
                      <a:pt x="850272" y="461618"/>
                      <a:pt x="852105" y="457369"/>
                    </a:cubicBezTo>
                    <a:cubicBezTo>
                      <a:pt x="852063" y="457410"/>
                      <a:pt x="851938" y="457160"/>
                      <a:pt x="851813" y="456952"/>
                    </a:cubicBezTo>
                    <a:cubicBezTo>
                      <a:pt x="851563" y="456452"/>
                      <a:pt x="851272" y="455869"/>
                      <a:pt x="851147" y="455119"/>
                    </a:cubicBezTo>
                    <a:lnTo>
                      <a:pt x="850688" y="452661"/>
                    </a:lnTo>
                    <a:lnTo>
                      <a:pt x="853146" y="452286"/>
                    </a:lnTo>
                    <a:cubicBezTo>
                      <a:pt x="858063" y="451536"/>
                      <a:pt x="857938" y="449578"/>
                      <a:pt x="857729" y="445370"/>
                    </a:cubicBezTo>
                    <a:cubicBezTo>
                      <a:pt x="857563" y="441745"/>
                      <a:pt x="857271" y="436787"/>
                      <a:pt x="862312" y="433871"/>
                    </a:cubicBezTo>
                    <a:cubicBezTo>
                      <a:pt x="864479" y="432621"/>
                      <a:pt x="867062" y="432954"/>
                      <a:pt x="869312" y="433246"/>
                    </a:cubicBezTo>
                    <a:cubicBezTo>
                      <a:pt x="873228" y="433746"/>
                      <a:pt x="875020" y="433829"/>
                      <a:pt x="876228" y="430329"/>
                    </a:cubicBezTo>
                    <a:cubicBezTo>
                      <a:pt x="877478" y="426788"/>
                      <a:pt x="876103" y="425746"/>
                      <a:pt x="871978" y="423288"/>
                    </a:cubicBezTo>
                    <a:cubicBezTo>
                      <a:pt x="870853" y="422621"/>
                      <a:pt x="869687" y="421913"/>
                      <a:pt x="868603" y="421121"/>
                    </a:cubicBezTo>
                    <a:cubicBezTo>
                      <a:pt x="862312" y="416455"/>
                      <a:pt x="856355" y="412039"/>
                      <a:pt x="856313" y="406123"/>
                    </a:cubicBezTo>
                    <a:cubicBezTo>
                      <a:pt x="856313" y="402331"/>
                      <a:pt x="858813" y="398582"/>
                      <a:pt x="863979" y="394665"/>
                    </a:cubicBezTo>
                    <a:cubicBezTo>
                      <a:pt x="866520" y="392749"/>
                      <a:pt x="868770" y="392165"/>
                      <a:pt x="870728" y="391624"/>
                    </a:cubicBezTo>
                    <a:cubicBezTo>
                      <a:pt x="873395" y="390915"/>
                      <a:pt x="875353" y="390415"/>
                      <a:pt x="877936" y="386291"/>
                    </a:cubicBezTo>
                    <a:cubicBezTo>
                      <a:pt x="878936" y="384708"/>
                      <a:pt x="879770" y="383291"/>
                      <a:pt x="880519" y="382083"/>
                    </a:cubicBezTo>
                    <a:cubicBezTo>
                      <a:pt x="883811" y="376666"/>
                      <a:pt x="885477" y="373959"/>
                      <a:pt x="891518" y="368459"/>
                    </a:cubicBezTo>
                    <a:cubicBezTo>
                      <a:pt x="897643" y="362876"/>
                      <a:pt x="900601" y="359501"/>
                      <a:pt x="901434" y="352335"/>
                    </a:cubicBezTo>
                    <a:cubicBezTo>
                      <a:pt x="901559" y="351294"/>
                      <a:pt x="901643" y="350043"/>
                      <a:pt x="901726" y="348669"/>
                    </a:cubicBezTo>
                    <a:cubicBezTo>
                      <a:pt x="901934" y="345752"/>
                      <a:pt x="902143" y="342086"/>
                      <a:pt x="902851" y="338669"/>
                    </a:cubicBezTo>
                    <a:cubicBezTo>
                      <a:pt x="905476" y="326170"/>
                      <a:pt x="912475" y="317879"/>
                      <a:pt x="922891" y="308463"/>
                    </a:cubicBezTo>
                    <a:cubicBezTo>
                      <a:pt x="924891" y="306672"/>
                      <a:pt x="927432" y="305089"/>
                      <a:pt x="929933" y="303589"/>
                    </a:cubicBezTo>
                    <a:cubicBezTo>
                      <a:pt x="938140" y="298547"/>
                      <a:pt x="941431" y="295714"/>
                      <a:pt x="938182" y="290006"/>
                    </a:cubicBezTo>
                    <a:cubicBezTo>
                      <a:pt x="936348" y="286757"/>
                      <a:pt x="933599" y="284632"/>
                      <a:pt x="930724" y="282382"/>
                    </a:cubicBezTo>
                    <a:cubicBezTo>
                      <a:pt x="926141" y="278799"/>
                      <a:pt x="920933" y="274758"/>
                      <a:pt x="919558" y="265675"/>
                    </a:cubicBezTo>
                    <a:cubicBezTo>
                      <a:pt x="918767" y="260467"/>
                      <a:pt x="919392" y="257092"/>
                      <a:pt x="921433" y="255051"/>
                    </a:cubicBezTo>
                    <a:cubicBezTo>
                      <a:pt x="924225" y="252259"/>
                      <a:pt x="928682" y="252926"/>
                      <a:pt x="933390" y="253634"/>
                    </a:cubicBezTo>
                    <a:cubicBezTo>
                      <a:pt x="937099" y="254217"/>
                      <a:pt x="941348" y="254842"/>
                      <a:pt x="945181" y="253926"/>
                    </a:cubicBezTo>
                    <a:cubicBezTo>
                      <a:pt x="947640" y="253343"/>
                      <a:pt x="949847" y="251968"/>
                      <a:pt x="952181" y="250468"/>
                    </a:cubicBezTo>
                    <a:cubicBezTo>
                      <a:pt x="954639" y="248926"/>
                      <a:pt x="957180" y="247301"/>
                      <a:pt x="960221" y="246510"/>
                    </a:cubicBezTo>
                    <a:cubicBezTo>
                      <a:pt x="964388" y="245426"/>
                      <a:pt x="968054" y="245635"/>
                      <a:pt x="971596" y="245885"/>
                    </a:cubicBezTo>
                    <a:cubicBezTo>
                      <a:pt x="974179" y="246051"/>
                      <a:pt x="976845" y="246218"/>
                      <a:pt x="979762" y="245885"/>
                    </a:cubicBezTo>
                    <a:lnTo>
                      <a:pt x="982220" y="245635"/>
                    </a:lnTo>
                    <a:cubicBezTo>
                      <a:pt x="985345" y="245302"/>
                      <a:pt x="993594" y="244385"/>
                      <a:pt x="994636" y="244135"/>
                    </a:cubicBezTo>
                    <a:cubicBezTo>
                      <a:pt x="998136" y="242843"/>
                      <a:pt x="998844" y="242219"/>
                      <a:pt x="998969" y="242052"/>
                    </a:cubicBezTo>
                    <a:cubicBezTo>
                      <a:pt x="998760" y="242219"/>
                      <a:pt x="998719" y="241635"/>
                      <a:pt x="998594" y="241260"/>
                    </a:cubicBezTo>
                    <a:cubicBezTo>
                      <a:pt x="998260" y="240135"/>
                      <a:pt x="997760" y="238594"/>
                      <a:pt x="997760" y="236510"/>
                    </a:cubicBezTo>
                    <a:cubicBezTo>
                      <a:pt x="997719" y="236635"/>
                      <a:pt x="997177" y="236010"/>
                      <a:pt x="996802" y="235636"/>
                    </a:cubicBezTo>
                    <a:cubicBezTo>
                      <a:pt x="995719" y="234469"/>
                      <a:pt x="994428" y="232969"/>
                      <a:pt x="994261" y="231094"/>
                    </a:cubicBezTo>
                    <a:cubicBezTo>
                      <a:pt x="994094" y="229011"/>
                      <a:pt x="995427" y="227053"/>
                      <a:pt x="996469" y="225511"/>
                    </a:cubicBezTo>
                    <a:cubicBezTo>
                      <a:pt x="996719" y="225136"/>
                      <a:pt x="997052" y="224636"/>
                      <a:pt x="997260" y="224303"/>
                    </a:cubicBezTo>
                    <a:cubicBezTo>
                      <a:pt x="996511" y="219595"/>
                      <a:pt x="995761" y="218720"/>
                      <a:pt x="992011" y="214429"/>
                    </a:cubicBezTo>
                    <a:lnTo>
                      <a:pt x="990927" y="213221"/>
                    </a:lnTo>
                    <a:cubicBezTo>
                      <a:pt x="982887" y="203971"/>
                      <a:pt x="979053" y="193972"/>
                      <a:pt x="979429" y="183431"/>
                    </a:cubicBezTo>
                    <a:cubicBezTo>
                      <a:pt x="979553" y="180598"/>
                      <a:pt x="979970" y="178473"/>
                      <a:pt x="980304" y="176640"/>
                    </a:cubicBezTo>
                    <a:cubicBezTo>
                      <a:pt x="980762" y="174224"/>
                      <a:pt x="981137" y="172349"/>
                      <a:pt x="980804" y="169474"/>
                    </a:cubicBezTo>
                    <a:cubicBezTo>
                      <a:pt x="980678" y="168599"/>
                      <a:pt x="978554" y="157891"/>
                      <a:pt x="978054" y="155517"/>
                    </a:cubicBezTo>
                    <a:cubicBezTo>
                      <a:pt x="976970" y="154142"/>
                      <a:pt x="975845" y="154058"/>
                      <a:pt x="974096" y="153850"/>
                    </a:cubicBezTo>
                    <a:cubicBezTo>
                      <a:pt x="972138" y="153642"/>
                      <a:pt x="969429" y="153392"/>
                      <a:pt x="967346" y="150684"/>
                    </a:cubicBezTo>
                    <a:cubicBezTo>
                      <a:pt x="964805" y="147434"/>
                      <a:pt x="965721" y="144892"/>
                      <a:pt x="966221" y="143393"/>
                    </a:cubicBezTo>
                    <a:cubicBezTo>
                      <a:pt x="966680" y="142143"/>
                      <a:pt x="966846" y="141601"/>
                      <a:pt x="964180" y="139560"/>
                    </a:cubicBezTo>
                    <a:cubicBezTo>
                      <a:pt x="958347" y="135102"/>
                      <a:pt x="944931" y="135268"/>
                      <a:pt x="940640" y="139893"/>
                    </a:cubicBezTo>
                    <a:cubicBezTo>
                      <a:pt x="937806" y="142976"/>
                      <a:pt x="935557" y="146434"/>
                      <a:pt x="933182" y="150142"/>
                    </a:cubicBezTo>
                    <a:cubicBezTo>
                      <a:pt x="929933" y="155183"/>
                      <a:pt x="926558" y="160391"/>
                      <a:pt x="921641" y="164391"/>
                    </a:cubicBezTo>
                    <a:cubicBezTo>
                      <a:pt x="915683" y="169182"/>
                      <a:pt x="910101" y="169307"/>
                      <a:pt x="905142" y="169391"/>
                    </a:cubicBezTo>
                    <a:cubicBezTo>
                      <a:pt x="900851" y="169474"/>
                      <a:pt x="897143" y="169516"/>
                      <a:pt x="893185" y="172349"/>
                    </a:cubicBezTo>
                    <a:cubicBezTo>
                      <a:pt x="886019" y="177473"/>
                      <a:pt x="880644" y="191889"/>
                      <a:pt x="879061" y="200513"/>
                    </a:cubicBezTo>
                    <a:cubicBezTo>
                      <a:pt x="876812" y="212929"/>
                      <a:pt x="871895" y="215929"/>
                      <a:pt x="862063" y="221928"/>
                    </a:cubicBezTo>
                    <a:lnTo>
                      <a:pt x="859105" y="223761"/>
                    </a:lnTo>
                    <a:cubicBezTo>
                      <a:pt x="852813" y="227678"/>
                      <a:pt x="847147" y="229969"/>
                      <a:pt x="840606" y="232594"/>
                    </a:cubicBezTo>
                    <a:lnTo>
                      <a:pt x="837731" y="233761"/>
                    </a:lnTo>
                    <a:cubicBezTo>
                      <a:pt x="830065" y="236885"/>
                      <a:pt x="829940" y="237802"/>
                      <a:pt x="829398" y="241635"/>
                    </a:cubicBezTo>
                    <a:cubicBezTo>
                      <a:pt x="829107" y="243843"/>
                      <a:pt x="828690" y="246885"/>
                      <a:pt x="826982" y="251134"/>
                    </a:cubicBezTo>
                    <a:cubicBezTo>
                      <a:pt x="824732" y="256759"/>
                      <a:pt x="822774" y="259342"/>
                      <a:pt x="820232" y="260092"/>
                    </a:cubicBezTo>
                    <a:cubicBezTo>
                      <a:pt x="817482" y="260842"/>
                      <a:pt x="815316" y="259217"/>
                      <a:pt x="813150" y="257634"/>
                    </a:cubicBezTo>
                    <a:cubicBezTo>
                      <a:pt x="811316" y="256259"/>
                      <a:pt x="809400" y="254842"/>
                      <a:pt x="806984" y="254592"/>
                    </a:cubicBezTo>
                    <a:cubicBezTo>
                      <a:pt x="802192" y="254051"/>
                      <a:pt x="799734" y="255259"/>
                      <a:pt x="797609" y="256259"/>
                    </a:cubicBezTo>
                    <a:cubicBezTo>
                      <a:pt x="792526" y="258675"/>
                      <a:pt x="789651" y="258092"/>
                      <a:pt x="783485" y="250176"/>
                    </a:cubicBezTo>
                    <a:cubicBezTo>
                      <a:pt x="779277" y="244718"/>
                      <a:pt x="776736" y="238469"/>
                      <a:pt x="774277" y="232386"/>
                    </a:cubicBezTo>
                    <a:cubicBezTo>
                      <a:pt x="772153" y="227136"/>
                      <a:pt x="770153" y="222220"/>
                      <a:pt x="767195" y="217720"/>
                    </a:cubicBezTo>
                    <a:cubicBezTo>
                      <a:pt x="764361" y="213471"/>
                      <a:pt x="759654" y="210221"/>
                      <a:pt x="754904" y="209263"/>
                    </a:cubicBezTo>
                    <a:cubicBezTo>
                      <a:pt x="752404" y="208763"/>
                      <a:pt x="748655" y="208679"/>
                      <a:pt x="745030" y="211096"/>
                    </a:cubicBezTo>
                    <a:cubicBezTo>
                      <a:pt x="743488" y="212137"/>
                      <a:pt x="742988" y="213845"/>
                      <a:pt x="742447" y="215804"/>
                    </a:cubicBezTo>
                    <a:cubicBezTo>
                      <a:pt x="741822" y="217929"/>
                      <a:pt x="741113" y="220345"/>
                      <a:pt x="738947" y="221928"/>
                    </a:cubicBezTo>
                    <a:cubicBezTo>
                      <a:pt x="732906" y="226303"/>
                      <a:pt x="730031" y="224386"/>
                      <a:pt x="727365" y="221803"/>
                    </a:cubicBezTo>
                    <a:cubicBezTo>
                      <a:pt x="726448" y="220928"/>
                      <a:pt x="725656" y="220178"/>
                      <a:pt x="724490" y="219887"/>
                    </a:cubicBezTo>
                    <a:cubicBezTo>
                      <a:pt x="720115" y="218762"/>
                      <a:pt x="716282" y="220512"/>
                      <a:pt x="712241" y="222303"/>
                    </a:cubicBezTo>
                    <a:cubicBezTo>
                      <a:pt x="708366" y="224053"/>
                      <a:pt x="704408" y="225803"/>
                      <a:pt x="700117" y="224720"/>
                    </a:cubicBezTo>
                    <a:cubicBezTo>
                      <a:pt x="692367" y="222720"/>
                      <a:pt x="692034" y="215470"/>
                      <a:pt x="691742" y="210221"/>
                    </a:cubicBezTo>
                    <a:lnTo>
                      <a:pt x="691617" y="208179"/>
                    </a:lnTo>
                    <a:cubicBezTo>
                      <a:pt x="691492" y="206596"/>
                      <a:pt x="691284" y="204638"/>
                      <a:pt x="691075" y="202555"/>
                    </a:cubicBezTo>
                    <a:cubicBezTo>
                      <a:pt x="690659" y="198722"/>
                      <a:pt x="690242" y="194805"/>
                      <a:pt x="690284" y="192097"/>
                    </a:cubicBezTo>
                    <a:cubicBezTo>
                      <a:pt x="690534" y="177682"/>
                      <a:pt x="699908" y="171474"/>
                      <a:pt x="709991" y="166891"/>
                    </a:cubicBezTo>
                    <a:cubicBezTo>
                      <a:pt x="713116" y="165474"/>
                      <a:pt x="715240" y="165932"/>
                      <a:pt x="716532" y="166349"/>
                    </a:cubicBezTo>
                    <a:cubicBezTo>
                      <a:pt x="716782" y="165724"/>
                      <a:pt x="717198" y="164558"/>
                      <a:pt x="717782" y="162433"/>
                    </a:cubicBezTo>
                    <a:cubicBezTo>
                      <a:pt x="718490" y="159975"/>
                      <a:pt x="717865" y="151892"/>
                      <a:pt x="717115" y="148434"/>
                    </a:cubicBezTo>
                    <a:cubicBezTo>
                      <a:pt x="713199" y="130435"/>
                      <a:pt x="712574" y="124519"/>
                      <a:pt x="723656" y="108312"/>
                    </a:cubicBezTo>
                    <a:cubicBezTo>
                      <a:pt x="725073" y="106229"/>
                      <a:pt x="726781" y="104187"/>
                      <a:pt x="728406" y="102187"/>
                    </a:cubicBezTo>
                    <a:cubicBezTo>
                      <a:pt x="733197" y="96355"/>
                      <a:pt x="737739" y="90813"/>
                      <a:pt x="736989" y="83730"/>
                    </a:cubicBezTo>
                    <a:cubicBezTo>
                      <a:pt x="736739" y="81522"/>
                      <a:pt x="735738" y="79147"/>
                      <a:pt x="734739" y="76856"/>
                    </a:cubicBezTo>
                    <a:cubicBezTo>
                      <a:pt x="733072" y="73023"/>
                      <a:pt x="731364" y="69023"/>
                      <a:pt x="733280" y="65440"/>
                    </a:cubicBezTo>
                    <a:cubicBezTo>
                      <a:pt x="734780" y="62607"/>
                      <a:pt x="738155" y="60774"/>
                      <a:pt x="743863" y="59649"/>
                    </a:cubicBezTo>
                    <a:cubicBezTo>
                      <a:pt x="746738" y="59107"/>
                      <a:pt x="749071" y="60066"/>
                      <a:pt x="750904" y="60857"/>
                    </a:cubicBezTo>
                    <a:cubicBezTo>
                      <a:pt x="753196" y="61815"/>
                      <a:pt x="754237" y="62274"/>
                      <a:pt x="756112" y="60774"/>
                    </a:cubicBezTo>
                    <a:cubicBezTo>
                      <a:pt x="758695" y="58732"/>
                      <a:pt x="758945" y="57899"/>
                      <a:pt x="758945" y="57857"/>
                    </a:cubicBezTo>
                    <a:cubicBezTo>
                      <a:pt x="758862" y="57899"/>
                      <a:pt x="758029" y="57399"/>
                      <a:pt x="757529" y="57024"/>
                    </a:cubicBezTo>
                    <a:cubicBezTo>
                      <a:pt x="756112" y="56066"/>
                      <a:pt x="754362" y="54899"/>
                      <a:pt x="753571" y="52816"/>
                    </a:cubicBezTo>
                    <a:cubicBezTo>
                      <a:pt x="753321" y="52191"/>
                      <a:pt x="752779" y="51816"/>
                      <a:pt x="751821" y="51275"/>
                    </a:cubicBezTo>
                    <a:cubicBezTo>
                      <a:pt x="749071" y="49608"/>
                      <a:pt x="746988" y="47275"/>
                      <a:pt x="750196" y="41650"/>
                    </a:cubicBezTo>
                    <a:cubicBezTo>
                      <a:pt x="751696" y="39025"/>
                      <a:pt x="754654" y="38609"/>
                      <a:pt x="757279" y="38234"/>
                    </a:cubicBezTo>
                    <a:cubicBezTo>
                      <a:pt x="760445" y="37817"/>
                      <a:pt x="761987" y="37401"/>
                      <a:pt x="762695" y="35734"/>
                    </a:cubicBezTo>
                    <a:cubicBezTo>
                      <a:pt x="762903" y="35234"/>
                      <a:pt x="762445" y="34526"/>
                      <a:pt x="761487" y="33151"/>
                    </a:cubicBezTo>
                    <a:cubicBezTo>
                      <a:pt x="760112" y="31234"/>
                      <a:pt x="758071" y="28276"/>
                      <a:pt x="759570" y="24443"/>
                    </a:cubicBezTo>
                    <a:cubicBezTo>
                      <a:pt x="760945" y="20943"/>
                      <a:pt x="763945" y="19360"/>
                      <a:pt x="766611" y="17985"/>
                    </a:cubicBezTo>
                    <a:cubicBezTo>
                      <a:pt x="768153" y="17194"/>
                      <a:pt x="769611" y="16402"/>
                      <a:pt x="770736" y="15319"/>
                    </a:cubicBezTo>
                    <a:cubicBezTo>
                      <a:pt x="768445" y="13861"/>
                      <a:pt x="765862" y="13736"/>
                      <a:pt x="762737" y="13611"/>
                    </a:cubicBezTo>
                    <a:cubicBezTo>
                      <a:pt x="760778" y="13527"/>
                      <a:pt x="758737" y="13444"/>
                      <a:pt x="756529" y="13028"/>
                    </a:cubicBezTo>
                    <a:cubicBezTo>
                      <a:pt x="751029" y="11944"/>
                      <a:pt x="749571" y="10819"/>
                      <a:pt x="747446" y="8903"/>
                    </a:cubicBezTo>
                    <a:cubicBezTo>
                      <a:pt x="746571" y="8111"/>
                      <a:pt x="745572" y="7195"/>
                      <a:pt x="743780" y="6028"/>
                    </a:cubicBezTo>
                    <a:cubicBezTo>
                      <a:pt x="734197" y="-180"/>
                      <a:pt x="728614" y="1903"/>
                      <a:pt x="719823" y="8944"/>
                    </a:cubicBezTo>
                    <a:cubicBezTo>
                      <a:pt x="718240" y="10236"/>
                      <a:pt x="717282" y="11444"/>
                      <a:pt x="716324" y="12736"/>
                    </a:cubicBezTo>
                    <a:cubicBezTo>
                      <a:pt x="714574" y="15027"/>
                      <a:pt x="712741" y="17444"/>
                      <a:pt x="707782" y="19194"/>
                    </a:cubicBezTo>
                    <a:cubicBezTo>
                      <a:pt x="704783" y="20277"/>
                      <a:pt x="702408" y="20319"/>
                      <a:pt x="700283" y="20402"/>
                    </a:cubicBezTo>
                    <a:cubicBezTo>
                      <a:pt x="697908" y="20485"/>
                      <a:pt x="696034" y="20527"/>
                      <a:pt x="693492" y="21902"/>
                    </a:cubicBezTo>
                    <a:cubicBezTo>
                      <a:pt x="689909" y="23860"/>
                      <a:pt x="686826" y="27068"/>
                      <a:pt x="683576" y="30443"/>
                    </a:cubicBezTo>
                    <a:cubicBezTo>
                      <a:pt x="678743" y="35484"/>
                      <a:pt x="673785" y="40650"/>
                      <a:pt x="666535" y="42150"/>
                    </a:cubicBezTo>
                    <a:cubicBezTo>
                      <a:pt x="661911" y="43150"/>
                      <a:pt x="655870" y="41817"/>
                      <a:pt x="650204" y="39192"/>
                    </a:cubicBezTo>
                    <a:cubicBezTo>
                      <a:pt x="647329" y="43733"/>
                      <a:pt x="643579" y="43775"/>
                      <a:pt x="640121" y="43775"/>
                    </a:cubicBezTo>
                    <a:cubicBezTo>
                      <a:pt x="638329" y="43733"/>
                      <a:pt x="636371" y="43775"/>
                      <a:pt x="634413" y="44442"/>
                    </a:cubicBezTo>
                    <a:cubicBezTo>
                      <a:pt x="632372" y="45108"/>
                      <a:pt x="629580" y="47025"/>
                      <a:pt x="626872" y="48858"/>
                    </a:cubicBezTo>
                    <a:cubicBezTo>
                      <a:pt x="624997" y="50108"/>
                      <a:pt x="623122" y="51358"/>
                      <a:pt x="621497" y="52274"/>
                    </a:cubicBezTo>
                    <a:cubicBezTo>
                      <a:pt x="612248" y="57316"/>
                      <a:pt x="604457" y="60232"/>
                      <a:pt x="595374" y="61940"/>
                    </a:cubicBezTo>
                    <a:cubicBezTo>
                      <a:pt x="593375" y="62315"/>
                      <a:pt x="591625" y="62607"/>
                      <a:pt x="590000" y="62899"/>
                    </a:cubicBezTo>
                    <a:cubicBezTo>
                      <a:pt x="581709" y="64315"/>
                      <a:pt x="577917" y="64940"/>
                      <a:pt x="570085" y="71940"/>
                    </a:cubicBezTo>
                    <a:cubicBezTo>
                      <a:pt x="568543" y="73314"/>
                      <a:pt x="566460" y="74648"/>
                      <a:pt x="564252" y="76023"/>
                    </a:cubicBezTo>
                    <a:cubicBezTo>
                      <a:pt x="561419" y="77814"/>
                      <a:pt x="558210" y="79814"/>
                      <a:pt x="557002" y="81647"/>
                    </a:cubicBezTo>
                    <a:cubicBezTo>
                      <a:pt x="555127" y="84522"/>
                      <a:pt x="554961" y="85355"/>
                      <a:pt x="554961" y="85564"/>
                    </a:cubicBezTo>
                    <a:lnTo>
                      <a:pt x="554961" y="85564"/>
                    </a:lnTo>
                    <a:cubicBezTo>
                      <a:pt x="555002" y="85564"/>
                      <a:pt x="555252" y="85855"/>
                      <a:pt x="555419" y="86064"/>
                    </a:cubicBezTo>
                    <a:cubicBezTo>
                      <a:pt x="556294" y="87022"/>
                      <a:pt x="557586" y="88438"/>
                      <a:pt x="558335" y="91313"/>
                    </a:cubicBezTo>
                    <a:cubicBezTo>
                      <a:pt x="560169" y="98063"/>
                      <a:pt x="560835" y="102646"/>
                      <a:pt x="558627" y="106354"/>
                    </a:cubicBezTo>
                    <a:cubicBezTo>
                      <a:pt x="556669" y="109645"/>
                      <a:pt x="552753" y="111687"/>
                      <a:pt x="545170" y="113436"/>
                    </a:cubicBezTo>
                    <a:cubicBezTo>
                      <a:pt x="532629" y="116311"/>
                      <a:pt x="528421" y="114062"/>
                      <a:pt x="520755" y="109937"/>
                    </a:cubicBezTo>
                    <a:cubicBezTo>
                      <a:pt x="519255" y="109145"/>
                      <a:pt x="517588" y="108229"/>
                      <a:pt x="515714" y="107312"/>
                    </a:cubicBezTo>
                    <a:cubicBezTo>
                      <a:pt x="508090" y="103521"/>
                      <a:pt x="507173" y="104687"/>
                      <a:pt x="504256" y="108562"/>
                    </a:cubicBezTo>
                    <a:cubicBezTo>
                      <a:pt x="502506" y="110895"/>
                      <a:pt x="500340" y="113770"/>
                      <a:pt x="496382" y="116395"/>
                    </a:cubicBezTo>
                    <a:cubicBezTo>
                      <a:pt x="491341" y="119686"/>
                      <a:pt x="486049" y="118936"/>
                      <a:pt x="481800" y="118311"/>
                    </a:cubicBezTo>
                    <a:cubicBezTo>
                      <a:pt x="476967" y="117603"/>
                      <a:pt x="474342" y="117395"/>
                      <a:pt x="472384" y="120394"/>
                    </a:cubicBezTo>
                    <a:cubicBezTo>
                      <a:pt x="471800" y="121269"/>
                      <a:pt x="472176" y="122894"/>
                      <a:pt x="472550" y="124644"/>
                    </a:cubicBezTo>
                    <a:cubicBezTo>
                      <a:pt x="473258" y="127769"/>
                      <a:pt x="474300" y="132477"/>
                      <a:pt x="469092" y="135310"/>
                    </a:cubicBezTo>
                    <a:cubicBezTo>
                      <a:pt x="463468" y="138310"/>
                      <a:pt x="460593" y="134185"/>
                      <a:pt x="459052" y="132018"/>
                    </a:cubicBezTo>
                    <a:cubicBezTo>
                      <a:pt x="458218" y="130810"/>
                      <a:pt x="457427" y="129685"/>
                      <a:pt x="456510" y="129352"/>
                    </a:cubicBezTo>
                    <a:cubicBezTo>
                      <a:pt x="452302" y="127727"/>
                      <a:pt x="451844" y="127810"/>
                      <a:pt x="448219" y="128394"/>
                    </a:cubicBezTo>
                    <a:lnTo>
                      <a:pt x="445761" y="128769"/>
                    </a:lnTo>
                    <a:cubicBezTo>
                      <a:pt x="445136" y="128935"/>
                      <a:pt x="440553" y="130644"/>
                      <a:pt x="438095" y="131602"/>
                    </a:cubicBezTo>
                    <a:cubicBezTo>
                      <a:pt x="437011" y="132018"/>
                      <a:pt x="436178" y="132310"/>
                      <a:pt x="435470" y="132560"/>
                    </a:cubicBezTo>
                    <a:cubicBezTo>
                      <a:pt x="435261" y="133143"/>
                      <a:pt x="435303" y="134060"/>
                      <a:pt x="435428" y="135352"/>
                    </a:cubicBezTo>
                    <a:cubicBezTo>
                      <a:pt x="435637" y="138060"/>
                      <a:pt x="435970" y="142184"/>
                      <a:pt x="431512" y="144809"/>
                    </a:cubicBezTo>
                    <a:cubicBezTo>
                      <a:pt x="427470" y="147184"/>
                      <a:pt x="424554" y="144892"/>
                      <a:pt x="422762" y="143518"/>
                    </a:cubicBezTo>
                    <a:cubicBezTo>
                      <a:pt x="421013" y="142184"/>
                      <a:pt x="420637" y="142018"/>
                      <a:pt x="419804" y="142434"/>
                    </a:cubicBezTo>
                    <a:cubicBezTo>
                      <a:pt x="418013" y="143309"/>
                      <a:pt x="417930" y="144184"/>
                      <a:pt x="417846" y="146726"/>
                    </a:cubicBezTo>
                    <a:cubicBezTo>
                      <a:pt x="417805" y="148976"/>
                      <a:pt x="417721" y="152059"/>
                      <a:pt x="414805" y="154350"/>
                    </a:cubicBezTo>
                    <a:cubicBezTo>
                      <a:pt x="412555" y="156100"/>
                      <a:pt x="408430" y="156642"/>
                      <a:pt x="403264" y="157141"/>
                    </a:cubicBezTo>
                    <a:cubicBezTo>
                      <a:pt x="401681" y="157308"/>
                      <a:pt x="400264" y="157433"/>
                      <a:pt x="399306" y="157641"/>
                    </a:cubicBezTo>
                    <a:cubicBezTo>
                      <a:pt x="392432" y="159100"/>
                      <a:pt x="387640" y="155225"/>
                      <a:pt x="383432" y="151767"/>
                    </a:cubicBezTo>
                    <a:cubicBezTo>
                      <a:pt x="380807" y="149642"/>
                      <a:pt x="378308" y="147601"/>
                      <a:pt x="375474" y="146809"/>
                    </a:cubicBezTo>
                    <a:cubicBezTo>
                      <a:pt x="367933" y="144684"/>
                      <a:pt x="366517" y="146934"/>
                      <a:pt x="364142" y="150642"/>
                    </a:cubicBezTo>
                    <a:cubicBezTo>
                      <a:pt x="362392" y="153392"/>
                      <a:pt x="360184" y="156808"/>
                      <a:pt x="355142" y="157933"/>
                    </a:cubicBezTo>
                    <a:cubicBezTo>
                      <a:pt x="351185" y="158808"/>
                      <a:pt x="348102" y="156392"/>
                      <a:pt x="345685" y="154392"/>
                    </a:cubicBezTo>
                    <a:cubicBezTo>
                      <a:pt x="344185" y="153183"/>
                      <a:pt x="342769" y="152017"/>
                      <a:pt x="341269" y="151642"/>
                    </a:cubicBezTo>
                    <a:cubicBezTo>
                      <a:pt x="334936" y="149934"/>
                      <a:pt x="332020" y="152475"/>
                      <a:pt x="328311" y="155725"/>
                    </a:cubicBezTo>
                    <a:cubicBezTo>
                      <a:pt x="325478" y="158183"/>
                      <a:pt x="322270" y="161016"/>
                      <a:pt x="317354" y="161849"/>
                    </a:cubicBezTo>
                    <a:cubicBezTo>
                      <a:pt x="313979" y="162433"/>
                      <a:pt x="311312" y="161183"/>
                      <a:pt x="309146" y="160183"/>
                    </a:cubicBezTo>
                    <a:cubicBezTo>
                      <a:pt x="307480" y="159391"/>
                      <a:pt x="306146" y="158808"/>
                      <a:pt x="304730" y="159016"/>
                    </a:cubicBezTo>
                    <a:cubicBezTo>
                      <a:pt x="303313" y="159225"/>
                      <a:pt x="302147" y="160516"/>
                      <a:pt x="300814" y="162016"/>
                    </a:cubicBezTo>
                    <a:cubicBezTo>
                      <a:pt x="298897" y="164141"/>
                      <a:pt x="296522" y="166807"/>
                      <a:pt x="292564" y="166307"/>
                    </a:cubicBezTo>
                    <a:cubicBezTo>
                      <a:pt x="287231" y="165599"/>
                      <a:pt x="285314" y="161183"/>
                      <a:pt x="283815" y="157641"/>
                    </a:cubicBezTo>
                    <a:cubicBezTo>
                      <a:pt x="283107" y="155975"/>
                      <a:pt x="282398" y="154392"/>
                      <a:pt x="281482" y="153433"/>
                    </a:cubicBezTo>
                    <a:cubicBezTo>
                      <a:pt x="279648" y="151475"/>
                      <a:pt x="277565" y="150559"/>
                      <a:pt x="275398" y="149517"/>
                    </a:cubicBezTo>
                    <a:cubicBezTo>
                      <a:pt x="273940" y="148850"/>
                      <a:pt x="272441" y="148142"/>
                      <a:pt x="270941" y="147101"/>
                    </a:cubicBezTo>
                    <a:cubicBezTo>
                      <a:pt x="267149" y="144518"/>
                      <a:pt x="263608" y="140851"/>
                      <a:pt x="260192" y="137310"/>
                    </a:cubicBezTo>
                    <a:cubicBezTo>
                      <a:pt x="255984" y="133018"/>
                      <a:pt x="251650" y="128560"/>
                      <a:pt x="246984" y="126061"/>
                    </a:cubicBezTo>
                    <a:cubicBezTo>
                      <a:pt x="240110" y="122394"/>
                      <a:pt x="236193" y="124644"/>
                      <a:pt x="230277" y="128019"/>
                    </a:cubicBezTo>
                    <a:cubicBezTo>
                      <a:pt x="227485" y="129602"/>
                      <a:pt x="224319" y="131393"/>
                      <a:pt x="220486" y="132685"/>
                    </a:cubicBezTo>
                    <a:cubicBezTo>
                      <a:pt x="208987" y="136560"/>
                      <a:pt x="198113" y="133768"/>
                      <a:pt x="189905" y="130852"/>
                    </a:cubicBezTo>
                    <a:cubicBezTo>
                      <a:pt x="188488" y="130352"/>
                      <a:pt x="187030" y="129435"/>
                      <a:pt x="185530" y="128435"/>
                    </a:cubicBezTo>
                    <a:cubicBezTo>
                      <a:pt x="182073" y="126227"/>
                      <a:pt x="179448" y="124727"/>
                      <a:pt x="177323" y="125936"/>
                    </a:cubicBezTo>
                    <a:cubicBezTo>
                      <a:pt x="176198" y="126561"/>
                      <a:pt x="176031" y="128769"/>
                      <a:pt x="175823" y="131102"/>
                    </a:cubicBezTo>
                    <a:cubicBezTo>
                      <a:pt x="175531" y="134185"/>
                      <a:pt x="175198" y="138060"/>
                      <a:pt x="172157" y="140226"/>
                    </a:cubicBezTo>
                    <a:cubicBezTo>
                      <a:pt x="165490" y="144934"/>
                      <a:pt x="142700" y="133560"/>
                      <a:pt x="138950" y="130852"/>
                    </a:cubicBezTo>
                    <a:cubicBezTo>
                      <a:pt x="137909" y="130102"/>
                      <a:pt x="136034" y="126561"/>
                      <a:pt x="135367" y="123811"/>
                    </a:cubicBezTo>
                    <a:cubicBezTo>
                      <a:pt x="132201" y="122727"/>
                      <a:pt x="130910" y="123144"/>
                      <a:pt x="127202" y="124394"/>
                    </a:cubicBezTo>
                    <a:lnTo>
                      <a:pt x="125077" y="125102"/>
                    </a:lnTo>
                    <a:cubicBezTo>
                      <a:pt x="122577" y="125936"/>
                      <a:pt x="120369" y="126894"/>
                      <a:pt x="118244" y="127852"/>
                    </a:cubicBezTo>
                    <a:cubicBezTo>
                      <a:pt x="111203" y="130977"/>
                      <a:pt x="105078" y="133727"/>
                      <a:pt x="96454" y="125019"/>
                    </a:cubicBezTo>
                    <a:cubicBezTo>
                      <a:pt x="94120" y="122686"/>
                      <a:pt x="92621" y="120436"/>
                      <a:pt x="91371" y="118603"/>
                    </a:cubicBezTo>
                    <a:cubicBezTo>
                      <a:pt x="88454" y="114270"/>
                      <a:pt x="87080" y="112270"/>
                      <a:pt x="77955" y="113103"/>
                    </a:cubicBezTo>
                    <a:cubicBezTo>
                      <a:pt x="76247" y="113270"/>
                      <a:pt x="74455" y="113520"/>
                      <a:pt x="72622" y="113770"/>
                    </a:cubicBezTo>
                    <a:cubicBezTo>
                      <a:pt x="69956" y="114145"/>
                      <a:pt x="67164" y="114520"/>
                      <a:pt x="64540" y="114645"/>
                    </a:cubicBezTo>
                    <a:cubicBezTo>
                      <a:pt x="63498" y="114686"/>
                      <a:pt x="62540" y="114728"/>
                      <a:pt x="61665" y="114770"/>
                    </a:cubicBezTo>
                    <a:cubicBezTo>
                      <a:pt x="57832" y="114895"/>
                      <a:pt x="55749" y="114978"/>
                      <a:pt x="51332" y="116853"/>
                    </a:cubicBezTo>
                    <a:cubicBezTo>
                      <a:pt x="41375" y="121144"/>
                      <a:pt x="16960" y="133018"/>
                      <a:pt x="5044" y="150642"/>
                    </a:cubicBezTo>
                    <a:cubicBezTo>
                      <a:pt x="378" y="157517"/>
                      <a:pt x="2336" y="159100"/>
                      <a:pt x="6544" y="162558"/>
                    </a:cubicBezTo>
                    <a:cubicBezTo>
                      <a:pt x="8877" y="164433"/>
                      <a:pt x="11502" y="166599"/>
                      <a:pt x="13210" y="169932"/>
                    </a:cubicBezTo>
                    <a:cubicBezTo>
                      <a:pt x="15043" y="173515"/>
                      <a:pt x="14210" y="176057"/>
                      <a:pt x="13627" y="177765"/>
                    </a:cubicBezTo>
                    <a:cubicBezTo>
                      <a:pt x="13127" y="179265"/>
                      <a:pt x="13002" y="179556"/>
                      <a:pt x="15419" y="181181"/>
                    </a:cubicBezTo>
                    <a:cubicBezTo>
                      <a:pt x="17126" y="182348"/>
                      <a:pt x="21376" y="181931"/>
                      <a:pt x="24459" y="181640"/>
                    </a:cubicBezTo>
                    <a:cubicBezTo>
                      <a:pt x="26501" y="181431"/>
                      <a:pt x="28418" y="181223"/>
                      <a:pt x="29959" y="181390"/>
                    </a:cubicBezTo>
                    <a:cubicBezTo>
                      <a:pt x="30876" y="181473"/>
                      <a:pt x="31959" y="181265"/>
                      <a:pt x="33167" y="181056"/>
                    </a:cubicBezTo>
                    <a:cubicBezTo>
                      <a:pt x="35292" y="180681"/>
                      <a:pt x="37667" y="180223"/>
                      <a:pt x="40083" y="181056"/>
                    </a:cubicBezTo>
                    <a:cubicBezTo>
                      <a:pt x="41958" y="181681"/>
                      <a:pt x="42916" y="183515"/>
                      <a:pt x="44000" y="185431"/>
                    </a:cubicBezTo>
                    <a:cubicBezTo>
                      <a:pt x="44666" y="186681"/>
                      <a:pt x="45625" y="188389"/>
                      <a:pt x="46416" y="188764"/>
                    </a:cubicBezTo>
                    <a:cubicBezTo>
                      <a:pt x="48624" y="189681"/>
                      <a:pt x="50915" y="189681"/>
                      <a:pt x="53374" y="189722"/>
                    </a:cubicBezTo>
                    <a:cubicBezTo>
                      <a:pt x="57207" y="189722"/>
                      <a:pt x="61540" y="189764"/>
                      <a:pt x="65456" y="193639"/>
                    </a:cubicBezTo>
                    <a:lnTo>
                      <a:pt x="66915" y="195097"/>
                    </a:lnTo>
                    <a:lnTo>
                      <a:pt x="65706" y="196763"/>
                    </a:lnTo>
                    <a:cubicBezTo>
                      <a:pt x="62248" y="201555"/>
                      <a:pt x="57790" y="203305"/>
                      <a:pt x="53874" y="204846"/>
                    </a:cubicBezTo>
                    <a:cubicBezTo>
                      <a:pt x="49666" y="206513"/>
                      <a:pt x="45999" y="207929"/>
                      <a:pt x="43416" y="212846"/>
                    </a:cubicBezTo>
                    <a:cubicBezTo>
                      <a:pt x="39583" y="220178"/>
                      <a:pt x="41208" y="221928"/>
                      <a:pt x="44791" y="225720"/>
                    </a:cubicBezTo>
                    <a:cubicBezTo>
                      <a:pt x="46583" y="227636"/>
                      <a:pt x="48832" y="230011"/>
                      <a:pt x="50582" y="233469"/>
                    </a:cubicBezTo>
                    <a:cubicBezTo>
                      <a:pt x="51666" y="235594"/>
                      <a:pt x="50541" y="237885"/>
                      <a:pt x="49624" y="239719"/>
                    </a:cubicBezTo>
                    <a:cubicBezTo>
                      <a:pt x="49332" y="240344"/>
                      <a:pt x="48832" y="241343"/>
                      <a:pt x="48749" y="241843"/>
                    </a:cubicBezTo>
                    <a:cubicBezTo>
                      <a:pt x="48916" y="241802"/>
                      <a:pt x="49708" y="242010"/>
                      <a:pt x="51582" y="242010"/>
                    </a:cubicBezTo>
                    <a:cubicBezTo>
                      <a:pt x="52457" y="241552"/>
                      <a:pt x="54832" y="240094"/>
                      <a:pt x="60915" y="236344"/>
                    </a:cubicBezTo>
                    <a:cubicBezTo>
                      <a:pt x="61498" y="236010"/>
                      <a:pt x="61831" y="235802"/>
                      <a:pt x="61873" y="235760"/>
                    </a:cubicBezTo>
                    <a:cubicBezTo>
                      <a:pt x="62790" y="235261"/>
                      <a:pt x="63790" y="235302"/>
                      <a:pt x="65081" y="235344"/>
                    </a:cubicBezTo>
                    <a:cubicBezTo>
                      <a:pt x="65998" y="235386"/>
                      <a:pt x="67539" y="235427"/>
                      <a:pt x="68081" y="235136"/>
                    </a:cubicBezTo>
                    <a:cubicBezTo>
                      <a:pt x="68706" y="234761"/>
                      <a:pt x="69373" y="233677"/>
                      <a:pt x="69998" y="232594"/>
                    </a:cubicBezTo>
                    <a:cubicBezTo>
                      <a:pt x="70706" y="231428"/>
                      <a:pt x="71414" y="230178"/>
                      <a:pt x="72497" y="229261"/>
                    </a:cubicBezTo>
                    <a:cubicBezTo>
                      <a:pt x="76664" y="225595"/>
                      <a:pt x="80497" y="222220"/>
                      <a:pt x="85330" y="219178"/>
                    </a:cubicBezTo>
                    <a:cubicBezTo>
                      <a:pt x="94371" y="213554"/>
                      <a:pt x="101537" y="211721"/>
                      <a:pt x="107161" y="213595"/>
                    </a:cubicBezTo>
                    <a:cubicBezTo>
                      <a:pt x="114952" y="216179"/>
                      <a:pt x="118411" y="225053"/>
                      <a:pt x="122035" y="234427"/>
                    </a:cubicBezTo>
                    <a:cubicBezTo>
                      <a:pt x="123827" y="239010"/>
                      <a:pt x="125660" y="243801"/>
                      <a:pt x="128076" y="247968"/>
                    </a:cubicBezTo>
                    <a:cubicBezTo>
                      <a:pt x="130743" y="252551"/>
                      <a:pt x="132326" y="253384"/>
                      <a:pt x="133076" y="253467"/>
                    </a:cubicBezTo>
                    <a:cubicBezTo>
                      <a:pt x="134326" y="253551"/>
                      <a:pt x="136534" y="251426"/>
                      <a:pt x="138576" y="249301"/>
                    </a:cubicBezTo>
                    <a:cubicBezTo>
                      <a:pt x="140617" y="247176"/>
                      <a:pt x="142951" y="244760"/>
                      <a:pt x="145908" y="242927"/>
                    </a:cubicBezTo>
                    <a:cubicBezTo>
                      <a:pt x="149991" y="240385"/>
                      <a:pt x="153491" y="239594"/>
                      <a:pt x="156616" y="240552"/>
                    </a:cubicBezTo>
                    <a:cubicBezTo>
                      <a:pt x="161824" y="242135"/>
                      <a:pt x="164449" y="248010"/>
                      <a:pt x="167198" y="254259"/>
                    </a:cubicBezTo>
                    <a:cubicBezTo>
                      <a:pt x="167824" y="255634"/>
                      <a:pt x="168449" y="257051"/>
                      <a:pt x="169115" y="258425"/>
                    </a:cubicBezTo>
                    <a:cubicBezTo>
                      <a:pt x="170407" y="261134"/>
                      <a:pt x="172073" y="263842"/>
                      <a:pt x="173823" y="266716"/>
                    </a:cubicBezTo>
                    <a:cubicBezTo>
                      <a:pt x="177614" y="272966"/>
                      <a:pt x="181531" y="279424"/>
                      <a:pt x="182281" y="286465"/>
                    </a:cubicBezTo>
                    <a:cubicBezTo>
                      <a:pt x="182573" y="289340"/>
                      <a:pt x="181822" y="293465"/>
                      <a:pt x="181156" y="297131"/>
                    </a:cubicBezTo>
                    <a:cubicBezTo>
                      <a:pt x="180864" y="298756"/>
                      <a:pt x="180572" y="300297"/>
                      <a:pt x="180406" y="301547"/>
                    </a:cubicBezTo>
                    <a:cubicBezTo>
                      <a:pt x="179739" y="306964"/>
                      <a:pt x="178281" y="309588"/>
                      <a:pt x="176906" y="312088"/>
                    </a:cubicBezTo>
                    <a:cubicBezTo>
                      <a:pt x="176198" y="313338"/>
                      <a:pt x="175573" y="314546"/>
                      <a:pt x="174990" y="316130"/>
                    </a:cubicBezTo>
                    <a:cubicBezTo>
                      <a:pt x="174781" y="316713"/>
                      <a:pt x="174531" y="317296"/>
                      <a:pt x="174282" y="317921"/>
                    </a:cubicBezTo>
                    <a:cubicBezTo>
                      <a:pt x="172865" y="321504"/>
                      <a:pt x="171115" y="326004"/>
                      <a:pt x="173323" y="328545"/>
                    </a:cubicBezTo>
                    <a:cubicBezTo>
                      <a:pt x="174698" y="330128"/>
                      <a:pt x="175323" y="330212"/>
                      <a:pt x="175323" y="330212"/>
                    </a:cubicBezTo>
                    <a:cubicBezTo>
                      <a:pt x="175615" y="330128"/>
                      <a:pt x="176448" y="329253"/>
                      <a:pt x="176906" y="328753"/>
                    </a:cubicBezTo>
                    <a:cubicBezTo>
                      <a:pt x="178573" y="326962"/>
                      <a:pt x="181114" y="324295"/>
                      <a:pt x="185530" y="324837"/>
                    </a:cubicBezTo>
                    <a:cubicBezTo>
                      <a:pt x="192030" y="325712"/>
                      <a:pt x="193030" y="331003"/>
                      <a:pt x="193738" y="334878"/>
                    </a:cubicBezTo>
                    <a:cubicBezTo>
                      <a:pt x="194113" y="336836"/>
                      <a:pt x="194447" y="338711"/>
                      <a:pt x="195321" y="339794"/>
                    </a:cubicBezTo>
                    <a:cubicBezTo>
                      <a:pt x="197530" y="342461"/>
                      <a:pt x="199780" y="343294"/>
                      <a:pt x="202446" y="344252"/>
                    </a:cubicBezTo>
                    <a:cubicBezTo>
                      <a:pt x="205570" y="345419"/>
                      <a:pt x="209112" y="346710"/>
                      <a:pt x="212403" y="351085"/>
                    </a:cubicBezTo>
                    <a:lnTo>
                      <a:pt x="213028" y="351918"/>
                    </a:lnTo>
                    <a:lnTo>
                      <a:pt x="212861" y="352960"/>
                    </a:lnTo>
                    <a:cubicBezTo>
                      <a:pt x="212070" y="357501"/>
                      <a:pt x="210529" y="360459"/>
                      <a:pt x="208153" y="362001"/>
                    </a:cubicBezTo>
                    <a:cubicBezTo>
                      <a:pt x="204904" y="364084"/>
                      <a:pt x="200987" y="363043"/>
                      <a:pt x="197530" y="362126"/>
                    </a:cubicBezTo>
                    <a:cubicBezTo>
                      <a:pt x="193113" y="360960"/>
                      <a:pt x="190280" y="360418"/>
                      <a:pt x="188114" y="362668"/>
                    </a:cubicBezTo>
                    <a:cubicBezTo>
                      <a:pt x="185239" y="365626"/>
                      <a:pt x="186447" y="368667"/>
                      <a:pt x="188614" y="373375"/>
                    </a:cubicBezTo>
                    <a:lnTo>
                      <a:pt x="189197" y="374667"/>
                    </a:lnTo>
                    <a:cubicBezTo>
                      <a:pt x="190155" y="376750"/>
                      <a:pt x="190864" y="377250"/>
                      <a:pt x="191613" y="377791"/>
                    </a:cubicBezTo>
                    <a:cubicBezTo>
                      <a:pt x="193696" y="379291"/>
                      <a:pt x="194696" y="380791"/>
                      <a:pt x="195030" y="385916"/>
                    </a:cubicBezTo>
                    <a:cubicBezTo>
                      <a:pt x="195196" y="388416"/>
                      <a:pt x="194155" y="390249"/>
                      <a:pt x="193363" y="391749"/>
                    </a:cubicBezTo>
                    <a:cubicBezTo>
                      <a:pt x="192238" y="393790"/>
                      <a:pt x="191613" y="394915"/>
                      <a:pt x="193405" y="397748"/>
                    </a:cubicBezTo>
                    <a:cubicBezTo>
                      <a:pt x="195113" y="400456"/>
                      <a:pt x="196571" y="400665"/>
                      <a:pt x="198988" y="400956"/>
                    </a:cubicBezTo>
                    <a:cubicBezTo>
                      <a:pt x="200987" y="401206"/>
                      <a:pt x="203446" y="401540"/>
                      <a:pt x="206029" y="403456"/>
                    </a:cubicBezTo>
                    <a:cubicBezTo>
                      <a:pt x="213487" y="409039"/>
                      <a:pt x="217653" y="419163"/>
                      <a:pt x="221694" y="428996"/>
                    </a:cubicBezTo>
                    <a:cubicBezTo>
                      <a:pt x="224069" y="434829"/>
                      <a:pt x="226361" y="440287"/>
                      <a:pt x="229110" y="444453"/>
                    </a:cubicBezTo>
                    <a:cubicBezTo>
                      <a:pt x="230860" y="447036"/>
                      <a:pt x="233069" y="450078"/>
                      <a:pt x="235068" y="452661"/>
                    </a:cubicBezTo>
                    <a:cubicBezTo>
                      <a:pt x="240693" y="447994"/>
                      <a:pt x="245318" y="441162"/>
                      <a:pt x="253359" y="441412"/>
                    </a:cubicBezTo>
                    <a:cubicBezTo>
                      <a:pt x="257483" y="441537"/>
                      <a:pt x="256984" y="444620"/>
                      <a:pt x="262233" y="442953"/>
                    </a:cubicBezTo>
                    <a:cubicBezTo>
                      <a:pt x="266274" y="441662"/>
                      <a:pt x="269107" y="436704"/>
                      <a:pt x="273232" y="435204"/>
                    </a:cubicBezTo>
                    <a:cubicBezTo>
                      <a:pt x="280940" y="432329"/>
                      <a:pt x="285606" y="434745"/>
                      <a:pt x="291731" y="427663"/>
                    </a:cubicBezTo>
                    <a:cubicBezTo>
                      <a:pt x="293564" y="425538"/>
                      <a:pt x="294605" y="421663"/>
                      <a:pt x="296647" y="419705"/>
                    </a:cubicBezTo>
                    <a:cubicBezTo>
                      <a:pt x="299355" y="417122"/>
                      <a:pt x="302855" y="417455"/>
                      <a:pt x="303897" y="413622"/>
                    </a:cubicBezTo>
                    <a:cubicBezTo>
                      <a:pt x="310063" y="413622"/>
                      <a:pt x="310354" y="418622"/>
                      <a:pt x="316812" y="414455"/>
                    </a:cubicBezTo>
                    <a:cubicBezTo>
                      <a:pt x="319937" y="412456"/>
                      <a:pt x="319979" y="408581"/>
                      <a:pt x="323770" y="407498"/>
                    </a:cubicBezTo>
                    <a:cubicBezTo>
                      <a:pt x="325812" y="406914"/>
                      <a:pt x="337561" y="409206"/>
                      <a:pt x="340477" y="409622"/>
                    </a:cubicBezTo>
                    <a:cubicBezTo>
                      <a:pt x="344935" y="410247"/>
                      <a:pt x="346477" y="412330"/>
                      <a:pt x="349018" y="414247"/>
                    </a:cubicBezTo>
                    <a:cubicBezTo>
                      <a:pt x="352226" y="416705"/>
                      <a:pt x="353018" y="421246"/>
                      <a:pt x="358309" y="419913"/>
                    </a:cubicBezTo>
                    <a:cubicBezTo>
                      <a:pt x="362684" y="418788"/>
                      <a:pt x="360934" y="414164"/>
                      <a:pt x="365475" y="413247"/>
                    </a:cubicBezTo>
                    <a:cubicBezTo>
                      <a:pt x="373016" y="411706"/>
                      <a:pt x="373349" y="423538"/>
                      <a:pt x="377974" y="426163"/>
                    </a:cubicBezTo>
                    <a:cubicBezTo>
                      <a:pt x="387307" y="431412"/>
                      <a:pt x="392306" y="416164"/>
                      <a:pt x="399764" y="418830"/>
                    </a:cubicBezTo>
                    <a:cubicBezTo>
                      <a:pt x="404139" y="420413"/>
                      <a:pt x="400514" y="426746"/>
                      <a:pt x="408263" y="425954"/>
                    </a:cubicBezTo>
                    <a:cubicBezTo>
                      <a:pt x="413263" y="425413"/>
                      <a:pt x="413013" y="421580"/>
                      <a:pt x="415596" y="418872"/>
                    </a:cubicBezTo>
                    <a:cubicBezTo>
                      <a:pt x="423471" y="410664"/>
                      <a:pt x="426470" y="415747"/>
                      <a:pt x="436762" y="417705"/>
                    </a:cubicBezTo>
                    <a:cubicBezTo>
                      <a:pt x="444261" y="419122"/>
                      <a:pt x="452510" y="413830"/>
                      <a:pt x="459551" y="415164"/>
                    </a:cubicBezTo>
                    <a:cubicBezTo>
                      <a:pt x="469426" y="417038"/>
                      <a:pt x="463634" y="429038"/>
                      <a:pt x="469134" y="430912"/>
                    </a:cubicBezTo>
                    <a:cubicBezTo>
                      <a:pt x="473009" y="432204"/>
                      <a:pt x="482716" y="421746"/>
                      <a:pt x="483216" y="432079"/>
                    </a:cubicBezTo>
                    <a:cubicBezTo>
                      <a:pt x="492215" y="430621"/>
                      <a:pt x="495049" y="430621"/>
                      <a:pt x="495840" y="439787"/>
                    </a:cubicBezTo>
                    <a:cubicBezTo>
                      <a:pt x="497049" y="453994"/>
                      <a:pt x="497840" y="452161"/>
                      <a:pt x="510673" y="454411"/>
                    </a:cubicBezTo>
                    <a:cubicBezTo>
                      <a:pt x="516839" y="455494"/>
                      <a:pt x="516672" y="457410"/>
                      <a:pt x="520463" y="461119"/>
                    </a:cubicBezTo>
                    <a:cubicBezTo>
                      <a:pt x="523463" y="464035"/>
                      <a:pt x="524921" y="464577"/>
                      <a:pt x="528421" y="466743"/>
                    </a:cubicBezTo>
                    <a:cubicBezTo>
                      <a:pt x="539295" y="473492"/>
                      <a:pt x="527755" y="474784"/>
                      <a:pt x="532171" y="482159"/>
                    </a:cubicBezTo>
                    <a:cubicBezTo>
                      <a:pt x="536462" y="489366"/>
                      <a:pt x="550253" y="477117"/>
                      <a:pt x="552628" y="489033"/>
                    </a:cubicBezTo>
                    <a:cubicBezTo>
                      <a:pt x="554544" y="498782"/>
                      <a:pt x="545045" y="501324"/>
                      <a:pt x="553961" y="510573"/>
                    </a:cubicBezTo>
                    <a:cubicBezTo>
                      <a:pt x="559669" y="516489"/>
                      <a:pt x="567960" y="518989"/>
                      <a:pt x="574501" y="523697"/>
                    </a:cubicBezTo>
                    <a:cubicBezTo>
                      <a:pt x="579500" y="527280"/>
                      <a:pt x="578918" y="527780"/>
                      <a:pt x="580459" y="532196"/>
                    </a:cubicBezTo>
                    <a:cubicBezTo>
                      <a:pt x="582250" y="537321"/>
                      <a:pt x="579417" y="538154"/>
                      <a:pt x="585792" y="540279"/>
                    </a:cubicBezTo>
                    <a:cubicBezTo>
                      <a:pt x="588042" y="541029"/>
                      <a:pt x="591208" y="538654"/>
                      <a:pt x="593500" y="540279"/>
                    </a:cubicBezTo>
                    <a:cubicBezTo>
                      <a:pt x="596458" y="542404"/>
                      <a:pt x="593749" y="542321"/>
                      <a:pt x="595083" y="544320"/>
                    </a:cubicBezTo>
                    <a:cubicBezTo>
                      <a:pt x="597541" y="548029"/>
                      <a:pt x="595791" y="549028"/>
                      <a:pt x="600707" y="552278"/>
                    </a:cubicBezTo>
                    <a:cubicBezTo>
                      <a:pt x="604124" y="554570"/>
                      <a:pt x="608707" y="554570"/>
                      <a:pt x="609915" y="558820"/>
                    </a:cubicBezTo>
                    <a:cubicBezTo>
                      <a:pt x="610748" y="561736"/>
                      <a:pt x="607165" y="566027"/>
                      <a:pt x="607790" y="569319"/>
                    </a:cubicBezTo>
                    <a:cubicBezTo>
                      <a:pt x="609248" y="577485"/>
                      <a:pt x="622789" y="586026"/>
                      <a:pt x="629663" y="589484"/>
                    </a:cubicBezTo>
                    <a:cubicBezTo>
                      <a:pt x="633413" y="591359"/>
                      <a:pt x="638913" y="591192"/>
                      <a:pt x="642162" y="593484"/>
                    </a:cubicBezTo>
                    <a:cubicBezTo>
                      <a:pt x="645829" y="596025"/>
                      <a:pt x="647287" y="601275"/>
                      <a:pt x="650620" y="604483"/>
                    </a:cubicBezTo>
                    <a:cubicBezTo>
                      <a:pt x="659536" y="613107"/>
                      <a:pt x="661578" y="611482"/>
                      <a:pt x="660328" y="623440"/>
                    </a:cubicBezTo>
                    <a:cubicBezTo>
                      <a:pt x="659661" y="629647"/>
                      <a:pt x="659995" y="628481"/>
                      <a:pt x="663536" y="633147"/>
                    </a:cubicBezTo>
                    <a:cubicBezTo>
                      <a:pt x="664328" y="634189"/>
                      <a:pt x="666577" y="634147"/>
                      <a:pt x="667494" y="635564"/>
                    </a:cubicBezTo>
                    <a:cubicBezTo>
                      <a:pt x="668244" y="636730"/>
                      <a:pt x="667535" y="639480"/>
                      <a:pt x="667869" y="639897"/>
                    </a:cubicBezTo>
                    <a:cubicBezTo>
                      <a:pt x="673785" y="647604"/>
                      <a:pt x="680493" y="640438"/>
                      <a:pt x="687326" y="646021"/>
                    </a:cubicBezTo>
                    <a:cubicBezTo>
                      <a:pt x="694450" y="651854"/>
                      <a:pt x="687159" y="659562"/>
                      <a:pt x="689034" y="666520"/>
                    </a:cubicBezTo>
                    <a:cubicBezTo>
                      <a:pt x="690326" y="671186"/>
                      <a:pt x="694325" y="671936"/>
                      <a:pt x="696117" y="675810"/>
                    </a:cubicBezTo>
                    <a:cubicBezTo>
                      <a:pt x="697575" y="678977"/>
                      <a:pt x="695283" y="682393"/>
                      <a:pt x="697492" y="685393"/>
                    </a:cubicBezTo>
                    <a:cubicBezTo>
                      <a:pt x="700533" y="689476"/>
                      <a:pt x="710032" y="689226"/>
                      <a:pt x="714615" y="692434"/>
                    </a:cubicBezTo>
                    <a:cubicBezTo>
                      <a:pt x="718323" y="695059"/>
                      <a:pt x="720615" y="699350"/>
                      <a:pt x="725989" y="699892"/>
                    </a:cubicBezTo>
                    <a:cubicBezTo>
                      <a:pt x="733364" y="700642"/>
                      <a:pt x="731406" y="695351"/>
                      <a:pt x="736905" y="694017"/>
                    </a:cubicBezTo>
                    <a:cubicBezTo>
                      <a:pt x="741238" y="692976"/>
                      <a:pt x="744071" y="698475"/>
                      <a:pt x="748196" y="698351"/>
                    </a:cubicBezTo>
                    <a:cubicBezTo>
                      <a:pt x="753904" y="698184"/>
                      <a:pt x="758529" y="692184"/>
                      <a:pt x="762903" y="689185"/>
                    </a:cubicBezTo>
                    <a:cubicBezTo>
                      <a:pt x="767486" y="686018"/>
                      <a:pt x="772653" y="684976"/>
                      <a:pt x="777277" y="682227"/>
                    </a:cubicBezTo>
                    <a:cubicBezTo>
                      <a:pt x="779861" y="680685"/>
                      <a:pt x="777027" y="676685"/>
                      <a:pt x="784527" y="677394"/>
                    </a:cubicBezTo>
                    <a:cubicBezTo>
                      <a:pt x="792234" y="678102"/>
                      <a:pt x="788110" y="681102"/>
                      <a:pt x="790651" y="683477"/>
                    </a:cubicBezTo>
                    <a:cubicBezTo>
                      <a:pt x="794526" y="687060"/>
                      <a:pt x="793443" y="685768"/>
                      <a:pt x="800651" y="685102"/>
                    </a:cubicBezTo>
                    <a:cubicBezTo>
                      <a:pt x="809108" y="684310"/>
                      <a:pt x="814191" y="693434"/>
                      <a:pt x="821649" y="690268"/>
                    </a:cubicBezTo>
                    <a:cubicBezTo>
                      <a:pt x="830273" y="686601"/>
                      <a:pt x="828065" y="672811"/>
                      <a:pt x="839773" y="675019"/>
                    </a:cubicBezTo>
                    <a:cubicBezTo>
                      <a:pt x="843897" y="675769"/>
                      <a:pt x="844814" y="679560"/>
                      <a:pt x="848230" y="681102"/>
                    </a:cubicBezTo>
                    <a:cubicBezTo>
                      <a:pt x="853146" y="683310"/>
                      <a:pt x="859021" y="681060"/>
                      <a:pt x="864479" y="682977"/>
                    </a:cubicBezTo>
                    <a:cubicBezTo>
                      <a:pt x="873103" y="686101"/>
                      <a:pt x="881811" y="694226"/>
                      <a:pt x="889893" y="698934"/>
                    </a:cubicBezTo>
                    <a:cubicBezTo>
                      <a:pt x="896935" y="703017"/>
                      <a:pt x="901476" y="705975"/>
                      <a:pt x="909517" y="702975"/>
                    </a:cubicBezTo>
                    <a:cubicBezTo>
                      <a:pt x="915767" y="700475"/>
                      <a:pt x="921724" y="694059"/>
                      <a:pt x="928808" y="695267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3" name="Полилиния: фигура 112">
                <a:extLst>
                  <a:ext uri="{FF2B5EF4-FFF2-40B4-BE49-F238E27FC236}">
                    <a16:creationId xmlns:a16="http://schemas.microsoft.com/office/drawing/2014/main" id="{D36C1594-D825-450C-8E53-AA0FF312F08E}"/>
                  </a:ext>
                </a:extLst>
              </p:cNvPr>
              <p:cNvSpPr/>
              <p:nvPr/>
            </p:nvSpPr>
            <p:spPr>
              <a:xfrm>
                <a:off x="7841097" y="5013832"/>
                <a:ext cx="4166" cy="8333"/>
              </a:xfrm>
              <a:custGeom>
                <a:avLst/>
                <a:gdLst>
                  <a:gd name="connsiteX0" fmla="*/ 3708 w 4166"/>
                  <a:gd name="connsiteY0" fmla="*/ 6010 h 8332"/>
                  <a:gd name="connsiteX1" fmla="*/ 4250 w 4166"/>
                  <a:gd name="connsiteY1" fmla="*/ 3635 h 8332"/>
                  <a:gd name="connsiteX2" fmla="*/ 3083 w 4166"/>
                  <a:gd name="connsiteY2" fmla="*/ 2344 h 8332"/>
                  <a:gd name="connsiteX3" fmla="*/ 2375 w 4166"/>
                  <a:gd name="connsiteY3" fmla="*/ 4343 h 8332"/>
                  <a:gd name="connsiteX4" fmla="*/ 3708 w 4166"/>
                  <a:gd name="connsiteY4" fmla="*/ 6010 h 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6" h="8332">
                    <a:moveTo>
                      <a:pt x="3708" y="6010"/>
                    </a:moveTo>
                    <a:lnTo>
                      <a:pt x="4250" y="3635"/>
                    </a:lnTo>
                    <a:lnTo>
                      <a:pt x="3083" y="2344"/>
                    </a:lnTo>
                    <a:cubicBezTo>
                      <a:pt x="2750" y="2552"/>
                      <a:pt x="2208" y="3302"/>
                      <a:pt x="2375" y="4343"/>
                    </a:cubicBezTo>
                    <a:cubicBezTo>
                      <a:pt x="2541" y="5385"/>
                      <a:pt x="3374" y="5927"/>
                      <a:pt x="3708" y="6010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1" name="Полилиния: фигура 180">
                <a:extLst>
                  <a:ext uri="{FF2B5EF4-FFF2-40B4-BE49-F238E27FC236}">
                    <a16:creationId xmlns:a16="http://schemas.microsoft.com/office/drawing/2014/main" id="{C7815210-10EC-4235-B263-3F05DD3E682F}"/>
                  </a:ext>
                </a:extLst>
              </p:cNvPr>
              <p:cNvSpPr/>
              <p:nvPr/>
            </p:nvSpPr>
            <p:spPr>
              <a:xfrm>
                <a:off x="8036247" y="4996648"/>
                <a:ext cx="399970" cy="837437"/>
              </a:xfrm>
              <a:custGeom>
                <a:avLst/>
                <a:gdLst>
                  <a:gd name="connsiteX0" fmla="*/ 400813 w 399969"/>
                  <a:gd name="connsiteY0" fmla="*/ 202330 h 837436"/>
                  <a:gd name="connsiteX1" fmla="*/ 395980 w 399969"/>
                  <a:gd name="connsiteY1" fmla="*/ 195289 h 837436"/>
                  <a:gd name="connsiteX2" fmla="*/ 395814 w 399969"/>
                  <a:gd name="connsiteY2" fmla="*/ 184331 h 837436"/>
                  <a:gd name="connsiteX3" fmla="*/ 401188 w 399969"/>
                  <a:gd name="connsiteY3" fmla="*/ 166416 h 837436"/>
                  <a:gd name="connsiteX4" fmla="*/ 391564 w 399969"/>
                  <a:gd name="connsiteY4" fmla="*/ 146959 h 837436"/>
                  <a:gd name="connsiteX5" fmla="*/ 393981 w 399969"/>
                  <a:gd name="connsiteY5" fmla="*/ 133335 h 837436"/>
                  <a:gd name="connsiteX6" fmla="*/ 387481 w 399969"/>
                  <a:gd name="connsiteY6" fmla="*/ 124794 h 837436"/>
                  <a:gd name="connsiteX7" fmla="*/ 396105 w 399969"/>
                  <a:gd name="connsiteY7" fmla="*/ 81172 h 837436"/>
                  <a:gd name="connsiteX8" fmla="*/ 385690 w 399969"/>
                  <a:gd name="connsiteY8" fmla="*/ 76173 h 837436"/>
                  <a:gd name="connsiteX9" fmla="*/ 378232 w 399969"/>
                  <a:gd name="connsiteY9" fmla="*/ 80089 h 837436"/>
                  <a:gd name="connsiteX10" fmla="*/ 374857 w 399969"/>
                  <a:gd name="connsiteY10" fmla="*/ 83214 h 837436"/>
                  <a:gd name="connsiteX11" fmla="*/ 363358 w 399969"/>
                  <a:gd name="connsiteY11" fmla="*/ 88088 h 837436"/>
                  <a:gd name="connsiteX12" fmla="*/ 360400 w 399969"/>
                  <a:gd name="connsiteY12" fmla="*/ 80297 h 837436"/>
                  <a:gd name="connsiteX13" fmla="*/ 358525 w 399969"/>
                  <a:gd name="connsiteY13" fmla="*/ 72798 h 837436"/>
                  <a:gd name="connsiteX14" fmla="*/ 354858 w 399969"/>
                  <a:gd name="connsiteY14" fmla="*/ 72756 h 837436"/>
                  <a:gd name="connsiteX15" fmla="*/ 346151 w 399969"/>
                  <a:gd name="connsiteY15" fmla="*/ 69423 h 837436"/>
                  <a:gd name="connsiteX16" fmla="*/ 349901 w 399969"/>
                  <a:gd name="connsiteY16" fmla="*/ 59215 h 837436"/>
                  <a:gd name="connsiteX17" fmla="*/ 351026 w 399969"/>
                  <a:gd name="connsiteY17" fmla="*/ 58132 h 837436"/>
                  <a:gd name="connsiteX18" fmla="*/ 353150 w 399969"/>
                  <a:gd name="connsiteY18" fmla="*/ 56008 h 837436"/>
                  <a:gd name="connsiteX19" fmla="*/ 359108 w 399969"/>
                  <a:gd name="connsiteY19" fmla="*/ 42842 h 837436"/>
                  <a:gd name="connsiteX20" fmla="*/ 343276 w 399969"/>
                  <a:gd name="connsiteY20" fmla="*/ 36009 h 837436"/>
                  <a:gd name="connsiteX21" fmla="*/ 340860 w 399969"/>
                  <a:gd name="connsiteY21" fmla="*/ 35426 h 837436"/>
                  <a:gd name="connsiteX22" fmla="*/ 332360 w 399969"/>
                  <a:gd name="connsiteY22" fmla="*/ 24218 h 837436"/>
                  <a:gd name="connsiteX23" fmla="*/ 331527 w 399969"/>
                  <a:gd name="connsiteY23" fmla="*/ 18135 h 837436"/>
                  <a:gd name="connsiteX24" fmla="*/ 328527 w 399969"/>
                  <a:gd name="connsiteY24" fmla="*/ 18219 h 837436"/>
                  <a:gd name="connsiteX25" fmla="*/ 323778 w 399969"/>
                  <a:gd name="connsiteY25" fmla="*/ 19885 h 837436"/>
                  <a:gd name="connsiteX26" fmla="*/ 314987 w 399969"/>
                  <a:gd name="connsiteY26" fmla="*/ 16386 h 837436"/>
                  <a:gd name="connsiteX27" fmla="*/ 313820 w 399969"/>
                  <a:gd name="connsiteY27" fmla="*/ 15052 h 837436"/>
                  <a:gd name="connsiteX28" fmla="*/ 309279 w 399969"/>
                  <a:gd name="connsiteY28" fmla="*/ 7136 h 837436"/>
                  <a:gd name="connsiteX29" fmla="*/ 302112 w 399969"/>
                  <a:gd name="connsiteY29" fmla="*/ 2845 h 837436"/>
                  <a:gd name="connsiteX30" fmla="*/ 294863 w 399969"/>
                  <a:gd name="connsiteY30" fmla="*/ 13594 h 837436"/>
                  <a:gd name="connsiteX31" fmla="*/ 294238 w 399969"/>
                  <a:gd name="connsiteY31" fmla="*/ 22052 h 837436"/>
                  <a:gd name="connsiteX32" fmla="*/ 287989 w 399969"/>
                  <a:gd name="connsiteY32" fmla="*/ 31759 h 837436"/>
                  <a:gd name="connsiteX33" fmla="*/ 282989 w 399969"/>
                  <a:gd name="connsiteY33" fmla="*/ 43967 h 837436"/>
                  <a:gd name="connsiteX34" fmla="*/ 283197 w 399969"/>
                  <a:gd name="connsiteY34" fmla="*/ 45425 h 837436"/>
                  <a:gd name="connsiteX35" fmla="*/ 281989 w 399969"/>
                  <a:gd name="connsiteY35" fmla="*/ 46258 h 837436"/>
                  <a:gd name="connsiteX36" fmla="*/ 274406 w 399969"/>
                  <a:gd name="connsiteY36" fmla="*/ 48883 h 837436"/>
                  <a:gd name="connsiteX37" fmla="*/ 270406 w 399969"/>
                  <a:gd name="connsiteY37" fmla="*/ 49883 h 837436"/>
                  <a:gd name="connsiteX38" fmla="*/ 259241 w 399969"/>
                  <a:gd name="connsiteY38" fmla="*/ 69590 h 837436"/>
                  <a:gd name="connsiteX39" fmla="*/ 264157 w 399969"/>
                  <a:gd name="connsiteY39" fmla="*/ 76381 h 837436"/>
                  <a:gd name="connsiteX40" fmla="*/ 271906 w 399969"/>
                  <a:gd name="connsiteY40" fmla="*/ 76798 h 837436"/>
                  <a:gd name="connsiteX41" fmla="*/ 283989 w 399969"/>
                  <a:gd name="connsiteY41" fmla="*/ 79631 h 837436"/>
                  <a:gd name="connsiteX42" fmla="*/ 283614 w 399969"/>
                  <a:gd name="connsiteY42" fmla="*/ 87713 h 837436"/>
                  <a:gd name="connsiteX43" fmla="*/ 280156 w 399969"/>
                  <a:gd name="connsiteY43" fmla="*/ 91296 h 837436"/>
                  <a:gd name="connsiteX44" fmla="*/ 277864 w 399969"/>
                  <a:gd name="connsiteY44" fmla="*/ 93463 h 837436"/>
                  <a:gd name="connsiteX45" fmla="*/ 278448 w 399969"/>
                  <a:gd name="connsiteY45" fmla="*/ 94338 h 837436"/>
                  <a:gd name="connsiteX46" fmla="*/ 282447 w 399969"/>
                  <a:gd name="connsiteY46" fmla="*/ 93380 h 837436"/>
                  <a:gd name="connsiteX47" fmla="*/ 285406 w 399969"/>
                  <a:gd name="connsiteY47" fmla="*/ 91672 h 837436"/>
                  <a:gd name="connsiteX48" fmla="*/ 295155 w 399969"/>
                  <a:gd name="connsiteY48" fmla="*/ 88713 h 837436"/>
                  <a:gd name="connsiteX49" fmla="*/ 305571 w 399969"/>
                  <a:gd name="connsiteY49" fmla="*/ 85047 h 837436"/>
                  <a:gd name="connsiteX50" fmla="*/ 307279 w 399969"/>
                  <a:gd name="connsiteY50" fmla="*/ 83672 h 837436"/>
                  <a:gd name="connsiteX51" fmla="*/ 316195 w 399969"/>
                  <a:gd name="connsiteY51" fmla="*/ 81214 h 837436"/>
                  <a:gd name="connsiteX52" fmla="*/ 320528 w 399969"/>
                  <a:gd name="connsiteY52" fmla="*/ 88797 h 837436"/>
                  <a:gd name="connsiteX53" fmla="*/ 320403 w 399969"/>
                  <a:gd name="connsiteY53" fmla="*/ 89797 h 837436"/>
                  <a:gd name="connsiteX54" fmla="*/ 324652 w 399969"/>
                  <a:gd name="connsiteY54" fmla="*/ 91088 h 837436"/>
                  <a:gd name="connsiteX55" fmla="*/ 330902 w 399969"/>
                  <a:gd name="connsiteY55" fmla="*/ 94130 h 837436"/>
                  <a:gd name="connsiteX56" fmla="*/ 331736 w 399969"/>
                  <a:gd name="connsiteY56" fmla="*/ 102546 h 837436"/>
                  <a:gd name="connsiteX57" fmla="*/ 323944 w 399969"/>
                  <a:gd name="connsiteY57" fmla="*/ 123294 h 837436"/>
                  <a:gd name="connsiteX58" fmla="*/ 319819 w 399969"/>
                  <a:gd name="connsiteY58" fmla="*/ 126836 h 837436"/>
                  <a:gd name="connsiteX59" fmla="*/ 316070 w 399969"/>
                  <a:gd name="connsiteY59" fmla="*/ 130335 h 837436"/>
                  <a:gd name="connsiteX60" fmla="*/ 314903 w 399969"/>
                  <a:gd name="connsiteY60" fmla="*/ 135335 h 837436"/>
                  <a:gd name="connsiteX61" fmla="*/ 313778 w 399969"/>
                  <a:gd name="connsiteY61" fmla="*/ 140959 h 837436"/>
                  <a:gd name="connsiteX62" fmla="*/ 302862 w 399969"/>
                  <a:gd name="connsiteY62" fmla="*/ 150375 h 837436"/>
                  <a:gd name="connsiteX63" fmla="*/ 294280 w 399969"/>
                  <a:gd name="connsiteY63" fmla="*/ 150500 h 837436"/>
                  <a:gd name="connsiteX64" fmla="*/ 288697 w 399969"/>
                  <a:gd name="connsiteY64" fmla="*/ 153167 h 837436"/>
                  <a:gd name="connsiteX65" fmla="*/ 282697 w 399969"/>
                  <a:gd name="connsiteY65" fmla="*/ 158250 h 837436"/>
                  <a:gd name="connsiteX66" fmla="*/ 282031 w 399969"/>
                  <a:gd name="connsiteY66" fmla="*/ 173332 h 837436"/>
                  <a:gd name="connsiteX67" fmla="*/ 284697 w 399969"/>
                  <a:gd name="connsiteY67" fmla="*/ 176248 h 837436"/>
                  <a:gd name="connsiteX68" fmla="*/ 289030 w 399969"/>
                  <a:gd name="connsiteY68" fmla="*/ 182290 h 837436"/>
                  <a:gd name="connsiteX69" fmla="*/ 286447 w 399969"/>
                  <a:gd name="connsiteY69" fmla="*/ 190456 h 837436"/>
                  <a:gd name="connsiteX70" fmla="*/ 284781 w 399969"/>
                  <a:gd name="connsiteY70" fmla="*/ 193205 h 837436"/>
                  <a:gd name="connsiteX71" fmla="*/ 283405 w 399969"/>
                  <a:gd name="connsiteY71" fmla="*/ 200413 h 837436"/>
                  <a:gd name="connsiteX72" fmla="*/ 277239 w 399969"/>
                  <a:gd name="connsiteY72" fmla="*/ 215620 h 837436"/>
                  <a:gd name="connsiteX73" fmla="*/ 272365 w 399969"/>
                  <a:gd name="connsiteY73" fmla="*/ 217745 h 837436"/>
                  <a:gd name="connsiteX74" fmla="*/ 268948 w 399969"/>
                  <a:gd name="connsiteY74" fmla="*/ 219203 h 837436"/>
                  <a:gd name="connsiteX75" fmla="*/ 267448 w 399969"/>
                  <a:gd name="connsiteY75" fmla="*/ 221537 h 837436"/>
                  <a:gd name="connsiteX76" fmla="*/ 261324 w 399969"/>
                  <a:gd name="connsiteY76" fmla="*/ 227244 h 837436"/>
                  <a:gd name="connsiteX77" fmla="*/ 251533 w 399969"/>
                  <a:gd name="connsiteY77" fmla="*/ 228828 h 837436"/>
                  <a:gd name="connsiteX78" fmla="*/ 240242 w 399969"/>
                  <a:gd name="connsiteY78" fmla="*/ 232911 h 837436"/>
                  <a:gd name="connsiteX79" fmla="*/ 238034 w 399969"/>
                  <a:gd name="connsiteY79" fmla="*/ 236827 h 837436"/>
                  <a:gd name="connsiteX80" fmla="*/ 232118 w 399969"/>
                  <a:gd name="connsiteY80" fmla="*/ 243285 h 837436"/>
                  <a:gd name="connsiteX81" fmla="*/ 222452 w 399969"/>
                  <a:gd name="connsiteY81" fmla="*/ 240285 h 837436"/>
                  <a:gd name="connsiteX82" fmla="*/ 217744 w 399969"/>
                  <a:gd name="connsiteY82" fmla="*/ 236577 h 837436"/>
                  <a:gd name="connsiteX83" fmla="*/ 207036 w 399969"/>
                  <a:gd name="connsiteY83" fmla="*/ 236827 h 837436"/>
                  <a:gd name="connsiteX84" fmla="*/ 204995 w 399969"/>
                  <a:gd name="connsiteY84" fmla="*/ 239702 h 837436"/>
                  <a:gd name="connsiteX85" fmla="*/ 197579 w 399969"/>
                  <a:gd name="connsiteY85" fmla="*/ 246160 h 837436"/>
                  <a:gd name="connsiteX86" fmla="*/ 192287 w 399969"/>
                  <a:gd name="connsiteY86" fmla="*/ 245201 h 837436"/>
                  <a:gd name="connsiteX87" fmla="*/ 190704 w 399969"/>
                  <a:gd name="connsiteY87" fmla="*/ 240952 h 837436"/>
                  <a:gd name="connsiteX88" fmla="*/ 190038 w 399969"/>
                  <a:gd name="connsiteY88" fmla="*/ 238202 h 837436"/>
                  <a:gd name="connsiteX89" fmla="*/ 171456 w 399969"/>
                  <a:gd name="connsiteY89" fmla="*/ 230453 h 837436"/>
                  <a:gd name="connsiteX90" fmla="*/ 167873 w 399969"/>
                  <a:gd name="connsiteY90" fmla="*/ 233911 h 837436"/>
                  <a:gd name="connsiteX91" fmla="*/ 163581 w 399969"/>
                  <a:gd name="connsiteY91" fmla="*/ 239369 h 837436"/>
                  <a:gd name="connsiteX92" fmla="*/ 157373 w 399969"/>
                  <a:gd name="connsiteY92" fmla="*/ 240285 h 837436"/>
                  <a:gd name="connsiteX93" fmla="*/ 150957 w 399969"/>
                  <a:gd name="connsiteY93" fmla="*/ 241243 h 837436"/>
                  <a:gd name="connsiteX94" fmla="*/ 144541 w 399969"/>
                  <a:gd name="connsiteY94" fmla="*/ 270408 h 837436"/>
                  <a:gd name="connsiteX95" fmla="*/ 145333 w 399969"/>
                  <a:gd name="connsiteY95" fmla="*/ 273074 h 837436"/>
                  <a:gd name="connsiteX96" fmla="*/ 142583 w 399969"/>
                  <a:gd name="connsiteY96" fmla="*/ 273491 h 837436"/>
                  <a:gd name="connsiteX97" fmla="*/ 135375 w 399969"/>
                  <a:gd name="connsiteY97" fmla="*/ 276407 h 837436"/>
                  <a:gd name="connsiteX98" fmla="*/ 142333 w 399969"/>
                  <a:gd name="connsiteY98" fmla="*/ 285823 h 837436"/>
                  <a:gd name="connsiteX99" fmla="*/ 147999 w 399969"/>
                  <a:gd name="connsiteY99" fmla="*/ 293364 h 837436"/>
                  <a:gd name="connsiteX100" fmla="*/ 118501 w 399969"/>
                  <a:gd name="connsiteY100" fmla="*/ 322779 h 837436"/>
                  <a:gd name="connsiteX101" fmla="*/ 116585 w 399969"/>
                  <a:gd name="connsiteY101" fmla="*/ 335195 h 837436"/>
                  <a:gd name="connsiteX102" fmla="*/ 130209 w 399969"/>
                  <a:gd name="connsiteY102" fmla="*/ 348485 h 837436"/>
                  <a:gd name="connsiteX103" fmla="*/ 128709 w 399969"/>
                  <a:gd name="connsiteY103" fmla="*/ 368650 h 837436"/>
                  <a:gd name="connsiteX104" fmla="*/ 124168 w 399969"/>
                  <a:gd name="connsiteY104" fmla="*/ 377441 h 837436"/>
                  <a:gd name="connsiteX105" fmla="*/ 130709 w 399969"/>
                  <a:gd name="connsiteY105" fmla="*/ 385608 h 837436"/>
                  <a:gd name="connsiteX106" fmla="*/ 126459 w 399969"/>
                  <a:gd name="connsiteY106" fmla="*/ 412397 h 837436"/>
                  <a:gd name="connsiteX107" fmla="*/ 136625 w 399969"/>
                  <a:gd name="connsiteY107" fmla="*/ 423521 h 837436"/>
                  <a:gd name="connsiteX108" fmla="*/ 127709 w 399969"/>
                  <a:gd name="connsiteY108" fmla="*/ 443853 h 837436"/>
                  <a:gd name="connsiteX109" fmla="*/ 122001 w 399969"/>
                  <a:gd name="connsiteY109" fmla="*/ 465060 h 837436"/>
                  <a:gd name="connsiteX110" fmla="*/ 133000 w 399969"/>
                  <a:gd name="connsiteY110" fmla="*/ 482809 h 837436"/>
                  <a:gd name="connsiteX111" fmla="*/ 128084 w 399969"/>
                  <a:gd name="connsiteY111" fmla="*/ 503432 h 837436"/>
                  <a:gd name="connsiteX112" fmla="*/ 107586 w 399969"/>
                  <a:gd name="connsiteY112" fmla="*/ 508723 h 837436"/>
                  <a:gd name="connsiteX113" fmla="*/ 76129 w 399969"/>
                  <a:gd name="connsiteY113" fmla="*/ 514181 h 837436"/>
                  <a:gd name="connsiteX114" fmla="*/ 48840 w 399969"/>
                  <a:gd name="connsiteY114" fmla="*/ 516598 h 837436"/>
                  <a:gd name="connsiteX115" fmla="*/ 35716 w 399969"/>
                  <a:gd name="connsiteY115" fmla="*/ 519431 h 837436"/>
                  <a:gd name="connsiteX116" fmla="*/ 36216 w 399969"/>
                  <a:gd name="connsiteY116" fmla="*/ 525597 h 837436"/>
                  <a:gd name="connsiteX117" fmla="*/ 33008 w 399969"/>
                  <a:gd name="connsiteY117" fmla="*/ 529138 h 837436"/>
                  <a:gd name="connsiteX118" fmla="*/ 32591 w 399969"/>
                  <a:gd name="connsiteY118" fmla="*/ 538513 h 837436"/>
                  <a:gd name="connsiteX119" fmla="*/ 34508 w 399969"/>
                  <a:gd name="connsiteY119" fmla="*/ 550137 h 837436"/>
                  <a:gd name="connsiteX120" fmla="*/ 28842 w 399969"/>
                  <a:gd name="connsiteY120" fmla="*/ 559803 h 837436"/>
                  <a:gd name="connsiteX121" fmla="*/ 14468 w 399969"/>
                  <a:gd name="connsiteY121" fmla="*/ 573302 h 837436"/>
                  <a:gd name="connsiteX122" fmla="*/ 2344 w 399969"/>
                  <a:gd name="connsiteY122" fmla="*/ 587300 h 837436"/>
                  <a:gd name="connsiteX123" fmla="*/ 11634 w 399969"/>
                  <a:gd name="connsiteY123" fmla="*/ 598133 h 837436"/>
                  <a:gd name="connsiteX124" fmla="*/ 34258 w 399969"/>
                  <a:gd name="connsiteY124" fmla="*/ 622256 h 837436"/>
                  <a:gd name="connsiteX125" fmla="*/ 56381 w 399969"/>
                  <a:gd name="connsiteY125" fmla="*/ 650962 h 837436"/>
                  <a:gd name="connsiteX126" fmla="*/ 62506 w 399969"/>
                  <a:gd name="connsiteY126" fmla="*/ 673961 h 837436"/>
                  <a:gd name="connsiteX127" fmla="*/ 74505 w 399969"/>
                  <a:gd name="connsiteY127" fmla="*/ 700709 h 837436"/>
                  <a:gd name="connsiteX128" fmla="*/ 83796 w 399969"/>
                  <a:gd name="connsiteY128" fmla="*/ 706333 h 837436"/>
                  <a:gd name="connsiteX129" fmla="*/ 88546 w 399969"/>
                  <a:gd name="connsiteY129" fmla="*/ 716457 h 837436"/>
                  <a:gd name="connsiteX130" fmla="*/ 94295 w 399969"/>
                  <a:gd name="connsiteY130" fmla="*/ 732206 h 837436"/>
                  <a:gd name="connsiteX131" fmla="*/ 92753 w 399969"/>
                  <a:gd name="connsiteY131" fmla="*/ 741039 h 837436"/>
                  <a:gd name="connsiteX132" fmla="*/ 95170 w 399969"/>
                  <a:gd name="connsiteY132" fmla="*/ 748288 h 837436"/>
                  <a:gd name="connsiteX133" fmla="*/ 92753 w 399969"/>
                  <a:gd name="connsiteY133" fmla="*/ 758704 h 837436"/>
                  <a:gd name="connsiteX134" fmla="*/ 96795 w 399969"/>
                  <a:gd name="connsiteY134" fmla="*/ 767245 h 837436"/>
                  <a:gd name="connsiteX135" fmla="*/ 88129 w 399969"/>
                  <a:gd name="connsiteY135" fmla="*/ 775745 h 837436"/>
                  <a:gd name="connsiteX136" fmla="*/ 76129 w 399969"/>
                  <a:gd name="connsiteY136" fmla="*/ 779078 h 837436"/>
                  <a:gd name="connsiteX137" fmla="*/ 73213 w 399969"/>
                  <a:gd name="connsiteY137" fmla="*/ 787035 h 837436"/>
                  <a:gd name="connsiteX138" fmla="*/ 59256 w 399969"/>
                  <a:gd name="connsiteY138" fmla="*/ 801076 h 837436"/>
                  <a:gd name="connsiteX139" fmla="*/ 72880 w 399969"/>
                  <a:gd name="connsiteY139" fmla="*/ 811159 h 837436"/>
                  <a:gd name="connsiteX140" fmla="*/ 84462 w 399969"/>
                  <a:gd name="connsiteY140" fmla="*/ 829782 h 837436"/>
                  <a:gd name="connsiteX141" fmla="*/ 91837 w 399969"/>
                  <a:gd name="connsiteY141" fmla="*/ 830074 h 837436"/>
                  <a:gd name="connsiteX142" fmla="*/ 94336 w 399969"/>
                  <a:gd name="connsiteY142" fmla="*/ 833907 h 837436"/>
                  <a:gd name="connsiteX143" fmla="*/ 101878 w 399969"/>
                  <a:gd name="connsiteY143" fmla="*/ 832198 h 837436"/>
                  <a:gd name="connsiteX144" fmla="*/ 100920 w 399969"/>
                  <a:gd name="connsiteY144" fmla="*/ 824283 h 837436"/>
                  <a:gd name="connsiteX145" fmla="*/ 101420 w 399969"/>
                  <a:gd name="connsiteY145" fmla="*/ 805784 h 837436"/>
                  <a:gd name="connsiteX146" fmla="*/ 85254 w 399969"/>
                  <a:gd name="connsiteY146" fmla="*/ 797326 h 837436"/>
                  <a:gd name="connsiteX147" fmla="*/ 103544 w 399969"/>
                  <a:gd name="connsiteY147" fmla="*/ 788452 h 837436"/>
                  <a:gd name="connsiteX148" fmla="*/ 122835 w 399969"/>
                  <a:gd name="connsiteY148" fmla="*/ 787119 h 837436"/>
                  <a:gd name="connsiteX149" fmla="*/ 124501 w 399969"/>
                  <a:gd name="connsiteY149" fmla="*/ 767370 h 837436"/>
                  <a:gd name="connsiteX150" fmla="*/ 128459 w 399969"/>
                  <a:gd name="connsiteY150" fmla="*/ 752205 h 837436"/>
                  <a:gd name="connsiteX151" fmla="*/ 122418 w 399969"/>
                  <a:gd name="connsiteY151" fmla="*/ 746163 h 837436"/>
                  <a:gd name="connsiteX152" fmla="*/ 127792 w 399969"/>
                  <a:gd name="connsiteY152" fmla="*/ 738414 h 837436"/>
                  <a:gd name="connsiteX153" fmla="*/ 130250 w 399969"/>
                  <a:gd name="connsiteY153" fmla="*/ 718999 h 837436"/>
                  <a:gd name="connsiteX154" fmla="*/ 129001 w 399969"/>
                  <a:gd name="connsiteY154" fmla="*/ 698542 h 837436"/>
                  <a:gd name="connsiteX155" fmla="*/ 150707 w 399969"/>
                  <a:gd name="connsiteY155" fmla="*/ 689668 h 837436"/>
                  <a:gd name="connsiteX156" fmla="*/ 143500 w 399969"/>
                  <a:gd name="connsiteY156" fmla="*/ 715083 h 837436"/>
                  <a:gd name="connsiteX157" fmla="*/ 164373 w 399969"/>
                  <a:gd name="connsiteY157" fmla="*/ 692084 h 837436"/>
                  <a:gd name="connsiteX158" fmla="*/ 177414 w 399969"/>
                  <a:gd name="connsiteY158" fmla="*/ 697750 h 837436"/>
                  <a:gd name="connsiteX159" fmla="*/ 191913 w 399969"/>
                  <a:gd name="connsiteY159" fmla="*/ 718707 h 837436"/>
                  <a:gd name="connsiteX160" fmla="*/ 196746 w 399969"/>
                  <a:gd name="connsiteY160" fmla="*/ 713041 h 837436"/>
                  <a:gd name="connsiteX161" fmla="*/ 201495 w 399969"/>
                  <a:gd name="connsiteY161" fmla="*/ 714166 h 837436"/>
                  <a:gd name="connsiteX162" fmla="*/ 205328 w 399969"/>
                  <a:gd name="connsiteY162" fmla="*/ 716707 h 837436"/>
                  <a:gd name="connsiteX163" fmla="*/ 211703 w 399969"/>
                  <a:gd name="connsiteY163" fmla="*/ 709750 h 837436"/>
                  <a:gd name="connsiteX164" fmla="*/ 227452 w 399969"/>
                  <a:gd name="connsiteY164" fmla="*/ 715541 h 837436"/>
                  <a:gd name="connsiteX165" fmla="*/ 240159 w 399969"/>
                  <a:gd name="connsiteY165" fmla="*/ 703542 h 837436"/>
                  <a:gd name="connsiteX166" fmla="*/ 254449 w 399969"/>
                  <a:gd name="connsiteY166" fmla="*/ 708125 h 837436"/>
                  <a:gd name="connsiteX167" fmla="*/ 275906 w 399969"/>
                  <a:gd name="connsiteY167" fmla="*/ 684377 h 837436"/>
                  <a:gd name="connsiteX168" fmla="*/ 297155 w 399969"/>
                  <a:gd name="connsiteY168" fmla="*/ 660378 h 837436"/>
                  <a:gd name="connsiteX169" fmla="*/ 311195 w 399969"/>
                  <a:gd name="connsiteY169" fmla="*/ 633672 h 837436"/>
                  <a:gd name="connsiteX170" fmla="*/ 330569 w 399969"/>
                  <a:gd name="connsiteY170" fmla="*/ 606466 h 837436"/>
                  <a:gd name="connsiteX171" fmla="*/ 341485 w 399969"/>
                  <a:gd name="connsiteY171" fmla="*/ 573677 h 837436"/>
                  <a:gd name="connsiteX172" fmla="*/ 350359 w 399969"/>
                  <a:gd name="connsiteY172" fmla="*/ 547387 h 837436"/>
                  <a:gd name="connsiteX173" fmla="*/ 356734 w 399969"/>
                  <a:gd name="connsiteY173" fmla="*/ 528347 h 837436"/>
                  <a:gd name="connsiteX174" fmla="*/ 351234 w 399969"/>
                  <a:gd name="connsiteY174" fmla="*/ 506182 h 837436"/>
                  <a:gd name="connsiteX175" fmla="*/ 356400 w 399969"/>
                  <a:gd name="connsiteY175" fmla="*/ 490058 h 837436"/>
                  <a:gd name="connsiteX176" fmla="*/ 350401 w 399969"/>
                  <a:gd name="connsiteY176" fmla="*/ 483183 h 837436"/>
                  <a:gd name="connsiteX177" fmla="*/ 357650 w 399969"/>
                  <a:gd name="connsiteY177" fmla="*/ 476767 h 837436"/>
                  <a:gd name="connsiteX178" fmla="*/ 353109 w 399969"/>
                  <a:gd name="connsiteY178" fmla="*/ 457394 h 837436"/>
                  <a:gd name="connsiteX179" fmla="*/ 371774 w 399969"/>
                  <a:gd name="connsiteY179" fmla="*/ 430354 h 837436"/>
                  <a:gd name="connsiteX180" fmla="*/ 370482 w 399969"/>
                  <a:gd name="connsiteY180" fmla="*/ 410939 h 837436"/>
                  <a:gd name="connsiteX181" fmla="*/ 368608 w 399969"/>
                  <a:gd name="connsiteY181" fmla="*/ 400523 h 837436"/>
                  <a:gd name="connsiteX182" fmla="*/ 373774 w 399969"/>
                  <a:gd name="connsiteY182" fmla="*/ 389607 h 837436"/>
                  <a:gd name="connsiteX183" fmla="*/ 372232 w 399969"/>
                  <a:gd name="connsiteY183" fmla="*/ 377650 h 837436"/>
                  <a:gd name="connsiteX184" fmla="*/ 376357 w 399969"/>
                  <a:gd name="connsiteY184" fmla="*/ 361984 h 837436"/>
                  <a:gd name="connsiteX185" fmla="*/ 375357 w 399969"/>
                  <a:gd name="connsiteY185" fmla="*/ 345569 h 837436"/>
                  <a:gd name="connsiteX186" fmla="*/ 380315 w 399969"/>
                  <a:gd name="connsiteY186" fmla="*/ 335570 h 837436"/>
                  <a:gd name="connsiteX187" fmla="*/ 383023 w 399969"/>
                  <a:gd name="connsiteY187" fmla="*/ 323779 h 837436"/>
                  <a:gd name="connsiteX188" fmla="*/ 387898 w 399969"/>
                  <a:gd name="connsiteY188" fmla="*/ 313280 h 837436"/>
                  <a:gd name="connsiteX189" fmla="*/ 388189 w 399969"/>
                  <a:gd name="connsiteY189" fmla="*/ 288365 h 837436"/>
                  <a:gd name="connsiteX190" fmla="*/ 397272 w 399969"/>
                  <a:gd name="connsiteY190" fmla="*/ 263742 h 837436"/>
                  <a:gd name="connsiteX191" fmla="*/ 395647 w 399969"/>
                  <a:gd name="connsiteY191" fmla="*/ 230578 h 837436"/>
                  <a:gd name="connsiteX192" fmla="*/ 400772 w 399969"/>
                  <a:gd name="connsiteY192" fmla="*/ 218078 h 837436"/>
                  <a:gd name="connsiteX193" fmla="*/ 400813 w 399969"/>
                  <a:gd name="connsiteY193" fmla="*/ 202330 h 837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</a:cxnLst>
                <a:rect l="l" t="t" r="r" b="b"/>
                <a:pathLst>
                  <a:path w="399969" h="837436">
                    <a:moveTo>
                      <a:pt x="400813" y="202330"/>
                    </a:moveTo>
                    <a:cubicBezTo>
                      <a:pt x="400855" y="202038"/>
                      <a:pt x="396397" y="196622"/>
                      <a:pt x="395980" y="195289"/>
                    </a:cubicBezTo>
                    <a:cubicBezTo>
                      <a:pt x="394939" y="192080"/>
                      <a:pt x="395314" y="187622"/>
                      <a:pt x="395814" y="184331"/>
                    </a:cubicBezTo>
                    <a:cubicBezTo>
                      <a:pt x="396647" y="178456"/>
                      <a:pt x="401897" y="172124"/>
                      <a:pt x="401188" y="166416"/>
                    </a:cubicBezTo>
                    <a:cubicBezTo>
                      <a:pt x="396272" y="163041"/>
                      <a:pt x="391856" y="152958"/>
                      <a:pt x="391564" y="146959"/>
                    </a:cubicBezTo>
                    <a:cubicBezTo>
                      <a:pt x="391356" y="142792"/>
                      <a:pt x="394855" y="137376"/>
                      <a:pt x="393981" y="133335"/>
                    </a:cubicBezTo>
                    <a:cubicBezTo>
                      <a:pt x="393106" y="129210"/>
                      <a:pt x="388689" y="128044"/>
                      <a:pt x="387481" y="124794"/>
                    </a:cubicBezTo>
                    <a:cubicBezTo>
                      <a:pt x="383065" y="112712"/>
                      <a:pt x="392022" y="93630"/>
                      <a:pt x="396105" y="81172"/>
                    </a:cubicBezTo>
                    <a:cubicBezTo>
                      <a:pt x="392522" y="78797"/>
                      <a:pt x="388481" y="76339"/>
                      <a:pt x="385690" y="76173"/>
                    </a:cubicBezTo>
                    <a:cubicBezTo>
                      <a:pt x="382398" y="76006"/>
                      <a:pt x="380690" y="77631"/>
                      <a:pt x="378232" y="80089"/>
                    </a:cubicBezTo>
                    <a:cubicBezTo>
                      <a:pt x="377190" y="81131"/>
                      <a:pt x="376107" y="82214"/>
                      <a:pt x="374857" y="83214"/>
                    </a:cubicBezTo>
                    <a:cubicBezTo>
                      <a:pt x="369066" y="87880"/>
                      <a:pt x="365858" y="89255"/>
                      <a:pt x="363358" y="88088"/>
                    </a:cubicBezTo>
                    <a:cubicBezTo>
                      <a:pt x="360650" y="86838"/>
                      <a:pt x="360525" y="83505"/>
                      <a:pt x="360400" y="80297"/>
                    </a:cubicBezTo>
                    <a:cubicBezTo>
                      <a:pt x="360275" y="77422"/>
                      <a:pt x="360150" y="74173"/>
                      <a:pt x="358525" y="72798"/>
                    </a:cubicBezTo>
                    <a:cubicBezTo>
                      <a:pt x="357858" y="72214"/>
                      <a:pt x="356692" y="72423"/>
                      <a:pt x="354858" y="72756"/>
                    </a:cubicBezTo>
                    <a:cubicBezTo>
                      <a:pt x="352359" y="73215"/>
                      <a:pt x="348151" y="74006"/>
                      <a:pt x="346151" y="69423"/>
                    </a:cubicBezTo>
                    <a:cubicBezTo>
                      <a:pt x="344068" y="64673"/>
                      <a:pt x="347734" y="61257"/>
                      <a:pt x="349901" y="59215"/>
                    </a:cubicBezTo>
                    <a:cubicBezTo>
                      <a:pt x="350317" y="58841"/>
                      <a:pt x="350692" y="58466"/>
                      <a:pt x="351026" y="58132"/>
                    </a:cubicBezTo>
                    <a:cubicBezTo>
                      <a:pt x="351650" y="57466"/>
                      <a:pt x="352359" y="56757"/>
                      <a:pt x="353150" y="56008"/>
                    </a:cubicBezTo>
                    <a:cubicBezTo>
                      <a:pt x="358108" y="51216"/>
                      <a:pt x="361691" y="47216"/>
                      <a:pt x="359108" y="42842"/>
                    </a:cubicBezTo>
                    <a:cubicBezTo>
                      <a:pt x="357025" y="39342"/>
                      <a:pt x="348067" y="37176"/>
                      <a:pt x="343276" y="36009"/>
                    </a:cubicBezTo>
                    <a:lnTo>
                      <a:pt x="340860" y="35426"/>
                    </a:lnTo>
                    <a:cubicBezTo>
                      <a:pt x="331069" y="32843"/>
                      <a:pt x="331277" y="28635"/>
                      <a:pt x="332360" y="24218"/>
                    </a:cubicBezTo>
                    <a:cubicBezTo>
                      <a:pt x="332985" y="21677"/>
                      <a:pt x="333277" y="20135"/>
                      <a:pt x="331527" y="18135"/>
                    </a:cubicBezTo>
                    <a:cubicBezTo>
                      <a:pt x="330611" y="17052"/>
                      <a:pt x="330527" y="17052"/>
                      <a:pt x="328527" y="18219"/>
                    </a:cubicBezTo>
                    <a:cubicBezTo>
                      <a:pt x="327277" y="18927"/>
                      <a:pt x="325736" y="19844"/>
                      <a:pt x="323778" y="19885"/>
                    </a:cubicBezTo>
                    <a:cubicBezTo>
                      <a:pt x="318819" y="20010"/>
                      <a:pt x="317778" y="19594"/>
                      <a:pt x="314987" y="16386"/>
                    </a:cubicBezTo>
                    <a:lnTo>
                      <a:pt x="313820" y="15052"/>
                    </a:lnTo>
                    <a:cubicBezTo>
                      <a:pt x="311445" y="12427"/>
                      <a:pt x="310237" y="9511"/>
                      <a:pt x="309279" y="7136"/>
                    </a:cubicBezTo>
                    <a:cubicBezTo>
                      <a:pt x="307487" y="2803"/>
                      <a:pt x="306945" y="1512"/>
                      <a:pt x="302112" y="2845"/>
                    </a:cubicBezTo>
                    <a:cubicBezTo>
                      <a:pt x="294446" y="4928"/>
                      <a:pt x="294613" y="8178"/>
                      <a:pt x="294863" y="13594"/>
                    </a:cubicBezTo>
                    <a:cubicBezTo>
                      <a:pt x="294988" y="16177"/>
                      <a:pt x="295113" y="19135"/>
                      <a:pt x="294238" y="22052"/>
                    </a:cubicBezTo>
                    <a:cubicBezTo>
                      <a:pt x="292947" y="26343"/>
                      <a:pt x="290322" y="29218"/>
                      <a:pt x="287989" y="31759"/>
                    </a:cubicBezTo>
                    <a:cubicBezTo>
                      <a:pt x="284739" y="35259"/>
                      <a:pt x="282198" y="38051"/>
                      <a:pt x="282989" y="43967"/>
                    </a:cubicBezTo>
                    <a:lnTo>
                      <a:pt x="283197" y="45425"/>
                    </a:lnTo>
                    <a:lnTo>
                      <a:pt x="281989" y="46258"/>
                    </a:lnTo>
                    <a:cubicBezTo>
                      <a:pt x="279364" y="48091"/>
                      <a:pt x="276739" y="48508"/>
                      <a:pt x="274406" y="48883"/>
                    </a:cubicBezTo>
                    <a:cubicBezTo>
                      <a:pt x="272948" y="49091"/>
                      <a:pt x="271573" y="49341"/>
                      <a:pt x="270406" y="49883"/>
                    </a:cubicBezTo>
                    <a:cubicBezTo>
                      <a:pt x="265240" y="52341"/>
                      <a:pt x="258907" y="62340"/>
                      <a:pt x="259241" y="69590"/>
                    </a:cubicBezTo>
                    <a:cubicBezTo>
                      <a:pt x="259407" y="73048"/>
                      <a:pt x="260990" y="75256"/>
                      <a:pt x="264157" y="76381"/>
                    </a:cubicBezTo>
                    <a:cubicBezTo>
                      <a:pt x="265949" y="77006"/>
                      <a:pt x="268990" y="76881"/>
                      <a:pt x="271906" y="76798"/>
                    </a:cubicBezTo>
                    <a:cubicBezTo>
                      <a:pt x="276990" y="76589"/>
                      <a:pt x="281822" y="76423"/>
                      <a:pt x="283989" y="79631"/>
                    </a:cubicBezTo>
                    <a:cubicBezTo>
                      <a:pt x="285322" y="81630"/>
                      <a:pt x="285197" y="84255"/>
                      <a:pt x="283614" y="87713"/>
                    </a:cubicBezTo>
                    <a:cubicBezTo>
                      <a:pt x="282947" y="89213"/>
                      <a:pt x="281531" y="90297"/>
                      <a:pt x="280156" y="91296"/>
                    </a:cubicBezTo>
                    <a:cubicBezTo>
                      <a:pt x="279448" y="91838"/>
                      <a:pt x="277948" y="92963"/>
                      <a:pt x="277864" y="93463"/>
                    </a:cubicBezTo>
                    <a:cubicBezTo>
                      <a:pt x="277864" y="93463"/>
                      <a:pt x="277906" y="93755"/>
                      <a:pt x="278448" y="94338"/>
                    </a:cubicBezTo>
                    <a:cubicBezTo>
                      <a:pt x="279197" y="95129"/>
                      <a:pt x="279573" y="95296"/>
                      <a:pt x="282447" y="93380"/>
                    </a:cubicBezTo>
                    <a:cubicBezTo>
                      <a:pt x="283405" y="92755"/>
                      <a:pt x="284364" y="92088"/>
                      <a:pt x="285406" y="91672"/>
                    </a:cubicBezTo>
                    <a:cubicBezTo>
                      <a:pt x="288947" y="90213"/>
                      <a:pt x="292113" y="89463"/>
                      <a:pt x="295155" y="88713"/>
                    </a:cubicBezTo>
                    <a:cubicBezTo>
                      <a:pt x="298946" y="87797"/>
                      <a:pt x="302279" y="87005"/>
                      <a:pt x="305571" y="85047"/>
                    </a:cubicBezTo>
                    <a:cubicBezTo>
                      <a:pt x="306112" y="84714"/>
                      <a:pt x="306696" y="84214"/>
                      <a:pt x="307279" y="83672"/>
                    </a:cubicBezTo>
                    <a:cubicBezTo>
                      <a:pt x="309070" y="82047"/>
                      <a:pt x="311737" y="79589"/>
                      <a:pt x="316195" y="81214"/>
                    </a:cubicBezTo>
                    <a:cubicBezTo>
                      <a:pt x="321611" y="83172"/>
                      <a:pt x="320861" y="87088"/>
                      <a:pt x="320528" y="88797"/>
                    </a:cubicBezTo>
                    <a:cubicBezTo>
                      <a:pt x="320486" y="89130"/>
                      <a:pt x="320361" y="89630"/>
                      <a:pt x="320403" y="89797"/>
                    </a:cubicBezTo>
                    <a:cubicBezTo>
                      <a:pt x="321320" y="90547"/>
                      <a:pt x="322944" y="90796"/>
                      <a:pt x="324652" y="91088"/>
                    </a:cubicBezTo>
                    <a:cubicBezTo>
                      <a:pt x="326861" y="91463"/>
                      <a:pt x="329360" y="91880"/>
                      <a:pt x="330902" y="94130"/>
                    </a:cubicBezTo>
                    <a:cubicBezTo>
                      <a:pt x="332194" y="96004"/>
                      <a:pt x="332485" y="98671"/>
                      <a:pt x="331736" y="102546"/>
                    </a:cubicBezTo>
                    <a:cubicBezTo>
                      <a:pt x="331444" y="104045"/>
                      <a:pt x="328735" y="117544"/>
                      <a:pt x="323944" y="123294"/>
                    </a:cubicBezTo>
                    <a:cubicBezTo>
                      <a:pt x="322694" y="124835"/>
                      <a:pt x="321236" y="125836"/>
                      <a:pt x="319819" y="126836"/>
                    </a:cubicBezTo>
                    <a:cubicBezTo>
                      <a:pt x="318278" y="127919"/>
                      <a:pt x="316945" y="128877"/>
                      <a:pt x="316070" y="130335"/>
                    </a:cubicBezTo>
                    <a:cubicBezTo>
                      <a:pt x="315153" y="131835"/>
                      <a:pt x="315070" y="133460"/>
                      <a:pt x="314903" y="135335"/>
                    </a:cubicBezTo>
                    <a:cubicBezTo>
                      <a:pt x="314778" y="137085"/>
                      <a:pt x="314653" y="139001"/>
                      <a:pt x="313778" y="140959"/>
                    </a:cubicBezTo>
                    <a:cubicBezTo>
                      <a:pt x="311987" y="145042"/>
                      <a:pt x="307612" y="148792"/>
                      <a:pt x="302862" y="150375"/>
                    </a:cubicBezTo>
                    <a:cubicBezTo>
                      <a:pt x="299821" y="151375"/>
                      <a:pt x="296821" y="151417"/>
                      <a:pt x="294280" y="150500"/>
                    </a:cubicBezTo>
                    <a:cubicBezTo>
                      <a:pt x="292321" y="151958"/>
                      <a:pt x="290322" y="152625"/>
                      <a:pt x="288697" y="153167"/>
                    </a:cubicBezTo>
                    <a:cubicBezTo>
                      <a:pt x="286030" y="154042"/>
                      <a:pt x="284239" y="154625"/>
                      <a:pt x="282697" y="158250"/>
                    </a:cubicBezTo>
                    <a:cubicBezTo>
                      <a:pt x="281073" y="162124"/>
                      <a:pt x="280406" y="169541"/>
                      <a:pt x="282031" y="173332"/>
                    </a:cubicBezTo>
                    <a:cubicBezTo>
                      <a:pt x="282406" y="174207"/>
                      <a:pt x="283572" y="175248"/>
                      <a:pt x="284697" y="176248"/>
                    </a:cubicBezTo>
                    <a:cubicBezTo>
                      <a:pt x="286488" y="177873"/>
                      <a:pt x="288530" y="179748"/>
                      <a:pt x="289030" y="182290"/>
                    </a:cubicBezTo>
                    <a:cubicBezTo>
                      <a:pt x="289697" y="185956"/>
                      <a:pt x="287905" y="188456"/>
                      <a:pt x="286447" y="190456"/>
                    </a:cubicBezTo>
                    <a:cubicBezTo>
                      <a:pt x="285781" y="191414"/>
                      <a:pt x="285114" y="192289"/>
                      <a:pt x="284781" y="193205"/>
                    </a:cubicBezTo>
                    <a:cubicBezTo>
                      <a:pt x="284072" y="195247"/>
                      <a:pt x="283739" y="197747"/>
                      <a:pt x="283405" y="200413"/>
                    </a:cubicBezTo>
                    <a:cubicBezTo>
                      <a:pt x="282697" y="205829"/>
                      <a:pt x="281906" y="211996"/>
                      <a:pt x="277239" y="215620"/>
                    </a:cubicBezTo>
                    <a:cubicBezTo>
                      <a:pt x="275698" y="216829"/>
                      <a:pt x="273907" y="217329"/>
                      <a:pt x="272365" y="217745"/>
                    </a:cubicBezTo>
                    <a:cubicBezTo>
                      <a:pt x="270948" y="218120"/>
                      <a:pt x="269740" y="218454"/>
                      <a:pt x="268948" y="219203"/>
                    </a:cubicBezTo>
                    <a:cubicBezTo>
                      <a:pt x="268157" y="219953"/>
                      <a:pt x="267823" y="220662"/>
                      <a:pt x="267448" y="221537"/>
                    </a:cubicBezTo>
                    <a:cubicBezTo>
                      <a:pt x="266657" y="223328"/>
                      <a:pt x="265657" y="225578"/>
                      <a:pt x="261324" y="227244"/>
                    </a:cubicBezTo>
                    <a:cubicBezTo>
                      <a:pt x="258074" y="228494"/>
                      <a:pt x="254741" y="228661"/>
                      <a:pt x="251533" y="228828"/>
                    </a:cubicBezTo>
                    <a:cubicBezTo>
                      <a:pt x="246158" y="229119"/>
                      <a:pt x="242701" y="229453"/>
                      <a:pt x="240242" y="232911"/>
                    </a:cubicBezTo>
                    <a:cubicBezTo>
                      <a:pt x="239367" y="234161"/>
                      <a:pt x="238659" y="235494"/>
                      <a:pt x="238034" y="236827"/>
                    </a:cubicBezTo>
                    <a:cubicBezTo>
                      <a:pt x="236659" y="239577"/>
                      <a:pt x="235201" y="242452"/>
                      <a:pt x="232118" y="243285"/>
                    </a:cubicBezTo>
                    <a:cubicBezTo>
                      <a:pt x="229535" y="243952"/>
                      <a:pt x="226535" y="243035"/>
                      <a:pt x="222452" y="240285"/>
                    </a:cubicBezTo>
                    <a:cubicBezTo>
                      <a:pt x="220619" y="239035"/>
                      <a:pt x="219077" y="237744"/>
                      <a:pt x="217744" y="236577"/>
                    </a:cubicBezTo>
                    <a:cubicBezTo>
                      <a:pt x="213286" y="232744"/>
                      <a:pt x="211953" y="231577"/>
                      <a:pt x="207036" y="236827"/>
                    </a:cubicBezTo>
                    <a:cubicBezTo>
                      <a:pt x="206370" y="237535"/>
                      <a:pt x="205703" y="238577"/>
                      <a:pt x="204995" y="239702"/>
                    </a:cubicBezTo>
                    <a:cubicBezTo>
                      <a:pt x="203328" y="242368"/>
                      <a:pt x="201245" y="245660"/>
                      <a:pt x="197579" y="246160"/>
                    </a:cubicBezTo>
                    <a:cubicBezTo>
                      <a:pt x="195912" y="246368"/>
                      <a:pt x="193787" y="246451"/>
                      <a:pt x="192287" y="245201"/>
                    </a:cubicBezTo>
                    <a:cubicBezTo>
                      <a:pt x="190829" y="243993"/>
                      <a:pt x="190746" y="242243"/>
                      <a:pt x="190704" y="240952"/>
                    </a:cubicBezTo>
                    <a:cubicBezTo>
                      <a:pt x="190662" y="239910"/>
                      <a:pt x="190621" y="238994"/>
                      <a:pt x="190038" y="238202"/>
                    </a:cubicBezTo>
                    <a:cubicBezTo>
                      <a:pt x="186371" y="233327"/>
                      <a:pt x="177455" y="228869"/>
                      <a:pt x="171456" y="230453"/>
                    </a:cubicBezTo>
                    <a:cubicBezTo>
                      <a:pt x="168789" y="231161"/>
                      <a:pt x="168456" y="232161"/>
                      <a:pt x="167873" y="233911"/>
                    </a:cubicBezTo>
                    <a:cubicBezTo>
                      <a:pt x="167289" y="235619"/>
                      <a:pt x="166540" y="237910"/>
                      <a:pt x="163581" y="239369"/>
                    </a:cubicBezTo>
                    <a:cubicBezTo>
                      <a:pt x="162081" y="240119"/>
                      <a:pt x="159915" y="240202"/>
                      <a:pt x="157373" y="240285"/>
                    </a:cubicBezTo>
                    <a:cubicBezTo>
                      <a:pt x="155290" y="240369"/>
                      <a:pt x="151832" y="240493"/>
                      <a:pt x="150957" y="241243"/>
                    </a:cubicBezTo>
                    <a:cubicBezTo>
                      <a:pt x="140333" y="249868"/>
                      <a:pt x="142375" y="263242"/>
                      <a:pt x="144541" y="270408"/>
                    </a:cubicBezTo>
                    <a:lnTo>
                      <a:pt x="145333" y="273074"/>
                    </a:lnTo>
                    <a:lnTo>
                      <a:pt x="142583" y="273491"/>
                    </a:lnTo>
                    <a:cubicBezTo>
                      <a:pt x="137708" y="274241"/>
                      <a:pt x="135667" y="275491"/>
                      <a:pt x="135375" y="276407"/>
                    </a:cubicBezTo>
                    <a:cubicBezTo>
                      <a:pt x="134709" y="278449"/>
                      <a:pt x="139666" y="283240"/>
                      <a:pt x="142333" y="285823"/>
                    </a:cubicBezTo>
                    <a:cubicBezTo>
                      <a:pt x="145833" y="289198"/>
                      <a:pt x="147791" y="291198"/>
                      <a:pt x="147999" y="293364"/>
                    </a:cubicBezTo>
                    <a:cubicBezTo>
                      <a:pt x="148958" y="303447"/>
                      <a:pt x="129168" y="316529"/>
                      <a:pt x="118501" y="322779"/>
                    </a:cubicBezTo>
                    <a:cubicBezTo>
                      <a:pt x="117168" y="326779"/>
                      <a:pt x="115627" y="330653"/>
                      <a:pt x="116585" y="335195"/>
                    </a:cubicBezTo>
                    <a:cubicBezTo>
                      <a:pt x="118376" y="343361"/>
                      <a:pt x="126918" y="341569"/>
                      <a:pt x="130209" y="348485"/>
                    </a:cubicBezTo>
                    <a:cubicBezTo>
                      <a:pt x="133292" y="354985"/>
                      <a:pt x="131626" y="363318"/>
                      <a:pt x="128709" y="368650"/>
                    </a:cubicBezTo>
                    <a:cubicBezTo>
                      <a:pt x="127084" y="371650"/>
                      <a:pt x="123418" y="373192"/>
                      <a:pt x="124168" y="377441"/>
                    </a:cubicBezTo>
                    <a:cubicBezTo>
                      <a:pt x="124709" y="380608"/>
                      <a:pt x="129084" y="382025"/>
                      <a:pt x="130709" y="385608"/>
                    </a:cubicBezTo>
                    <a:cubicBezTo>
                      <a:pt x="135500" y="396148"/>
                      <a:pt x="123043" y="402773"/>
                      <a:pt x="126459" y="412397"/>
                    </a:cubicBezTo>
                    <a:cubicBezTo>
                      <a:pt x="128501" y="418105"/>
                      <a:pt x="134167" y="418938"/>
                      <a:pt x="136625" y="423521"/>
                    </a:cubicBezTo>
                    <a:cubicBezTo>
                      <a:pt x="141500" y="432604"/>
                      <a:pt x="132751" y="438353"/>
                      <a:pt x="127709" y="443853"/>
                    </a:cubicBezTo>
                    <a:cubicBezTo>
                      <a:pt x="121793" y="450311"/>
                      <a:pt x="120460" y="456477"/>
                      <a:pt x="122001" y="465060"/>
                    </a:cubicBezTo>
                    <a:cubicBezTo>
                      <a:pt x="123501" y="473476"/>
                      <a:pt x="130001" y="475767"/>
                      <a:pt x="133000" y="482809"/>
                    </a:cubicBezTo>
                    <a:cubicBezTo>
                      <a:pt x="135042" y="487558"/>
                      <a:pt x="132833" y="499932"/>
                      <a:pt x="128084" y="503432"/>
                    </a:cubicBezTo>
                    <a:cubicBezTo>
                      <a:pt x="124460" y="506098"/>
                      <a:pt x="112543" y="507098"/>
                      <a:pt x="107586" y="508723"/>
                    </a:cubicBezTo>
                    <a:cubicBezTo>
                      <a:pt x="97337" y="512098"/>
                      <a:pt x="86670" y="512056"/>
                      <a:pt x="76129" y="514181"/>
                    </a:cubicBezTo>
                    <a:cubicBezTo>
                      <a:pt x="67422" y="515931"/>
                      <a:pt x="57381" y="520847"/>
                      <a:pt x="48840" y="516598"/>
                    </a:cubicBezTo>
                    <a:cubicBezTo>
                      <a:pt x="40382" y="512390"/>
                      <a:pt x="35091" y="503723"/>
                      <a:pt x="35716" y="519431"/>
                    </a:cubicBezTo>
                    <a:cubicBezTo>
                      <a:pt x="35799" y="521306"/>
                      <a:pt x="36841" y="523680"/>
                      <a:pt x="36216" y="525597"/>
                    </a:cubicBezTo>
                    <a:cubicBezTo>
                      <a:pt x="35466" y="527889"/>
                      <a:pt x="33716" y="527597"/>
                      <a:pt x="33008" y="529138"/>
                    </a:cubicBezTo>
                    <a:cubicBezTo>
                      <a:pt x="30425" y="534513"/>
                      <a:pt x="30341" y="532263"/>
                      <a:pt x="32591" y="538513"/>
                    </a:cubicBezTo>
                    <a:cubicBezTo>
                      <a:pt x="34300" y="543179"/>
                      <a:pt x="37132" y="543845"/>
                      <a:pt x="34508" y="550137"/>
                    </a:cubicBezTo>
                    <a:cubicBezTo>
                      <a:pt x="33383" y="552845"/>
                      <a:pt x="30383" y="557344"/>
                      <a:pt x="28842" y="559803"/>
                    </a:cubicBezTo>
                    <a:cubicBezTo>
                      <a:pt x="25342" y="565386"/>
                      <a:pt x="20301" y="569010"/>
                      <a:pt x="14468" y="573302"/>
                    </a:cubicBezTo>
                    <a:cubicBezTo>
                      <a:pt x="9135" y="577218"/>
                      <a:pt x="2385" y="578801"/>
                      <a:pt x="2344" y="587300"/>
                    </a:cubicBezTo>
                    <a:cubicBezTo>
                      <a:pt x="2344" y="594758"/>
                      <a:pt x="5885" y="594425"/>
                      <a:pt x="11634" y="598133"/>
                    </a:cubicBezTo>
                    <a:cubicBezTo>
                      <a:pt x="20967" y="604133"/>
                      <a:pt x="27133" y="614007"/>
                      <a:pt x="34258" y="622256"/>
                    </a:cubicBezTo>
                    <a:cubicBezTo>
                      <a:pt x="42091" y="631256"/>
                      <a:pt x="51090" y="640171"/>
                      <a:pt x="56381" y="650962"/>
                    </a:cubicBezTo>
                    <a:cubicBezTo>
                      <a:pt x="60131" y="658545"/>
                      <a:pt x="59547" y="666086"/>
                      <a:pt x="62506" y="673961"/>
                    </a:cubicBezTo>
                    <a:cubicBezTo>
                      <a:pt x="65547" y="682044"/>
                      <a:pt x="69463" y="693668"/>
                      <a:pt x="74505" y="700709"/>
                    </a:cubicBezTo>
                    <a:cubicBezTo>
                      <a:pt x="77254" y="704542"/>
                      <a:pt x="81546" y="704375"/>
                      <a:pt x="83796" y="706333"/>
                    </a:cubicBezTo>
                    <a:cubicBezTo>
                      <a:pt x="87004" y="709166"/>
                      <a:pt x="86921" y="712291"/>
                      <a:pt x="88546" y="716457"/>
                    </a:cubicBezTo>
                    <a:cubicBezTo>
                      <a:pt x="90587" y="721707"/>
                      <a:pt x="94462" y="726165"/>
                      <a:pt x="94295" y="732206"/>
                    </a:cubicBezTo>
                    <a:cubicBezTo>
                      <a:pt x="94212" y="735914"/>
                      <a:pt x="91920" y="737039"/>
                      <a:pt x="92753" y="741039"/>
                    </a:cubicBezTo>
                    <a:cubicBezTo>
                      <a:pt x="93712" y="745455"/>
                      <a:pt x="96628" y="741914"/>
                      <a:pt x="95170" y="748288"/>
                    </a:cubicBezTo>
                    <a:cubicBezTo>
                      <a:pt x="93962" y="753580"/>
                      <a:pt x="91087" y="752830"/>
                      <a:pt x="92753" y="758704"/>
                    </a:cubicBezTo>
                    <a:cubicBezTo>
                      <a:pt x="93836" y="762662"/>
                      <a:pt x="97378" y="762246"/>
                      <a:pt x="96795" y="767245"/>
                    </a:cubicBezTo>
                    <a:cubicBezTo>
                      <a:pt x="96295" y="771620"/>
                      <a:pt x="91337" y="774203"/>
                      <a:pt x="88129" y="775745"/>
                    </a:cubicBezTo>
                    <a:cubicBezTo>
                      <a:pt x="84838" y="777328"/>
                      <a:pt x="79213" y="776120"/>
                      <a:pt x="76129" y="779078"/>
                    </a:cubicBezTo>
                    <a:cubicBezTo>
                      <a:pt x="73213" y="781911"/>
                      <a:pt x="75171" y="783994"/>
                      <a:pt x="73213" y="787035"/>
                    </a:cubicBezTo>
                    <a:cubicBezTo>
                      <a:pt x="69797" y="792327"/>
                      <a:pt x="59964" y="793952"/>
                      <a:pt x="59256" y="801076"/>
                    </a:cubicBezTo>
                    <a:cubicBezTo>
                      <a:pt x="58381" y="809701"/>
                      <a:pt x="67380" y="808034"/>
                      <a:pt x="72880" y="811159"/>
                    </a:cubicBezTo>
                    <a:cubicBezTo>
                      <a:pt x="80754" y="815616"/>
                      <a:pt x="75630" y="826657"/>
                      <a:pt x="84462" y="829782"/>
                    </a:cubicBezTo>
                    <a:cubicBezTo>
                      <a:pt x="86754" y="830615"/>
                      <a:pt x="89295" y="828615"/>
                      <a:pt x="91837" y="830074"/>
                    </a:cubicBezTo>
                    <a:cubicBezTo>
                      <a:pt x="93712" y="831157"/>
                      <a:pt x="93087" y="833032"/>
                      <a:pt x="94336" y="833907"/>
                    </a:cubicBezTo>
                    <a:cubicBezTo>
                      <a:pt x="96878" y="835657"/>
                      <a:pt x="101878" y="842365"/>
                      <a:pt x="101878" y="832198"/>
                    </a:cubicBezTo>
                    <a:cubicBezTo>
                      <a:pt x="101878" y="826908"/>
                      <a:pt x="100961" y="830532"/>
                      <a:pt x="100920" y="824283"/>
                    </a:cubicBezTo>
                    <a:cubicBezTo>
                      <a:pt x="100920" y="819075"/>
                      <a:pt x="104752" y="810617"/>
                      <a:pt x="101420" y="805784"/>
                    </a:cubicBezTo>
                    <a:cubicBezTo>
                      <a:pt x="98211" y="801076"/>
                      <a:pt x="87504" y="805701"/>
                      <a:pt x="85254" y="797326"/>
                    </a:cubicBezTo>
                    <a:cubicBezTo>
                      <a:pt x="82546" y="787160"/>
                      <a:pt x="97753" y="790910"/>
                      <a:pt x="103544" y="788452"/>
                    </a:cubicBezTo>
                    <a:cubicBezTo>
                      <a:pt x="110169" y="785619"/>
                      <a:pt x="114960" y="781702"/>
                      <a:pt x="122835" y="787119"/>
                    </a:cubicBezTo>
                    <a:cubicBezTo>
                      <a:pt x="125542" y="780828"/>
                      <a:pt x="123001" y="773870"/>
                      <a:pt x="124501" y="767370"/>
                    </a:cubicBezTo>
                    <a:cubicBezTo>
                      <a:pt x="126084" y="760621"/>
                      <a:pt x="131251" y="758288"/>
                      <a:pt x="128459" y="752205"/>
                    </a:cubicBezTo>
                    <a:cubicBezTo>
                      <a:pt x="127459" y="749997"/>
                      <a:pt x="122751" y="748330"/>
                      <a:pt x="122418" y="746163"/>
                    </a:cubicBezTo>
                    <a:cubicBezTo>
                      <a:pt x="121710" y="741872"/>
                      <a:pt x="126126" y="741581"/>
                      <a:pt x="127792" y="738414"/>
                    </a:cubicBezTo>
                    <a:cubicBezTo>
                      <a:pt x="130084" y="733998"/>
                      <a:pt x="132042" y="723374"/>
                      <a:pt x="130250" y="718999"/>
                    </a:cubicBezTo>
                    <a:cubicBezTo>
                      <a:pt x="138000" y="708958"/>
                      <a:pt x="125251" y="708958"/>
                      <a:pt x="129001" y="698542"/>
                    </a:cubicBezTo>
                    <a:cubicBezTo>
                      <a:pt x="130667" y="693918"/>
                      <a:pt x="148041" y="683710"/>
                      <a:pt x="150707" y="689668"/>
                    </a:cubicBezTo>
                    <a:cubicBezTo>
                      <a:pt x="153541" y="696126"/>
                      <a:pt x="136583" y="708583"/>
                      <a:pt x="143500" y="715083"/>
                    </a:cubicBezTo>
                    <a:cubicBezTo>
                      <a:pt x="151999" y="723040"/>
                      <a:pt x="162540" y="697209"/>
                      <a:pt x="164373" y="692084"/>
                    </a:cubicBezTo>
                    <a:cubicBezTo>
                      <a:pt x="170248" y="676002"/>
                      <a:pt x="175914" y="685251"/>
                      <a:pt x="177414" y="697750"/>
                    </a:cubicBezTo>
                    <a:cubicBezTo>
                      <a:pt x="178455" y="706375"/>
                      <a:pt x="180664" y="724498"/>
                      <a:pt x="191913" y="718707"/>
                    </a:cubicBezTo>
                    <a:cubicBezTo>
                      <a:pt x="193871" y="717707"/>
                      <a:pt x="194621" y="713708"/>
                      <a:pt x="196746" y="713041"/>
                    </a:cubicBezTo>
                    <a:cubicBezTo>
                      <a:pt x="200578" y="711833"/>
                      <a:pt x="199829" y="714124"/>
                      <a:pt x="201495" y="714166"/>
                    </a:cubicBezTo>
                    <a:cubicBezTo>
                      <a:pt x="202412" y="714208"/>
                      <a:pt x="202412" y="717082"/>
                      <a:pt x="205328" y="716707"/>
                    </a:cubicBezTo>
                    <a:cubicBezTo>
                      <a:pt x="207787" y="716416"/>
                      <a:pt x="210203" y="711458"/>
                      <a:pt x="211703" y="709750"/>
                    </a:cubicBezTo>
                    <a:cubicBezTo>
                      <a:pt x="224452" y="694876"/>
                      <a:pt x="217244" y="715833"/>
                      <a:pt x="227452" y="715541"/>
                    </a:cubicBezTo>
                    <a:cubicBezTo>
                      <a:pt x="232576" y="715416"/>
                      <a:pt x="232993" y="703583"/>
                      <a:pt x="240159" y="703542"/>
                    </a:cubicBezTo>
                    <a:cubicBezTo>
                      <a:pt x="245617" y="703500"/>
                      <a:pt x="247991" y="711166"/>
                      <a:pt x="254449" y="708125"/>
                    </a:cubicBezTo>
                    <a:cubicBezTo>
                      <a:pt x="262407" y="704375"/>
                      <a:pt x="269657" y="690876"/>
                      <a:pt x="275906" y="684377"/>
                    </a:cubicBezTo>
                    <a:cubicBezTo>
                      <a:pt x="283447" y="676585"/>
                      <a:pt x="291447" y="669294"/>
                      <a:pt x="297155" y="660378"/>
                    </a:cubicBezTo>
                    <a:cubicBezTo>
                      <a:pt x="302821" y="651504"/>
                      <a:pt x="306112" y="642921"/>
                      <a:pt x="311195" y="633672"/>
                    </a:cubicBezTo>
                    <a:cubicBezTo>
                      <a:pt x="317070" y="623006"/>
                      <a:pt x="323278" y="615632"/>
                      <a:pt x="330569" y="606466"/>
                    </a:cubicBezTo>
                    <a:cubicBezTo>
                      <a:pt x="337860" y="597300"/>
                      <a:pt x="336818" y="584093"/>
                      <a:pt x="341485" y="573677"/>
                    </a:cubicBezTo>
                    <a:cubicBezTo>
                      <a:pt x="342276" y="571885"/>
                      <a:pt x="355650" y="548345"/>
                      <a:pt x="350359" y="547387"/>
                    </a:cubicBezTo>
                    <a:cubicBezTo>
                      <a:pt x="335943" y="544762"/>
                      <a:pt x="355192" y="533305"/>
                      <a:pt x="356734" y="528347"/>
                    </a:cubicBezTo>
                    <a:cubicBezTo>
                      <a:pt x="359483" y="519347"/>
                      <a:pt x="347318" y="515098"/>
                      <a:pt x="351234" y="506182"/>
                    </a:cubicBezTo>
                    <a:cubicBezTo>
                      <a:pt x="354109" y="499682"/>
                      <a:pt x="362566" y="498682"/>
                      <a:pt x="356400" y="490058"/>
                    </a:cubicBezTo>
                    <a:cubicBezTo>
                      <a:pt x="353775" y="486350"/>
                      <a:pt x="349276" y="490141"/>
                      <a:pt x="350401" y="483183"/>
                    </a:cubicBezTo>
                    <a:cubicBezTo>
                      <a:pt x="351109" y="478934"/>
                      <a:pt x="356067" y="479184"/>
                      <a:pt x="357650" y="476767"/>
                    </a:cubicBezTo>
                    <a:cubicBezTo>
                      <a:pt x="363441" y="468060"/>
                      <a:pt x="352484" y="465185"/>
                      <a:pt x="353109" y="457394"/>
                    </a:cubicBezTo>
                    <a:cubicBezTo>
                      <a:pt x="353984" y="446144"/>
                      <a:pt x="373107" y="442228"/>
                      <a:pt x="371774" y="430354"/>
                    </a:cubicBezTo>
                    <a:cubicBezTo>
                      <a:pt x="371191" y="425271"/>
                      <a:pt x="356358" y="412855"/>
                      <a:pt x="370482" y="410939"/>
                    </a:cubicBezTo>
                    <a:cubicBezTo>
                      <a:pt x="371399" y="406939"/>
                      <a:pt x="368357" y="404190"/>
                      <a:pt x="368608" y="400523"/>
                    </a:cubicBezTo>
                    <a:cubicBezTo>
                      <a:pt x="368899" y="396523"/>
                      <a:pt x="372607" y="393357"/>
                      <a:pt x="373774" y="389607"/>
                    </a:cubicBezTo>
                    <a:cubicBezTo>
                      <a:pt x="375690" y="383566"/>
                      <a:pt x="373149" y="383108"/>
                      <a:pt x="372232" y="377650"/>
                    </a:cubicBezTo>
                    <a:cubicBezTo>
                      <a:pt x="371191" y="371317"/>
                      <a:pt x="375232" y="367692"/>
                      <a:pt x="376357" y="361984"/>
                    </a:cubicBezTo>
                    <a:cubicBezTo>
                      <a:pt x="377482" y="356318"/>
                      <a:pt x="374315" y="351027"/>
                      <a:pt x="375357" y="345569"/>
                    </a:cubicBezTo>
                    <a:cubicBezTo>
                      <a:pt x="376024" y="342111"/>
                      <a:pt x="378940" y="338778"/>
                      <a:pt x="380315" y="335570"/>
                    </a:cubicBezTo>
                    <a:cubicBezTo>
                      <a:pt x="382148" y="331320"/>
                      <a:pt x="381856" y="327987"/>
                      <a:pt x="383023" y="323779"/>
                    </a:cubicBezTo>
                    <a:cubicBezTo>
                      <a:pt x="384065" y="320154"/>
                      <a:pt x="387231" y="317071"/>
                      <a:pt x="387898" y="313280"/>
                    </a:cubicBezTo>
                    <a:cubicBezTo>
                      <a:pt x="389356" y="305072"/>
                      <a:pt x="385939" y="296947"/>
                      <a:pt x="388189" y="288365"/>
                    </a:cubicBezTo>
                    <a:cubicBezTo>
                      <a:pt x="390272" y="280407"/>
                      <a:pt x="396231" y="272408"/>
                      <a:pt x="397272" y="263742"/>
                    </a:cubicBezTo>
                    <a:cubicBezTo>
                      <a:pt x="398522" y="253368"/>
                      <a:pt x="392897" y="241618"/>
                      <a:pt x="395647" y="230578"/>
                    </a:cubicBezTo>
                    <a:cubicBezTo>
                      <a:pt x="396772" y="226078"/>
                      <a:pt x="399772" y="222620"/>
                      <a:pt x="400772" y="218078"/>
                    </a:cubicBezTo>
                    <a:cubicBezTo>
                      <a:pt x="402022" y="212537"/>
                      <a:pt x="400105" y="207579"/>
                      <a:pt x="400813" y="20233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lvl="0"/>
                <a:endParaRPr lang="ru-RU"/>
              </a:p>
            </p:txBody>
          </p:sp>
          <p:sp>
            <p:nvSpPr>
              <p:cNvPr id="114" name="Полилиния: фигура 113">
                <a:extLst>
                  <a:ext uri="{FF2B5EF4-FFF2-40B4-BE49-F238E27FC236}">
                    <a16:creationId xmlns:a16="http://schemas.microsoft.com/office/drawing/2014/main" id="{2DD2DFC4-2C1E-41E9-A9EC-693E3913F452}"/>
                  </a:ext>
                </a:extLst>
              </p:cNvPr>
              <p:cNvSpPr/>
              <p:nvPr/>
            </p:nvSpPr>
            <p:spPr>
              <a:xfrm>
                <a:off x="1875928" y="4568658"/>
                <a:ext cx="145822" cy="95826"/>
              </a:xfrm>
              <a:custGeom>
                <a:avLst/>
                <a:gdLst>
                  <a:gd name="connsiteX0" fmla="*/ 76449 w 145822"/>
                  <a:gd name="connsiteY0" fmla="*/ 87046 h 95826"/>
                  <a:gd name="connsiteX1" fmla="*/ 81948 w 145822"/>
                  <a:gd name="connsiteY1" fmla="*/ 92962 h 95826"/>
                  <a:gd name="connsiteX2" fmla="*/ 89073 w 145822"/>
                  <a:gd name="connsiteY2" fmla="*/ 96670 h 95826"/>
                  <a:gd name="connsiteX3" fmla="*/ 97614 w 145822"/>
                  <a:gd name="connsiteY3" fmla="*/ 88962 h 95826"/>
                  <a:gd name="connsiteX4" fmla="*/ 100489 w 145822"/>
                  <a:gd name="connsiteY4" fmla="*/ 73922 h 95826"/>
                  <a:gd name="connsiteX5" fmla="*/ 97489 w 145822"/>
                  <a:gd name="connsiteY5" fmla="*/ 71213 h 95826"/>
                  <a:gd name="connsiteX6" fmla="*/ 92489 w 145822"/>
                  <a:gd name="connsiteY6" fmla="*/ 61881 h 95826"/>
                  <a:gd name="connsiteX7" fmla="*/ 97155 w 145822"/>
                  <a:gd name="connsiteY7" fmla="*/ 54923 h 95826"/>
                  <a:gd name="connsiteX8" fmla="*/ 100489 w 145822"/>
                  <a:gd name="connsiteY8" fmla="*/ 50715 h 95826"/>
                  <a:gd name="connsiteX9" fmla="*/ 100405 w 145822"/>
                  <a:gd name="connsiteY9" fmla="*/ 48007 h 95826"/>
                  <a:gd name="connsiteX10" fmla="*/ 102363 w 145822"/>
                  <a:gd name="connsiteY10" fmla="*/ 39174 h 95826"/>
                  <a:gd name="connsiteX11" fmla="*/ 115862 w 145822"/>
                  <a:gd name="connsiteY11" fmla="*/ 29717 h 95826"/>
                  <a:gd name="connsiteX12" fmla="*/ 134486 w 145822"/>
                  <a:gd name="connsiteY12" fmla="*/ 39882 h 95826"/>
                  <a:gd name="connsiteX13" fmla="*/ 137361 w 145822"/>
                  <a:gd name="connsiteY13" fmla="*/ 42799 h 95826"/>
                  <a:gd name="connsiteX14" fmla="*/ 142652 w 145822"/>
                  <a:gd name="connsiteY14" fmla="*/ 40049 h 95826"/>
                  <a:gd name="connsiteX15" fmla="*/ 144652 w 145822"/>
                  <a:gd name="connsiteY15" fmla="*/ 31133 h 95826"/>
                  <a:gd name="connsiteX16" fmla="*/ 146527 w 145822"/>
                  <a:gd name="connsiteY16" fmla="*/ 23842 h 95826"/>
                  <a:gd name="connsiteX17" fmla="*/ 137569 w 145822"/>
                  <a:gd name="connsiteY17" fmla="*/ 16468 h 95826"/>
                  <a:gd name="connsiteX18" fmla="*/ 124862 w 145822"/>
                  <a:gd name="connsiteY18" fmla="*/ 2344 h 95826"/>
                  <a:gd name="connsiteX19" fmla="*/ 116737 w 145822"/>
                  <a:gd name="connsiteY19" fmla="*/ 9718 h 95826"/>
                  <a:gd name="connsiteX20" fmla="*/ 112529 w 145822"/>
                  <a:gd name="connsiteY20" fmla="*/ 21884 h 95826"/>
                  <a:gd name="connsiteX21" fmla="*/ 96989 w 145822"/>
                  <a:gd name="connsiteY21" fmla="*/ 30633 h 95826"/>
                  <a:gd name="connsiteX22" fmla="*/ 86073 w 145822"/>
                  <a:gd name="connsiteY22" fmla="*/ 25758 h 95826"/>
                  <a:gd name="connsiteX23" fmla="*/ 84531 w 145822"/>
                  <a:gd name="connsiteY23" fmla="*/ 19592 h 95826"/>
                  <a:gd name="connsiteX24" fmla="*/ 84406 w 145822"/>
                  <a:gd name="connsiteY24" fmla="*/ 17343 h 95826"/>
                  <a:gd name="connsiteX25" fmla="*/ 80990 w 145822"/>
                  <a:gd name="connsiteY25" fmla="*/ 17384 h 95826"/>
                  <a:gd name="connsiteX26" fmla="*/ 77449 w 145822"/>
                  <a:gd name="connsiteY26" fmla="*/ 22217 h 95826"/>
                  <a:gd name="connsiteX27" fmla="*/ 73907 w 145822"/>
                  <a:gd name="connsiteY27" fmla="*/ 28550 h 95826"/>
                  <a:gd name="connsiteX28" fmla="*/ 67199 w 145822"/>
                  <a:gd name="connsiteY28" fmla="*/ 31008 h 95826"/>
                  <a:gd name="connsiteX29" fmla="*/ 64908 w 145822"/>
                  <a:gd name="connsiteY29" fmla="*/ 30592 h 95826"/>
                  <a:gd name="connsiteX30" fmla="*/ 59242 w 145822"/>
                  <a:gd name="connsiteY30" fmla="*/ 20467 h 95826"/>
                  <a:gd name="connsiteX31" fmla="*/ 54450 w 145822"/>
                  <a:gd name="connsiteY31" fmla="*/ 11260 h 95826"/>
                  <a:gd name="connsiteX32" fmla="*/ 46034 w 145822"/>
                  <a:gd name="connsiteY32" fmla="*/ 14968 h 95826"/>
                  <a:gd name="connsiteX33" fmla="*/ 39993 w 145822"/>
                  <a:gd name="connsiteY33" fmla="*/ 20051 h 95826"/>
                  <a:gd name="connsiteX34" fmla="*/ 20120 w 145822"/>
                  <a:gd name="connsiteY34" fmla="*/ 22800 h 95826"/>
                  <a:gd name="connsiteX35" fmla="*/ 17911 w 145822"/>
                  <a:gd name="connsiteY35" fmla="*/ 22675 h 95826"/>
                  <a:gd name="connsiteX36" fmla="*/ 17870 w 145822"/>
                  <a:gd name="connsiteY36" fmla="*/ 20426 h 95826"/>
                  <a:gd name="connsiteX37" fmla="*/ 16328 w 145822"/>
                  <a:gd name="connsiteY37" fmla="*/ 15634 h 95826"/>
                  <a:gd name="connsiteX38" fmla="*/ 4371 w 145822"/>
                  <a:gd name="connsiteY38" fmla="*/ 22342 h 95826"/>
                  <a:gd name="connsiteX39" fmla="*/ 13703 w 145822"/>
                  <a:gd name="connsiteY39" fmla="*/ 45257 h 95826"/>
                  <a:gd name="connsiteX40" fmla="*/ 4121 w 145822"/>
                  <a:gd name="connsiteY40" fmla="*/ 53798 h 95826"/>
                  <a:gd name="connsiteX41" fmla="*/ 50826 w 145822"/>
                  <a:gd name="connsiteY41" fmla="*/ 88795 h 95826"/>
                  <a:gd name="connsiteX42" fmla="*/ 60408 w 145822"/>
                  <a:gd name="connsiteY42" fmla="*/ 93337 h 95826"/>
                  <a:gd name="connsiteX43" fmla="*/ 76449 w 145822"/>
                  <a:gd name="connsiteY43" fmla="*/ 87046 h 95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5822" h="95826">
                    <a:moveTo>
                      <a:pt x="76449" y="87046"/>
                    </a:moveTo>
                    <a:cubicBezTo>
                      <a:pt x="79615" y="88087"/>
                      <a:pt x="80907" y="90795"/>
                      <a:pt x="81948" y="92962"/>
                    </a:cubicBezTo>
                    <a:cubicBezTo>
                      <a:pt x="83448" y="96003"/>
                      <a:pt x="84240" y="97711"/>
                      <a:pt x="89073" y="96670"/>
                    </a:cubicBezTo>
                    <a:cubicBezTo>
                      <a:pt x="92031" y="96045"/>
                      <a:pt x="95239" y="93170"/>
                      <a:pt x="97614" y="88962"/>
                    </a:cubicBezTo>
                    <a:cubicBezTo>
                      <a:pt x="100613" y="83754"/>
                      <a:pt x="101738" y="77713"/>
                      <a:pt x="100489" y="73922"/>
                    </a:cubicBezTo>
                    <a:cubicBezTo>
                      <a:pt x="99989" y="72463"/>
                      <a:pt x="99114" y="72005"/>
                      <a:pt x="97489" y="71213"/>
                    </a:cubicBezTo>
                    <a:cubicBezTo>
                      <a:pt x="95114" y="70130"/>
                      <a:pt x="91573" y="68464"/>
                      <a:pt x="92489" y="61881"/>
                    </a:cubicBezTo>
                    <a:cubicBezTo>
                      <a:pt x="92739" y="60006"/>
                      <a:pt x="94447" y="58006"/>
                      <a:pt x="97155" y="54923"/>
                    </a:cubicBezTo>
                    <a:cubicBezTo>
                      <a:pt x="98364" y="53548"/>
                      <a:pt x="100197" y="51465"/>
                      <a:pt x="100489" y="50715"/>
                    </a:cubicBezTo>
                    <a:cubicBezTo>
                      <a:pt x="100905" y="49507"/>
                      <a:pt x="100697" y="48965"/>
                      <a:pt x="100405" y="48007"/>
                    </a:cubicBezTo>
                    <a:cubicBezTo>
                      <a:pt x="99614" y="45674"/>
                      <a:pt x="99239" y="43424"/>
                      <a:pt x="102363" y="39174"/>
                    </a:cubicBezTo>
                    <a:cubicBezTo>
                      <a:pt x="103988" y="36966"/>
                      <a:pt x="112613" y="30258"/>
                      <a:pt x="115862" y="29717"/>
                    </a:cubicBezTo>
                    <a:cubicBezTo>
                      <a:pt x="123445" y="28425"/>
                      <a:pt x="129570" y="34800"/>
                      <a:pt x="134486" y="39882"/>
                    </a:cubicBezTo>
                    <a:cubicBezTo>
                      <a:pt x="135486" y="40924"/>
                      <a:pt x="136444" y="41924"/>
                      <a:pt x="137361" y="42799"/>
                    </a:cubicBezTo>
                    <a:cubicBezTo>
                      <a:pt x="139194" y="42007"/>
                      <a:pt x="140902" y="41007"/>
                      <a:pt x="142652" y="40049"/>
                    </a:cubicBezTo>
                    <a:cubicBezTo>
                      <a:pt x="141860" y="37133"/>
                      <a:pt x="143319" y="34008"/>
                      <a:pt x="144652" y="31133"/>
                    </a:cubicBezTo>
                    <a:cubicBezTo>
                      <a:pt x="145902" y="28467"/>
                      <a:pt x="147193" y="25717"/>
                      <a:pt x="146527" y="23842"/>
                    </a:cubicBezTo>
                    <a:cubicBezTo>
                      <a:pt x="145402" y="20717"/>
                      <a:pt x="141610" y="18634"/>
                      <a:pt x="137569" y="16468"/>
                    </a:cubicBezTo>
                    <a:cubicBezTo>
                      <a:pt x="132194" y="13510"/>
                      <a:pt x="125653" y="9885"/>
                      <a:pt x="124862" y="2344"/>
                    </a:cubicBezTo>
                    <a:cubicBezTo>
                      <a:pt x="117404" y="2552"/>
                      <a:pt x="117112" y="4968"/>
                      <a:pt x="116737" y="9718"/>
                    </a:cubicBezTo>
                    <a:cubicBezTo>
                      <a:pt x="116446" y="13301"/>
                      <a:pt x="116071" y="17759"/>
                      <a:pt x="112529" y="21884"/>
                    </a:cubicBezTo>
                    <a:cubicBezTo>
                      <a:pt x="107780" y="27425"/>
                      <a:pt x="102238" y="30508"/>
                      <a:pt x="96989" y="30633"/>
                    </a:cubicBezTo>
                    <a:cubicBezTo>
                      <a:pt x="92864" y="30716"/>
                      <a:pt x="89114" y="29008"/>
                      <a:pt x="86073" y="25758"/>
                    </a:cubicBezTo>
                    <a:cubicBezTo>
                      <a:pt x="84365" y="23925"/>
                      <a:pt x="84448" y="21509"/>
                      <a:pt x="84531" y="19592"/>
                    </a:cubicBezTo>
                    <a:cubicBezTo>
                      <a:pt x="84573" y="18884"/>
                      <a:pt x="84615" y="17634"/>
                      <a:pt x="84406" y="17343"/>
                    </a:cubicBezTo>
                    <a:cubicBezTo>
                      <a:pt x="84406" y="17343"/>
                      <a:pt x="83740" y="16926"/>
                      <a:pt x="80990" y="17384"/>
                    </a:cubicBezTo>
                    <a:cubicBezTo>
                      <a:pt x="78782" y="17759"/>
                      <a:pt x="78282" y="19009"/>
                      <a:pt x="77449" y="22217"/>
                    </a:cubicBezTo>
                    <a:cubicBezTo>
                      <a:pt x="76865" y="24467"/>
                      <a:pt x="76199" y="27050"/>
                      <a:pt x="73907" y="28550"/>
                    </a:cubicBezTo>
                    <a:cubicBezTo>
                      <a:pt x="71324" y="30216"/>
                      <a:pt x="69116" y="31008"/>
                      <a:pt x="67199" y="31008"/>
                    </a:cubicBezTo>
                    <a:cubicBezTo>
                      <a:pt x="66366" y="31008"/>
                      <a:pt x="65616" y="30883"/>
                      <a:pt x="64908" y="30592"/>
                    </a:cubicBezTo>
                    <a:cubicBezTo>
                      <a:pt x="61325" y="29133"/>
                      <a:pt x="60283" y="24759"/>
                      <a:pt x="59242" y="20467"/>
                    </a:cubicBezTo>
                    <a:cubicBezTo>
                      <a:pt x="58283" y="16384"/>
                      <a:pt x="57242" y="12176"/>
                      <a:pt x="54450" y="11260"/>
                    </a:cubicBezTo>
                    <a:cubicBezTo>
                      <a:pt x="50826" y="10093"/>
                      <a:pt x="49159" y="11635"/>
                      <a:pt x="46034" y="14968"/>
                    </a:cubicBezTo>
                    <a:cubicBezTo>
                      <a:pt x="44368" y="16718"/>
                      <a:pt x="42493" y="18718"/>
                      <a:pt x="39993" y="20051"/>
                    </a:cubicBezTo>
                    <a:cubicBezTo>
                      <a:pt x="34160" y="23092"/>
                      <a:pt x="26661" y="23175"/>
                      <a:pt x="20120" y="22800"/>
                    </a:cubicBezTo>
                    <a:lnTo>
                      <a:pt x="17911" y="22675"/>
                    </a:lnTo>
                    <a:lnTo>
                      <a:pt x="17870" y="20426"/>
                    </a:lnTo>
                    <a:cubicBezTo>
                      <a:pt x="17786" y="17759"/>
                      <a:pt x="17203" y="15968"/>
                      <a:pt x="16328" y="15634"/>
                    </a:cubicBezTo>
                    <a:cubicBezTo>
                      <a:pt x="15953" y="15509"/>
                      <a:pt x="12995" y="14801"/>
                      <a:pt x="4371" y="22342"/>
                    </a:cubicBezTo>
                    <a:cubicBezTo>
                      <a:pt x="7746" y="30008"/>
                      <a:pt x="11370" y="37633"/>
                      <a:pt x="13703" y="45257"/>
                    </a:cubicBezTo>
                    <a:cubicBezTo>
                      <a:pt x="16995" y="55840"/>
                      <a:pt x="13245" y="51632"/>
                      <a:pt x="4121" y="53798"/>
                    </a:cubicBezTo>
                    <a:cubicBezTo>
                      <a:pt x="-7087" y="79421"/>
                      <a:pt x="37868" y="83379"/>
                      <a:pt x="50826" y="88795"/>
                    </a:cubicBezTo>
                    <a:cubicBezTo>
                      <a:pt x="53075" y="89754"/>
                      <a:pt x="57158" y="91462"/>
                      <a:pt x="60408" y="93337"/>
                    </a:cubicBezTo>
                    <a:cubicBezTo>
                      <a:pt x="64283" y="88795"/>
                      <a:pt x="69283" y="84671"/>
                      <a:pt x="76449" y="87046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5" name="Полилиния: фигура 114">
                <a:extLst>
                  <a:ext uri="{FF2B5EF4-FFF2-40B4-BE49-F238E27FC236}">
                    <a16:creationId xmlns:a16="http://schemas.microsoft.com/office/drawing/2014/main" id="{20379BE4-4E56-4E4F-A768-D4BB145F30A3}"/>
                  </a:ext>
                </a:extLst>
              </p:cNvPr>
              <p:cNvSpPr/>
              <p:nvPr/>
            </p:nvSpPr>
            <p:spPr>
              <a:xfrm>
                <a:off x="2768429" y="3849296"/>
                <a:ext cx="283312" cy="229149"/>
              </a:xfrm>
              <a:custGeom>
                <a:avLst/>
                <a:gdLst>
                  <a:gd name="connsiteX0" fmla="*/ 8510 w 283311"/>
                  <a:gd name="connsiteY0" fmla="*/ 184288 h 229149"/>
                  <a:gd name="connsiteX1" fmla="*/ 11343 w 283311"/>
                  <a:gd name="connsiteY1" fmla="*/ 190663 h 229149"/>
                  <a:gd name="connsiteX2" fmla="*/ 14759 w 283311"/>
                  <a:gd name="connsiteY2" fmla="*/ 197412 h 229149"/>
                  <a:gd name="connsiteX3" fmla="*/ 37966 w 283311"/>
                  <a:gd name="connsiteY3" fmla="*/ 212119 h 229149"/>
                  <a:gd name="connsiteX4" fmla="*/ 43382 w 283311"/>
                  <a:gd name="connsiteY4" fmla="*/ 211828 h 229149"/>
                  <a:gd name="connsiteX5" fmla="*/ 54923 w 283311"/>
                  <a:gd name="connsiteY5" fmla="*/ 214036 h 229149"/>
                  <a:gd name="connsiteX6" fmla="*/ 56381 w 283311"/>
                  <a:gd name="connsiteY6" fmla="*/ 219244 h 229149"/>
                  <a:gd name="connsiteX7" fmla="*/ 56506 w 283311"/>
                  <a:gd name="connsiteY7" fmla="*/ 221119 h 229149"/>
                  <a:gd name="connsiteX8" fmla="*/ 58548 w 283311"/>
                  <a:gd name="connsiteY8" fmla="*/ 221577 h 229149"/>
                  <a:gd name="connsiteX9" fmla="*/ 58631 w 283311"/>
                  <a:gd name="connsiteY9" fmla="*/ 221369 h 229149"/>
                  <a:gd name="connsiteX10" fmla="*/ 64630 w 283311"/>
                  <a:gd name="connsiteY10" fmla="*/ 217744 h 229149"/>
                  <a:gd name="connsiteX11" fmla="*/ 64630 w 283311"/>
                  <a:gd name="connsiteY11" fmla="*/ 217744 h 229149"/>
                  <a:gd name="connsiteX12" fmla="*/ 85087 w 283311"/>
                  <a:gd name="connsiteY12" fmla="*/ 226368 h 229149"/>
                  <a:gd name="connsiteX13" fmla="*/ 85004 w 283311"/>
                  <a:gd name="connsiteY13" fmla="*/ 230701 h 229149"/>
                  <a:gd name="connsiteX14" fmla="*/ 97461 w 283311"/>
                  <a:gd name="connsiteY14" fmla="*/ 225077 h 229149"/>
                  <a:gd name="connsiteX15" fmla="*/ 94003 w 283311"/>
                  <a:gd name="connsiteY15" fmla="*/ 212869 h 229149"/>
                  <a:gd name="connsiteX16" fmla="*/ 88920 w 283311"/>
                  <a:gd name="connsiteY16" fmla="*/ 202870 h 229149"/>
                  <a:gd name="connsiteX17" fmla="*/ 95003 w 283311"/>
                  <a:gd name="connsiteY17" fmla="*/ 184038 h 229149"/>
                  <a:gd name="connsiteX18" fmla="*/ 98545 w 283311"/>
                  <a:gd name="connsiteY18" fmla="*/ 175747 h 229149"/>
                  <a:gd name="connsiteX19" fmla="*/ 99378 w 283311"/>
                  <a:gd name="connsiteY19" fmla="*/ 172622 h 229149"/>
                  <a:gd name="connsiteX20" fmla="*/ 108919 w 283311"/>
                  <a:gd name="connsiteY20" fmla="*/ 161540 h 229149"/>
                  <a:gd name="connsiteX21" fmla="*/ 119335 w 283311"/>
                  <a:gd name="connsiteY21" fmla="*/ 165956 h 229149"/>
                  <a:gd name="connsiteX22" fmla="*/ 121876 w 283311"/>
                  <a:gd name="connsiteY22" fmla="*/ 168998 h 229149"/>
                  <a:gd name="connsiteX23" fmla="*/ 125834 w 283311"/>
                  <a:gd name="connsiteY23" fmla="*/ 170623 h 229149"/>
                  <a:gd name="connsiteX24" fmla="*/ 126001 w 283311"/>
                  <a:gd name="connsiteY24" fmla="*/ 170414 h 229149"/>
                  <a:gd name="connsiteX25" fmla="*/ 130959 w 283311"/>
                  <a:gd name="connsiteY25" fmla="*/ 166498 h 229149"/>
                  <a:gd name="connsiteX26" fmla="*/ 138250 w 283311"/>
                  <a:gd name="connsiteY26" fmla="*/ 164373 h 229149"/>
                  <a:gd name="connsiteX27" fmla="*/ 144041 w 283311"/>
                  <a:gd name="connsiteY27" fmla="*/ 162831 h 229149"/>
                  <a:gd name="connsiteX28" fmla="*/ 146499 w 283311"/>
                  <a:gd name="connsiteY28" fmla="*/ 160540 h 229149"/>
                  <a:gd name="connsiteX29" fmla="*/ 157290 w 283311"/>
                  <a:gd name="connsiteY29" fmla="*/ 159332 h 229149"/>
                  <a:gd name="connsiteX30" fmla="*/ 163956 w 283311"/>
                  <a:gd name="connsiteY30" fmla="*/ 168623 h 229149"/>
                  <a:gd name="connsiteX31" fmla="*/ 167873 w 283311"/>
                  <a:gd name="connsiteY31" fmla="*/ 175122 h 229149"/>
                  <a:gd name="connsiteX32" fmla="*/ 184121 w 283311"/>
                  <a:gd name="connsiteY32" fmla="*/ 179789 h 229149"/>
                  <a:gd name="connsiteX33" fmla="*/ 197704 w 283311"/>
                  <a:gd name="connsiteY33" fmla="*/ 182872 h 229149"/>
                  <a:gd name="connsiteX34" fmla="*/ 205328 w 283311"/>
                  <a:gd name="connsiteY34" fmla="*/ 189829 h 229149"/>
                  <a:gd name="connsiteX35" fmla="*/ 208995 w 283311"/>
                  <a:gd name="connsiteY35" fmla="*/ 193662 h 229149"/>
                  <a:gd name="connsiteX36" fmla="*/ 211078 w 283311"/>
                  <a:gd name="connsiteY36" fmla="*/ 197870 h 229149"/>
                  <a:gd name="connsiteX37" fmla="*/ 211911 w 283311"/>
                  <a:gd name="connsiteY37" fmla="*/ 199954 h 229149"/>
                  <a:gd name="connsiteX38" fmla="*/ 213994 w 283311"/>
                  <a:gd name="connsiteY38" fmla="*/ 199370 h 229149"/>
                  <a:gd name="connsiteX39" fmla="*/ 219244 w 283311"/>
                  <a:gd name="connsiteY39" fmla="*/ 199329 h 229149"/>
                  <a:gd name="connsiteX40" fmla="*/ 225743 w 283311"/>
                  <a:gd name="connsiteY40" fmla="*/ 205328 h 229149"/>
                  <a:gd name="connsiteX41" fmla="*/ 237159 w 283311"/>
                  <a:gd name="connsiteY41" fmla="*/ 211453 h 229149"/>
                  <a:gd name="connsiteX42" fmla="*/ 237617 w 283311"/>
                  <a:gd name="connsiteY42" fmla="*/ 206620 h 229149"/>
                  <a:gd name="connsiteX43" fmla="*/ 251116 w 283311"/>
                  <a:gd name="connsiteY43" fmla="*/ 201287 h 229149"/>
                  <a:gd name="connsiteX44" fmla="*/ 261782 w 283311"/>
                  <a:gd name="connsiteY44" fmla="*/ 198620 h 229149"/>
                  <a:gd name="connsiteX45" fmla="*/ 274115 w 283311"/>
                  <a:gd name="connsiteY45" fmla="*/ 178288 h 229149"/>
                  <a:gd name="connsiteX46" fmla="*/ 281031 w 283311"/>
                  <a:gd name="connsiteY46" fmla="*/ 163123 h 229149"/>
                  <a:gd name="connsiteX47" fmla="*/ 280697 w 283311"/>
                  <a:gd name="connsiteY47" fmla="*/ 159790 h 229149"/>
                  <a:gd name="connsiteX48" fmla="*/ 278864 w 283311"/>
                  <a:gd name="connsiteY48" fmla="*/ 153040 h 229149"/>
                  <a:gd name="connsiteX49" fmla="*/ 273656 w 283311"/>
                  <a:gd name="connsiteY49" fmla="*/ 149624 h 229149"/>
                  <a:gd name="connsiteX50" fmla="*/ 265407 w 283311"/>
                  <a:gd name="connsiteY50" fmla="*/ 143250 h 229149"/>
                  <a:gd name="connsiteX51" fmla="*/ 266407 w 283311"/>
                  <a:gd name="connsiteY51" fmla="*/ 125001 h 229149"/>
                  <a:gd name="connsiteX52" fmla="*/ 269907 w 283311"/>
                  <a:gd name="connsiteY52" fmla="*/ 115252 h 229149"/>
                  <a:gd name="connsiteX53" fmla="*/ 266448 w 283311"/>
                  <a:gd name="connsiteY53" fmla="*/ 103628 h 229149"/>
                  <a:gd name="connsiteX54" fmla="*/ 243034 w 283311"/>
                  <a:gd name="connsiteY54" fmla="*/ 98795 h 229149"/>
                  <a:gd name="connsiteX55" fmla="*/ 219952 w 283311"/>
                  <a:gd name="connsiteY55" fmla="*/ 94295 h 229149"/>
                  <a:gd name="connsiteX56" fmla="*/ 213619 w 283311"/>
                  <a:gd name="connsiteY56" fmla="*/ 78463 h 229149"/>
                  <a:gd name="connsiteX57" fmla="*/ 209703 w 283311"/>
                  <a:gd name="connsiteY57" fmla="*/ 67505 h 229149"/>
                  <a:gd name="connsiteX58" fmla="*/ 203995 w 283311"/>
                  <a:gd name="connsiteY58" fmla="*/ 65380 h 229149"/>
                  <a:gd name="connsiteX59" fmla="*/ 196120 w 283311"/>
                  <a:gd name="connsiteY59" fmla="*/ 62381 h 229149"/>
                  <a:gd name="connsiteX60" fmla="*/ 191329 w 283311"/>
                  <a:gd name="connsiteY60" fmla="*/ 57548 h 229149"/>
                  <a:gd name="connsiteX61" fmla="*/ 187496 w 283311"/>
                  <a:gd name="connsiteY61" fmla="*/ 56131 h 229149"/>
                  <a:gd name="connsiteX62" fmla="*/ 178247 w 283311"/>
                  <a:gd name="connsiteY62" fmla="*/ 57423 h 229149"/>
                  <a:gd name="connsiteX63" fmla="*/ 165706 w 283311"/>
                  <a:gd name="connsiteY63" fmla="*/ 57089 h 229149"/>
                  <a:gd name="connsiteX64" fmla="*/ 161040 w 283311"/>
                  <a:gd name="connsiteY64" fmla="*/ 46090 h 229149"/>
                  <a:gd name="connsiteX65" fmla="*/ 161498 w 283311"/>
                  <a:gd name="connsiteY65" fmla="*/ 40091 h 229149"/>
                  <a:gd name="connsiteX66" fmla="*/ 151582 w 283311"/>
                  <a:gd name="connsiteY66" fmla="*/ 33091 h 229149"/>
                  <a:gd name="connsiteX67" fmla="*/ 145374 w 283311"/>
                  <a:gd name="connsiteY67" fmla="*/ 27925 h 229149"/>
                  <a:gd name="connsiteX68" fmla="*/ 142333 w 283311"/>
                  <a:gd name="connsiteY68" fmla="*/ 27383 h 229149"/>
                  <a:gd name="connsiteX69" fmla="*/ 134792 w 283311"/>
                  <a:gd name="connsiteY69" fmla="*/ 23050 h 229149"/>
                  <a:gd name="connsiteX70" fmla="*/ 133834 w 283311"/>
                  <a:gd name="connsiteY70" fmla="*/ 13343 h 229149"/>
                  <a:gd name="connsiteX71" fmla="*/ 133875 w 283311"/>
                  <a:gd name="connsiteY71" fmla="*/ 8843 h 229149"/>
                  <a:gd name="connsiteX72" fmla="*/ 132875 w 283311"/>
                  <a:gd name="connsiteY72" fmla="*/ 2344 h 229149"/>
                  <a:gd name="connsiteX73" fmla="*/ 118668 w 283311"/>
                  <a:gd name="connsiteY73" fmla="*/ 24842 h 229149"/>
                  <a:gd name="connsiteX74" fmla="*/ 120210 w 283311"/>
                  <a:gd name="connsiteY74" fmla="*/ 31966 h 229149"/>
                  <a:gd name="connsiteX75" fmla="*/ 120418 w 283311"/>
                  <a:gd name="connsiteY75" fmla="*/ 40466 h 229149"/>
                  <a:gd name="connsiteX76" fmla="*/ 108794 w 283311"/>
                  <a:gd name="connsiteY76" fmla="*/ 42924 h 229149"/>
                  <a:gd name="connsiteX77" fmla="*/ 90837 w 283311"/>
                  <a:gd name="connsiteY77" fmla="*/ 35883 h 229149"/>
                  <a:gd name="connsiteX78" fmla="*/ 58964 w 283311"/>
                  <a:gd name="connsiteY78" fmla="*/ 30633 h 229149"/>
                  <a:gd name="connsiteX79" fmla="*/ 60464 w 283311"/>
                  <a:gd name="connsiteY79" fmla="*/ 41466 h 229149"/>
                  <a:gd name="connsiteX80" fmla="*/ 63089 w 283311"/>
                  <a:gd name="connsiteY80" fmla="*/ 56756 h 229149"/>
                  <a:gd name="connsiteX81" fmla="*/ 60714 w 283311"/>
                  <a:gd name="connsiteY81" fmla="*/ 63256 h 229149"/>
                  <a:gd name="connsiteX82" fmla="*/ 58131 w 283311"/>
                  <a:gd name="connsiteY82" fmla="*/ 71088 h 229149"/>
                  <a:gd name="connsiteX83" fmla="*/ 57756 w 283311"/>
                  <a:gd name="connsiteY83" fmla="*/ 76421 h 229149"/>
                  <a:gd name="connsiteX84" fmla="*/ 56006 w 283311"/>
                  <a:gd name="connsiteY84" fmla="*/ 86754 h 229149"/>
                  <a:gd name="connsiteX85" fmla="*/ 51840 w 283311"/>
                  <a:gd name="connsiteY85" fmla="*/ 92753 h 229149"/>
                  <a:gd name="connsiteX86" fmla="*/ 48382 w 283311"/>
                  <a:gd name="connsiteY86" fmla="*/ 97878 h 229149"/>
                  <a:gd name="connsiteX87" fmla="*/ 49673 w 283311"/>
                  <a:gd name="connsiteY87" fmla="*/ 104377 h 229149"/>
                  <a:gd name="connsiteX88" fmla="*/ 52673 w 283311"/>
                  <a:gd name="connsiteY88" fmla="*/ 109835 h 229149"/>
                  <a:gd name="connsiteX89" fmla="*/ 48007 w 283311"/>
                  <a:gd name="connsiteY89" fmla="*/ 135667 h 229149"/>
                  <a:gd name="connsiteX90" fmla="*/ 47673 w 283311"/>
                  <a:gd name="connsiteY90" fmla="*/ 136417 h 229149"/>
                  <a:gd name="connsiteX91" fmla="*/ 36716 w 283311"/>
                  <a:gd name="connsiteY91" fmla="*/ 150041 h 229149"/>
                  <a:gd name="connsiteX92" fmla="*/ 27508 w 283311"/>
                  <a:gd name="connsiteY92" fmla="*/ 160373 h 229149"/>
                  <a:gd name="connsiteX93" fmla="*/ 2344 w 283311"/>
                  <a:gd name="connsiteY93" fmla="*/ 177872 h 229149"/>
                  <a:gd name="connsiteX94" fmla="*/ 2385 w 283311"/>
                  <a:gd name="connsiteY94" fmla="*/ 177914 h 229149"/>
                  <a:gd name="connsiteX95" fmla="*/ 8510 w 283311"/>
                  <a:gd name="connsiteY95" fmla="*/ 184288 h 229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283311" h="229149">
                    <a:moveTo>
                      <a:pt x="8510" y="184288"/>
                    </a:moveTo>
                    <a:cubicBezTo>
                      <a:pt x="9926" y="186205"/>
                      <a:pt x="10676" y="188496"/>
                      <a:pt x="11343" y="190663"/>
                    </a:cubicBezTo>
                    <a:cubicBezTo>
                      <a:pt x="12176" y="193246"/>
                      <a:pt x="12926" y="195662"/>
                      <a:pt x="14759" y="197412"/>
                    </a:cubicBezTo>
                    <a:cubicBezTo>
                      <a:pt x="20134" y="202495"/>
                      <a:pt x="30841" y="210411"/>
                      <a:pt x="37966" y="212119"/>
                    </a:cubicBezTo>
                    <a:cubicBezTo>
                      <a:pt x="39466" y="212494"/>
                      <a:pt x="41382" y="212161"/>
                      <a:pt x="43382" y="211828"/>
                    </a:cubicBezTo>
                    <a:cubicBezTo>
                      <a:pt x="46965" y="211244"/>
                      <a:pt x="51423" y="210495"/>
                      <a:pt x="54923" y="214036"/>
                    </a:cubicBezTo>
                    <a:cubicBezTo>
                      <a:pt x="56423" y="215536"/>
                      <a:pt x="56381" y="217619"/>
                      <a:pt x="56381" y="219244"/>
                    </a:cubicBezTo>
                    <a:cubicBezTo>
                      <a:pt x="56381" y="219827"/>
                      <a:pt x="56381" y="220827"/>
                      <a:pt x="56506" y="221119"/>
                    </a:cubicBezTo>
                    <a:cubicBezTo>
                      <a:pt x="57631" y="221494"/>
                      <a:pt x="58256" y="221577"/>
                      <a:pt x="58548" y="221577"/>
                    </a:cubicBezTo>
                    <a:cubicBezTo>
                      <a:pt x="58548" y="221535"/>
                      <a:pt x="58589" y="221452"/>
                      <a:pt x="58631" y="221369"/>
                    </a:cubicBezTo>
                    <a:cubicBezTo>
                      <a:pt x="59256" y="220160"/>
                      <a:pt x="60464" y="217869"/>
                      <a:pt x="64630" y="217744"/>
                    </a:cubicBezTo>
                    <a:lnTo>
                      <a:pt x="64630" y="217744"/>
                    </a:lnTo>
                    <a:cubicBezTo>
                      <a:pt x="64964" y="217744"/>
                      <a:pt x="83046" y="218327"/>
                      <a:pt x="85087" y="226368"/>
                    </a:cubicBezTo>
                    <a:cubicBezTo>
                      <a:pt x="85504" y="228076"/>
                      <a:pt x="85421" y="229493"/>
                      <a:pt x="85004" y="230701"/>
                    </a:cubicBezTo>
                    <a:cubicBezTo>
                      <a:pt x="89670" y="229868"/>
                      <a:pt x="96086" y="228035"/>
                      <a:pt x="97461" y="225077"/>
                    </a:cubicBezTo>
                    <a:cubicBezTo>
                      <a:pt x="99628" y="220452"/>
                      <a:pt x="97545" y="217411"/>
                      <a:pt x="94003" y="212869"/>
                    </a:cubicBezTo>
                    <a:cubicBezTo>
                      <a:pt x="91670" y="209870"/>
                      <a:pt x="89254" y="206786"/>
                      <a:pt x="88920" y="202870"/>
                    </a:cubicBezTo>
                    <a:cubicBezTo>
                      <a:pt x="88462" y="198037"/>
                      <a:pt x="91795" y="190913"/>
                      <a:pt x="95003" y="184038"/>
                    </a:cubicBezTo>
                    <a:cubicBezTo>
                      <a:pt x="96503" y="180872"/>
                      <a:pt x="97878" y="177872"/>
                      <a:pt x="98545" y="175747"/>
                    </a:cubicBezTo>
                    <a:cubicBezTo>
                      <a:pt x="98878" y="174664"/>
                      <a:pt x="99128" y="173622"/>
                      <a:pt x="99378" y="172622"/>
                    </a:cubicBezTo>
                    <a:cubicBezTo>
                      <a:pt x="100503" y="168164"/>
                      <a:pt x="101753" y="163123"/>
                      <a:pt x="108919" y="161540"/>
                    </a:cubicBezTo>
                    <a:cubicBezTo>
                      <a:pt x="115793" y="160040"/>
                      <a:pt x="117793" y="162748"/>
                      <a:pt x="119335" y="165956"/>
                    </a:cubicBezTo>
                    <a:cubicBezTo>
                      <a:pt x="120001" y="167290"/>
                      <a:pt x="120501" y="168331"/>
                      <a:pt x="121876" y="168998"/>
                    </a:cubicBezTo>
                    <a:cubicBezTo>
                      <a:pt x="124293" y="170206"/>
                      <a:pt x="125376" y="170539"/>
                      <a:pt x="125834" y="170623"/>
                    </a:cubicBezTo>
                    <a:cubicBezTo>
                      <a:pt x="125876" y="170539"/>
                      <a:pt x="125918" y="170497"/>
                      <a:pt x="126001" y="170414"/>
                    </a:cubicBezTo>
                    <a:cubicBezTo>
                      <a:pt x="126709" y="169414"/>
                      <a:pt x="127917" y="167706"/>
                      <a:pt x="130959" y="166498"/>
                    </a:cubicBezTo>
                    <a:cubicBezTo>
                      <a:pt x="133334" y="165581"/>
                      <a:pt x="135708" y="164998"/>
                      <a:pt x="138250" y="164373"/>
                    </a:cubicBezTo>
                    <a:cubicBezTo>
                      <a:pt x="140041" y="163956"/>
                      <a:pt x="141916" y="163498"/>
                      <a:pt x="144041" y="162831"/>
                    </a:cubicBezTo>
                    <a:cubicBezTo>
                      <a:pt x="145333" y="162415"/>
                      <a:pt x="145833" y="161665"/>
                      <a:pt x="146499" y="160540"/>
                    </a:cubicBezTo>
                    <a:cubicBezTo>
                      <a:pt x="148583" y="157124"/>
                      <a:pt x="150999" y="155832"/>
                      <a:pt x="157290" y="159332"/>
                    </a:cubicBezTo>
                    <a:cubicBezTo>
                      <a:pt x="160748" y="161290"/>
                      <a:pt x="162373" y="164998"/>
                      <a:pt x="163956" y="168623"/>
                    </a:cubicBezTo>
                    <a:cubicBezTo>
                      <a:pt x="165123" y="171331"/>
                      <a:pt x="166206" y="173830"/>
                      <a:pt x="167873" y="175122"/>
                    </a:cubicBezTo>
                    <a:cubicBezTo>
                      <a:pt x="172122" y="178455"/>
                      <a:pt x="178247" y="179122"/>
                      <a:pt x="184121" y="179789"/>
                    </a:cubicBezTo>
                    <a:cubicBezTo>
                      <a:pt x="189079" y="180330"/>
                      <a:pt x="193787" y="180872"/>
                      <a:pt x="197704" y="182872"/>
                    </a:cubicBezTo>
                    <a:cubicBezTo>
                      <a:pt x="200329" y="184205"/>
                      <a:pt x="202870" y="187038"/>
                      <a:pt x="205328" y="189829"/>
                    </a:cubicBezTo>
                    <a:cubicBezTo>
                      <a:pt x="206661" y="191329"/>
                      <a:pt x="207911" y="192746"/>
                      <a:pt x="208995" y="193662"/>
                    </a:cubicBezTo>
                    <a:cubicBezTo>
                      <a:pt x="210369" y="194871"/>
                      <a:pt x="210744" y="196537"/>
                      <a:pt x="211078" y="197870"/>
                    </a:cubicBezTo>
                    <a:cubicBezTo>
                      <a:pt x="211286" y="198787"/>
                      <a:pt x="211536" y="199704"/>
                      <a:pt x="211911" y="199954"/>
                    </a:cubicBezTo>
                    <a:cubicBezTo>
                      <a:pt x="212119" y="199870"/>
                      <a:pt x="213369" y="199579"/>
                      <a:pt x="213994" y="199370"/>
                    </a:cubicBezTo>
                    <a:cubicBezTo>
                      <a:pt x="215702" y="198829"/>
                      <a:pt x="217577" y="198162"/>
                      <a:pt x="219244" y="199329"/>
                    </a:cubicBezTo>
                    <a:cubicBezTo>
                      <a:pt x="222119" y="201370"/>
                      <a:pt x="224035" y="203495"/>
                      <a:pt x="225743" y="205328"/>
                    </a:cubicBezTo>
                    <a:cubicBezTo>
                      <a:pt x="228826" y="208661"/>
                      <a:pt x="230993" y="211036"/>
                      <a:pt x="237159" y="211453"/>
                    </a:cubicBezTo>
                    <a:cubicBezTo>
                      <a:pt x="236742" y="209620"/>
                      <a:pt x="236867" y="208036"/>
                      <a:pt x="237617" y="206620"/>
                    </a:cubicBezTo>
                    <a:cubicBezTo>
                      <a:pt x="239659" y="202704"/>
                      <a:pt x="245200" y="201995"/>
                      <a:pt x="251116" y="201287"/>
                    </a:cubicBezTo>
                    <a:cubicBezTo>
                      <a:pt x="255116" y="200787"/>
                      <a:pt x="259657" y="200245"/>
                      <a:pt x="261782" y="198620"/>
                    </a:cubicBezTo>
                    <a:cubicBezTo>
                      <a:pt x="268698" y="193329"/>
                      <a:pt x="271323" y="186038"/>
                      <a:pt x="274115" y="178288"/>
                    </a:cubicBezTo>
                    <a:cubicBezTo>
                      <a:pt x="275948" y="173247"/>
                      <a:pt x="277864" y="168039"/>
                      <a:pt x="281031" y="163123"/>
                    </a:cubicBezTo>
                    <a:cubicBezTo>
                      <a:pt x="280864" y="161956"/>
                      <a:pt x="280781" y="160831"/>
                      <a:pt x="280697" y="159790"/>
                    </a:cubicBezTo>
                    <a:cubicBezTo>
                      <a:pt x="280531" y="157207"/>
                      <a:pt x="280364" y="154957"/>
                      <a:pt x="278864" y="153040"/>
                    </a:cubicBezTo>
                    <a:cubicBezTo>
                      <a:pt x="277698" y="151541"/>
                      <a:pt x="275739" y="150624"/>
                      <a:pt x="273656" y="149624"/>
                    </a:cubicBezTo>
                    <a:cubicBezTo>
                      <a:pt x="270740" y="148249"/>
                      <a:pt x="267490" y="146666"/>
                      <a:pt x="265407" y="143250"/>
                    </a:cubicBezTo>
                    <a:cubicBezTo>
                      <a:pt x="260616" y="135250"/>
                      <a:pt x="263699" y="129792"/>
                      <a:pt x="266407" y="125001"/>
                    </a:cubicBezTo>
                    <a:cubicBezTo>
                      <a:pt x="268157" y="121918"/>
                      <a:pt x="269782" y="119001"/>
                      <a:pt x="269907" y="115252"/>
                    </a:cubicBezTo>
                    <a:cubicBezTo>
                      <a:pt x="270073" y="109960"/>
                      <a:pt x="268907" y="106169"/>
                      <a:pt x="266448" y="103628"/>
                    </a:cubicBezTo>
                    <a:cubicBezTo>
                      <a:pt x="261699" y="98753"/>
                      <a:pt x="252200" y="98795"/>
                      <a:pt x="243034" y="98795"/>
                    </a:cubicBezTo>
                    <a:cubicBezTo>
                      <a:pt x="233909" y="98795"/>
                      <a:pt x="225202" y="98836"/>
                      <a:pt x="219952" y="94295"/>
                    </a:cubicBezTo>
                    <a:cubicBezTo>
                      <a:pt x="214203" y="89379"/>
                      <a:pt x="213911" y="83587"/>
                      <a:pt x="213619" y="78463"/>
                    </a:cubicBezTo>
                    <a:cubicBezTo>
                      <a:pt x="213369" y="73963"/>
                      <a:pt x="213161" y="70380"/>
                      <a:pt x="209703" y="67505"/>
                    </a:cubicBezTo>
                    <a:cubicBezTo>
                      <a:pt x="208620" y="66589"/>
                      <a:pt x="206245" y="65964"/>
                      <a:pt x="203995" y="65380"/>
                    </a:cubicBezTo>
                    <a:cubicBezTo>
                      <a:pt x="201245" y="64672"/>
                      <a:pt x="198370" y="63881"/>
                      <a:pt x="196120" y="62381"/>
                    </a:cubicBezTo>
                    <a:cubicBezTo>
                      <a:pt x="193079" y="60339"/>
                      <a:pt x="192038" y="58631"/>
                      <a:pt x="191329" y="57548"/>
                    </a:cubicBezTo>
                    <a:cubicBezTo>
                      <a:pt x="190746" y="56631"/>
                      <a:pt x="190579" y="56381"/>
                      <a:pt x="187496" y="56131"/>
                    </a:cubicBezTo>
                    <a:cubicBezTo>
                      <a:pt x="184496" y="55923"/>
                      <a:pt x="181330" y="56673"/>
                      <a:pt x="178247" y="57423"/>
                    </a:cubicBezTo>
                    <a:cubicBezTo>
                      <a:pt x="173622" y="58548"/>
                      <a:pt x="169248" y="59589"/>
                      <a:pt x="165706" y="57089"/>
                    </a:cubicBezTo>
                    <a:cubicBezTo>
                      <a:pt x="163040" y="55173"/>
                      <a:pt x="161582" y="51673"/>
                      <a:pt x="161040" y="46090"/>
                    </a:cubicBezTo>
                    <a:cubicBezTo>
                      <a:pt x="160831" y="43799"/>
                      <a:pt x="161040" y="41882"/>
                      <a:pt x="161498" y="40091"/>
                    </a:cubicBezTo>
                    <a:cubicBezTo>
                      <a:pt x="157790" y="39091"/>
                      <a:pt x="154624" y="36049"/>
                      <a:pt x="151582" y="33091"/>
                    </a:cubicBezTo>
                    <a:cubicBezTo>
                      <a:pt x="149457" y="31008"/>
                      <a:pt x="147416" y="29008"/>
                      <a:pt x="145374" y="27925"/>
                    </a:cubicBezTo>
                    <a:cubicBezTo>
                      <a:pt x="144166" y="27300"/>
                      <a:pt x="143375" y="27342"/>
                      <a:pt x="142333" y="27383"/>
                    </a:cubicBezTo>
                    <a:cubicBezTo>
                      <a:pt x="139791" y="27508"/>
                      <a:pt x="137458" y="27217"/>
                      <a:pt x="134792" y="23050"/>
                    </a:cubicBezTo>
                    <a:cubicBezTo>
                      <a:pt x="133542" y="21092"/>
                      <a:pt x="133584" y="17926"/>
                      <a:pt x="133834" y="13343"/>
                    </a:cubicBezTo>
                    <a:cubicBezTo>
                      <a:pt x="133917" y="11634"/>
                      <a:pt x="134042" y="9676"/>
                      <a:pt x="133875" y="8843"/>
                    </a:cubicBezTo>
                    <a:cubicBezTo>
                      <a:pt x="133417" y="6302"/>
                      <a:pt x="133125" y="4218"/>
                      <a:pt x="132875" y="2344"/>
                    </a:cubicBezTo>
                    <a:cubicBezTo>
                      <a:pt x="127042" y="9426"/>
                      <a:pt x="118793" y="21384"/>
                      <a:pt x="118668" y="24842"/>
                    </a:cubicBezTo>
                    <a:cubicBezTo>
                      <a:pt x="118585" y="27300"/>
                      <a:pt x="119460" y="29800"/>
                      <a:pt x="120210" y="31966"/>
                    </a:cubicBezTo>
                    <a:cubicBezTo>
                      <a:pt x="121293" y="35091"/>
                      <a:pt x="122293" y="38049"/>
                      <a:pt x="120418" y="40466"/>
                    </a:cubicBezTo>
                    <a:cubicBezTo>
                      <a:pt x="118710" y="42674"/>
                      <a:pt x="115335" y="43382"/>
                      <a:pt x="108794" y="42924"/>
                    </a:cubicBezTo>
                    <a:cubicBezTo>
                      <a:pt x="104044" y="42590"/>
                      <a:pt x="97920" y="39466"/>
                      <a:pt x="90837" y="35883"/>
                    </a:cubicBezTo>
                    <a:cubicBezTo>
                      <a:pt x="78754" y="29758"/>
                      <a:pt x="65089" y="22800"/>
                      <a:pt x="58964" y="30633"/>
                    </a:cubicBezTo>
                    <a:cubicBezTo>
                      <a:pt x="57214" y="32883"/>
                      <a:pt x="58714" y="36883"/>
                      <a:pt x="60464" y="41466"/>
                    </a:cubicBezTo>
                    <a:cubicBezTo>
                      <a:pt x="62256" y="46215"/>
                      <a:pt x="64297" y="51590"/>
                      <a:pt x="63089" y="56756"/>
                    </a:cubicBezTo>
                    <a:cubicBezTo>
                      <a:pt x="62547" y="59173"/>
                      <a:pt x="61589" y="61256"/>
                      <a:pt x="60714" y="63256"/>
                    </a:cubicBezTo>
                    <a:cubicBezTo>
                      <a:pt x="59589" y="65714"/>
                      <a:pt x="58548" y="68047"/>
                      <a:pt x="58131" y="71088"/>
                    </a:cubicBezTo>
                    <a:cubicBezTo>
                      <a:pt x="57839" y="73005"/>
                      <a:pt x="57798" y="74755"/>
                      <a:pt x="57756" y="76421"/>
                    </a:cubicBezTo>
                    <a:cubicBezTo>
                      <a:pt x="57673" y="79629"/>
                      <a:pt x="57548" y="82962"/>
                      <a:pt x="56006" y="86754"/>
                    </a:cubicBezTo>
                    <a:cubicBezTo>
                      <a:pt x="55090" y="88962"/>
                      <a:pt x="53465" y="90879"/>
                      <a:pt x="51840" y="92753"/>
                    </a:cubicBezTo>
                    <a:cubicBezTo>
                      <a:pt x="50340" y="94545"/>
                      <a:pt x="48757" y="96336"/>
                      <a:pt x="48382" y="97878"/>
                    </a:cubicBezTo>
                    <a:cubicBezTo>
                      <a:pt x="47423" y="101669"/>
                      <a:pt x="48215" y="102628"/>
                      <a:pt x="49673" y="104377"/>
                    </a:cubicBezTo>
                    <a:cubicBezTo>
                      <a:pt x="50715" y="105669"/>
                      <a:pt x="52006" y="107252"/>
                      <a:pt x="52673" y="109835"/>
                    </a:cubicBezTo>
                    <a:cubicBezTo>
                      <a:pt x="55340" y="120043"/>
                      <a:pt x="51590" y="128001"/>
                      <a:pt x="48007" y="135667"/>
                    </a:cubicBezTo>
                    <a:lnTo>
                      <a:pt x="47673" y="136417"/>
                    </a:lnTo>
                    <a:cubicBezTo>
                      <a:pt x="45465" y="141166"/>
                      <a:pt x="41216" y="145458"/>
                      <a:pt x="36716" y="150041"/>
                    </a:cubicBezTo>
                    <a:cubicBezTo>
                      <a:pt x="33466" y="153332"/>
                      <a:pt x="30091" y="156749"/>
                      <a:pt x="27508" y="160373"/>
                    </a:cubicBezTo>
                    <a:cubicBezTo>
                      <a:pt x="19717" y="171206"/>
                      <a:pt x="11968" y="174872"/>
                      <a:pt x="2344" y="177872"/>
                    </a:cubicBezTo>
                    <a:cubicBezTo>
                      <a:pt x="2344" y="177872"/>
                      <a:pt x="2385" y="177914"/>
                      <a:pt x="2385" y="177914"/>
                    </a:cubicBezTo>
                    <a:cubicBezTo>
                      <a:pt x="4343" y="179872"/>
                      <a:pt x="6593" y="181788"/>
                      <a:pt x="8510" y="184288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6" name="Полилиния: фигура 115">
                <a:extLst>
                  <a:ext uri="{FF2B5EF4-FFF2-40B4-BE49-F238E27FC236}">
                    <a16:creationId xmlns:a16="http://schemas.microsoft.com/office/drawing/2014/main" id="{D9377BB8-263F-4416-8FBA-7541430B4B01}"/>
                  </a:ext>
                </a:extLst>
              </p:cNvPr>
              <p:cNvSpPr/>
              <p:nvPr/>
            </p:nvSpPr>
            <p:spPr>
              <a:xfrm>
                <a:off x="7869792" y="5062917"/>
                <a:ext cx="287478" cy="212484"/>
              </a:xfrm>
              <a:custGeom>
                <a:avLst/>
                <a:gdLst>
                  <a:gd name="connsiteX0" fmla="*/ 219202 w 287478"/>
                  <a:gd name="connsiteY0" fmla="*/ 89915 h 212483"/>
                  <a:gd name="connsiteX1" fmla="*/ 231327 w 287478"/>
                  <a:gd name="connsiteY1" fmla="*/ 70042 h 212483"/>
                  <a:gd name="connsiteX2" fmla="*/ 263949 w 287478"/>
                  <a:gd name="connsiteY2" fmla="*/ 41836 h 212483"/>
                  <a:gd name="connsiteX3" fmla="*/ 272948 w 287478"/>
                  <a:gd name="connsiteY3" fmla="*/ 29628 h 212483"/>
                  <a:gd name="connsiteX4" fmla="*/ 278864 w 287478"/>
                  <a:gd name="connsiteY4" fmla="*/ 25712 h 212483"/>
                  <a:gd name="connsiteX5" fmla="*/ 288031 w 287478"/>
                  <a:gd name="connsiteY5" fmla="*/ 15546 h 212483"/>
                  <a:gd name="connsiteX6" fmla="*/ 286531 w 287478"/>
                  <a:gd name="connsiteY6" fmla="*/ 4464 h 212483"/>
                  <a:gd name="connsiteX7" fmla="*/ 274823 w 287478"/>
                  <a:gd name="connsiteY7" fmla="*/ 3464 h 212483"/>
                  <a:gd name="connsiteX8" fmla="*/ 267824 w 287478"/>
                  <a:gd name="connsiteY8" fmla="*/ 8213 h 212483"/>
                  <a:gd name="connsiteX9" fmla="*/ 261033 w 287478"/>
                  <a:gd name="connsiteY9" fmla="*/ 13130 h 212483"/>
                  <a:gd name="connsiteX10" fmla="*/ 248783 w 287478"/>
                  <a:gd name="connsiteY10" fmla="*/ 15588 h 212483"/>
                  <a:gd name="connsiteX11" fmla="*/ 243784 w 287478"/>
                  <a:gd name="connsiteY11" fmla="*/ 15629 h 212483"/>
                  <a:gd name="connsiteX12" fmla="*/ 238742 w 287478"/>
                  <a:gd name="connsiteY12" fmla="*/ 15296 h 212483"/>
                  <a:gd name="connsiteX13" fmla="*/ 234534 w 287478"/>
                  <a:gd name="connsiteY13" fmla="*/ 17963 h 212483"/>
                  <a:gd name="connsiteX14" fmla="*/ 231243 w 287478"/>
                  <a:gd name="connsiteY14" fmla="*/ 23670 h 212483"/>
                  <a:gd name="connsiteX15" fmla="*/ 227368 w 287478"/>
                  <a:gd name="connsiteY15" fmla="*/ 30545 h 212483"/>
                  <a:gd name="connsiteX16" fmla="*/ 210037 w 287478"/>
                  <a:gd name="connsiteY16" fmla="*/ 39878 h 212483"/>
                  <a:gd name="connsiteX17" fmla="*/ 201745 w 287478"/>
                  <a:gd name="connsiteY17" fmla="*/ 34461 h 212483"/>
                  <a:gd name="connsiteX18" fmla="*/ 198496 w 287478"/>
                  <a:gd name="connsiteY18" fmla="*/ 31378 h 212483"/>
                  <a:gd name="connsiteX19" fmla="*/ 182747 w 287478"/>
                  <a:gd name="connsiteY19" fmla="*/ 34545 h 212483"/>
                  <a:gd name="connsiteX20" fmla="*/ 164623 w 287478"/>
                  <a:gd name="connsiteY20" fmla="*/ 37878 h 212483"/>
                  <a:gd name="connsiteX21" fmla="*/ 153791 w 287478"/>
                  <a:gd name="connsiteY21" fmla="*/ 23796 h 212483"/>
                  <a:gd name="connsiteX22" fmla="*/ 146833 w 287478"/>
                  <a:gd name="connsiteY22" fmla="*/ 13130 h 212483"/>
                  <a:gd name="connsiteX23" fmla="*/ 137292 w 287478"/>
                  <a:gd name="connsiteY23" fmla="*/ 13546 h 212483"/>
                  <a:gd name="connsiteX24" fmla="*/ 132459 w 287478"/>
                  <a:gd name="connsiteY24" fmla="*/ 14463 h 212483"/>
                  <a:gd name="connsiteX25" fmla="*/ 122501 w 287478"/>
                  <a:gd name="connsiteY25" fmla="*/ 13380 h 212483"/>
                  <a:gd name="connsiteX26" fmla="*/ 117168 w 287478"/>
                  <a:gd name="connsiteY26" fmla="*/ 12505 h 212483"/>
                  <a:gd name="connsiteX27" fmla="*/ 106836 w 287478"/>
                  <a:gd name="connsiteY27" fmla="*/ 17963 h 212483"/>
                  <a:gd name="connsiteX28" fmla="*/ 84838 w 287478"/>
                  <a:gd name="connsiteY28" fmla="*/ 21796 h 212483"/>
                  <a:gd name="connsiteX29" fmla="*/ 83213 w 287478"/>
                  <a:gd name="connsiteY29" fmla="*/ 20504 h 212483"/>
                  <a:gd name="connsiteX30" fmla="*/ 84254 w 287478"/>
                  <a:gd name="connsiteY30" fmla="*/ 18712 h 212483"/>
                  <a:gd name="connsiteX31" fmla="*/ 83171 w 287478"/>
                  <a:gd name="connsiteY31" fmla="*/ 9797 h 212483"/>
                  <a:gd name="connsiteX32" fmla="*/ 69297 w 287478"/>
                  <a:gd name="connsiteY32" fmla="*/ 11421 h 212483"/>
                  <a:gd name="connsiteX33" fmla="*/ 69297 w 287478"/>
                  <a:gd name="connsiteY33" fmla="*/ 23712 h 212483"/>
                  <a:gd name="connsiteX34" fmla="*/ 68547 w 287478"/>
                  <a:gd name="connsiteY34" fmla="*/ 37003 h 212483"/>
                  <a:gd name="connsiteX35" fmla="*/ 57256 w 287478"/>
                  <a:gd name="connsiteY35" fmla="*/ 37753 h 212483"/>
                  <a:gd name="connsiteX36" fmla="*/ 52548 w 287478"/>
                  <a:gd name="connsiteY36" fmla="*/ 36920 h 212483"/>
                  <a:gd name="connsiteX37" fmla="*/ 47465 w 287478"/>
                  <a:gd name="connsiteY37" fmla="*/ 43627 h 212483"/>
                  <a:gd name="connsiteX38" fmla="*/ 44507 w 287478"/>
                  <a:gd name="connsiteY38" fmla="*/ 50627 h 212483"/>
                  <a:gd name="connsiteX39" fmla="*/ 33175 w 287478"/>
                  <a:gd name="connsiteY39" fmla="*/ 56293 h 212483"/>
                  <a:gd name="connsiteX40" fmla="*/ 23092 w 287478"/>
                  <a:gd name="connsiteY40" fmla="*/ 64292 h 212483"/>
                  <a:gd name="connsiteX41" fmla="*/ 22175 w 287478"/>
                  <a:gd name="connsiteY41" fmla="*/ 77416 h 212483"/>
                  <a:gd name="connsiteX42" fmla="*/ 18592 w 287478"/>
                  <a:gd name="connsiteY42" fmla="*/ 95290 h 212483"/>
                  <a:gd name="connsiteX43" fmla="*/ 12801 w 287478"/>
                  <a:gd name="connsiteY43" fmla="*/ 99373 h 212483"/>
                  <a:gd name="connsiteX44" fmla="*/ 6219 w 287478"/>
                  <a:gd name="connsiteY44" fmla="*/ 104248 h 212483"/>
                  <a:gd name="connsiteX45" fmla="*/ 2344 w 287478"/>
                  <a:gd name="connsiteY45" fmla="*/ 116497 h 212483"/>
                  <a:gd name="connsiteX46" fmla="*/ 4219 w 287478"/>
                  <a:gd name="connsiteY46" fmla="*/ 131454 h 212483"/>
                  <a:gd name="connsiteX47" fmla="*/ 15509 w 287478"/>
                  <a:gd name="connsiteY47" fmla="*/ 146619 h 212483"/>
                  <a:gd name="connsiteX48" fmla="*/ 30633 w 287478"/>
                  <a:gd name="connsiteY48" fmla="*/ 151244 h 212483"/>
                  <a:gd name="connsiteX49" fmla="*/ 38091 w 287478"/>
                  <a:gd name="connsiteY49" fmla="*/ 168784 h 212483"/>
                  <a:gd name="connsiteX50" fmla="*/ 38716 w 287478"/>
                  <a:gd name="connsiteY50" fmla="*/ 186950 h 212483"/>
                  <a:gd name="connsiteX51" fmla="*/ 47132 w 287478"/>
                  <a:gd name="connsiteY51" fmla="*/ 191366 h 212483"/>
                  <a:gd name="connsiteX52" fmla="*/ 58673 w 287478"/>
                  <a:gd name="connsiteY52" fmla="*/ 196616 h 212483"/>
                  <a:gd name="connsiteX53" fmla="*/ 70172 w 287478"/>
                  <a:gd name="connsiteY53" fmla="*/ 210323 h 212483"/>
                  <a:gd name="connsiteX54" fmla="*/ 92254 w 287478"/>
                  <a:gd name="connsiteY54" fmla="*/ 200740 h 212483"/>
                  <a:gd name="connsiteX55" fmla="*/ 118668 w 287478"/>
                  <a:gd name="connsiteY55" fmla="*/ 193616 h 212483"/>
                  <a:gd name="connsiteX56" fmla="*/ 142083 w 287478"/>
                  <a:gd name="connsiteY56" fmla="*/ 184658 h 212483"/>
                  <a:gd name="connsiteX57" fmla="*/ 154666 w 287478"/>
                  <a:gd name="connsiteY57" fmla="*/ 174576 h 212483"/>
                  <a:gd name="connsiteX58" fmla="*/ 163165 w 287478"/>
                  <a:gd name="connsiteY58" fmla="*/ 165076 h 212483"/>
                  <a:gd name="connsiteX59" fmla="*/ 174372 w 287478"/>
                  <a:gd name="connsiteY59" fmla="*/ 163368 h 212483"/>
                  <a:gd name="connsiteX60" fmla="*/ 174081 w 287478"/>
                  <a:gd name="connsiteY60" fmla="*/ 149952 h 212483"/>
                  <a:gd name="connsiteX61" fmla="*/ 173247 w 287478"/>
                  <a:gd name="connsiteY61" fmla="*/ 136745 h 212483"/>
                  <a:gd name="connsiteX62" fmla="*/ 185080 w 287478"/>
                  <a:gd name="connsiteY62" fmla="*/ 127954 h 212483"/>
                  <a:gd name="connsiteX63" fmla="*/ 197954 w 287478"/>
                  <a:gd name="connsiteY63" fmla="*/ 104039 h 212483"/>
                  <a:gd name="connsiteX64" fmla="*/ 219202 w 287478"/>
                  <a:gd name="connsiteY64" fmla="*/ 89915 h 212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87478" h="212483">
                    <a:moveTo>
                      <a:pt x="219202" y="89915"/>
                    </a:moveTo>
                    <a:cubicBezTo>
                      <a:pt x="222744" y="80125"/>
                      <a:pt x="222994" y="76791"/>
                      <a:pt x="231327" y="70042"/>
                    </a:cubicBezTo>
                    <a:cubicBezTo>
                      <a:pt x="241825" y="61501"/>
                      <a:pt x="250700" y="43211"/>
                      <a:pt x="263949" y="41836"/>
                    </a:cubicBezTo>
                    <a:cubicBezTo>
                      <a:pt x="265365" y="37753"/>
                      <a:pt x="267824" y="33711"/>
                      <a:pt x="272948" y="29628"/>
                    </a:cubicBezTo>
                    <a:cubicBezTo>
                      <a:pt x="274990" y="28004"/>
                      <a:pt x="277031" y="26795"/>
                      <a:pt x="278864" y="25712"/>
                    </a:cubicBezTo>
                    <a:cubicBezTo>
                      <a:pt x="283156" y="23170"/>
                      <a:pt x="286239" y="21337"/>
                      <a:pt x="288031" y="15546"/>
                    </a:cubicBezTo>
                    <a:cubicBezTo>
                      <a:pt x="289489" y="10797"/>
                      <a:pt x="288947" y="6755"/>
                      <a:pt x="286531" y="4464"/>
                    </a:cubicBezTo>
                    <a:cubicBezTo>
                      <a:pt x="284030" y="2047"/>
                      <a:pt x="279740" y="1672"/>
                      <a:pt x="274823" y="3464"/>
                    </a:cubicBezTo>
                    <a:cubicBezTo>
                      <a:pt x="272198" y="4422"/>
                      <a:pt x="270073" y="6255"/>
                      <a:pt x="267824" y="8213"/>
                    </a:cubicBezTo>
                    <a:cubicBezTo>
                      <a:pt x="265782" y="10005"/>
                      <a:pt x="263657" y="11838"/>
                      <a:pt x="261033" y="13130"/>
                    </a:cubicBezTo>
                    <a:cubicBezTo>
                      <a:pt x="255574" y="15796"/>
                      <a:pt x="252283" y="15713"/>
                      <a:pt x="248783" y="15588"/>
                    </a:cubicBezTo>
                    <a:cubicBezTo>
                      <a:pt x="247325" y="15546"/>
                      <a:pt x="245742" y="15505"/>
                      <a:pt x="243784" y="15629"/>
                    </a:cubicBezTo>
                    <a:cubicBezTo>
                      <a:pt x="241325" y="15838"/>
                      <a:pt x="239784" y="15505"/>
                      <a:pt x="238742" y="15296"/>
                    </a:cubicBezTo>
                    <a:cubicBezTo>
                      <a:pt x="237742" y="15088"/>
                      <a:pt x="237493" y="15046"/>
                      <a:pt x="234534" y="17963"/>
                    </a:cubicBezTo>
                    <a:cubicBezTo>
                      <a:pt x="232951" y="19546"/>
                      <a:pt x="232160" y="21462"/>
                      <a:pt x="231243" y="23670"/>
                    </a:cubicBezTo>
                    <a:cubicBezTo>
                      <a:pt x="230327" y="25837"/>
                      <a:pt x="229326" y="28254"/>
                      <a:pt x="227368" y="30545"/>
                    </a:cubicBezTo>
                    <a:cubicBezTo>
                      <a:pt x="224243" y="34170"/>
                      <a:pt x="215744" y="40377"/>
                      <a:pt x="210037" y="39878"/>
                    </a:cubicBezTo>
                    <a:cubicBezTo>
                      <a:pt x="205537" y="39461"/>
                      <a:pt x="203412" y="36669"/>
                      <a:pt x="201745" y="34461"/>
                    </a:cubicBezTo>
                    <a:cubicBezTo>
                      <a:pt x="200703" y="33086"/>
                      <a:pt x="199787" y="31878"/>
                      <a:pt x="198496" y="31378"/>
                    </a:cubicBezTo>
                    <a:cubicBezTo>
                      <a:pt x="193412" y="29420"/>
                      <a:pt x="188246" y="31920"/>
                      <a:pt x="182747" y="34545"/>
                    </a:cubicBezTo>
                    <a:cubicBezTo>
                      <a:pt x="176955" y="37336"/>
                      <a:pt x="170956" y="40253"/>
                      <a:pt x="164623" y="37878"/>
                    </a:cubicBezTo>
                    <a:cubicBezTo>
                      <a:pt x="158707" y="35669"/>
                      <a:pt x="156207" y="29628"/>
                      <a:pt x="153791" y="23796"/>
                    </a:cubicBezTo>
                    <a:cubicBezTo>
                      <a:pt x="151874" y="19171"/>
                      <a:pt x="150083" y="14755"/>
                      <a:pt x="146833" y="13130"/>
                    </a:cubicBezTo>
                    <a:cubicBezTo>
                      <a:pt x="144375" y="11880"/>
                      <a:pt x="140750" y="12713"/>
                      <a:pt x="137292" y="13546"/>
                    </a:cubicBezTo>
                    <a:cubicBezTo>
                      <a:pt x="135583" y="13963"/>
                      <a:pt x="133959" y="14296"/>
                      <a:pt x="132459" y="14463"/>
                    </a:cubicBezTo>
                    <a:cubicBezTo>
                      <a:pt x="128417" y="14879"/>
                      <a:pt x="125251" y="14088"/>
                      <a:pt x="122501" y="13380"/>
                    </a:cubicBezTo>
                    <a:cubicBezTo>
                      <a:pt x="120543" y="12880"/>
                      <a:pt x="118835" y="12421"/>
                      <a:pt x="117168" y="12505"/>
                    </a:cubicBezTo>
                    <a:cubicBezTo>
                      <a:pt x="114044" y="12588"/>
                      <a:pt x="110544" y="15213"/>
                      <a:pt x="106836" y="17963"/>
                    </a:cubicBezTo>
                    <a:cubicBezTo>
                      <a:pt x="100670" y="22546"/>
                      <a:pt x="93003" y="28254"/>
                      <a:pt x="84838" y="21796"/>
                    </a:cubicBezTo>
                    <a:lnTo>
                      <a:pt x="83213" y="20504"/>
                    </a:lnTo>
                    <a:lnTo>
                      <a:pt x="84254" y="18712"/>
                    </a:lnTo>
                    <a:cubicBezTo>
                      <a:pt x="86379" y="15005"/>
                      <a:pt x="86004" y="11838"/>
                      <a:pt x="83171" y="9797"/>
                    </a:cubicBezTo>
                    <a:cubicBezTo>
                      <a:pt x="79588" y="7172"/>
                      <a:pt x="73130" y="7214"/>
                      <a:pt x="69297" y="11421"/>
                    </a:cubicBezTo>
                    <a:cubicBezTo>
                      <a:pt x="66880" y="14088"/>
                      <a:pt x="68130" y="18962"/>
                      <a:pt x="69297" y="23712"/>
                    </a:cubicBezTo>
                    <a:cubicBezTo>
                      <a:pt x="70588" y="28712"/>
                      <a:pt x="71880" y="33878"/>
                      <a:pt x="68547" y="37003"/>
                    </a:cubicBezTo>
                    <a:cubicBezTo>
                      <a:pt x="65131" y="40211"/>
                      <a:pt x="60756" y="38836"/>
                      <a:pt x="57256" y="37753"/>
                    </a:cubicBezTo>
                    <a:cubicBezTo>
                      <a:pt x="55506" y="37211"/>
                      <a:pt x="53506" y="36586"/>
                      <a:pt x="52548" y="36920"/>
                    </a:cubicBezTo>
                    <a:cubicBezTo>
                      <a:pt x="48590" y="38294"/>
                      <a:pt x="48132" y="40419"/>
                      <a:pt x="47465" y="43627"/>
                    </a:cubicBezTo>
                    <a:cubicBezTo>
                      <a:pt x="47007" y="45877"/>
                      <a:pt x="46466" y="48419"/>
                      <a:pt x="44507" y="50627"/>
                    </a:cubicBezTo>
                    <a:cubicBezTo>
                      <a:pt x="41007" y="54543"/>
                      <a:pt x="36841" y="55460"/>
                      <a:pt x="33175" y="56293"/>
                    </a:cubicBezTo>
                    <a:cubicBezTo>
                      <a:pt x="28508" y="57335"/>
                      <a:pt x="25134" y="58084"/>
                      <a:pt x="23092" y="64292"/>
                    </a:cubicBezTo>
                    <a:cubicBezTo>
                      <a:pt x="21676" y="68584"/>
                      <a:pt x="21926" y="73084"/>
                      <a:pt x="22175" y="77416"/>
                    </a:cubicBezTo>
                    <a:cubicBezTo>
                      <a:pt x="22509" y="83541"/>
                      <a:pt x="22842" y="89874"/>
                      <a:pt x="18592" y="95290"/>
                    </a:cubicBezTo>
                    <a:cubicBezTo>
                      <a:pt x="17301" y="96915"/>
                      <a:pt x="15093" y="98123"/>
                      <a:pt x="12801" y="99373"/>
                    </a:cubicBezTo>
                    <a:cubicBezTo>
                      <a:pt x="10260" y="100748"/>
                      <a:pt x="7427" y="102289"/>
                      <a:pt x="6219" y="104248"/>
                    </a:cubicBezTo>
                    <a:cubicBezTo>
                      <a:pt x="4343" y="107372"/>
                      <a:pt x="3261" y="111955"/>
                      <a:pt x="2344" y="116497"/>
                    </a:cubicBezTo>
                    <a:cubicBezTo>
                      <a:pt x="5219" y="120163"/>
                      <a:pt x="4468" y="126871"/>
                      <a:pt x="4219" y="131454"/>
                    </a:cubicBezTo>
                    <a:cubicBezTo>
                      <a:pt x="3843" y="138537"/>
                      <a:pt x="8802" y="144286"/>
                      <a:pt x="15509" y="146619"/>
                    </a:cubicBezTo>
                    <a:cubicBezTo>
                      <a:pt x="21467" y="148703"/>
                      <a:pt x="26300" y="144703"/>
                      <a:pt x="30633" y="151244"/>
                    </a:cubicBezTo>
                    <a:cubicBezTo>
                      <a:pt x="34175" y="156619"/>
                      <a:pt x="37799" y="162452"/>
                      <a:pt x="38091" y="168784"/>
                    </a:cubicBezTo>
                    <a:cubicBezTo>
                      <a:pt x="38341" y="173618"/>
                      <a:pt x="36799" y="182617"/>
                      <a:pt x="38716" y="186950"/>
                    </a:cubicBezTo>
                    <a:cubicBezTo>
                      <a:pt x="40258" y="190408"/>
                      <a:pt x="43799" y="190200"/>
                      <a:pt x="47132" y="191366"/>
                    </a:cubicBezTo>
                    <a:cubicBezTo>
                      <a:pt x="50965" y="192699"/>
                      <a:pt x="55215" y="194491"/>
                      <a:pt x="58673" y="196616"/>
                    </a:cubicBezTo>
                    <a:cubicBezTo>
                      <a:pt x="64631" y="200282"/>
                      <a:pt x="65756" y="205698"/>
                      <a:pt x="70172" y="210323"/>
                    </a:cubicBezTo>
                    <a:cubicBezTo>
                      <a:pt x="77796" y="218322"/>
                      <a:pt x="86504" y="204865"/>
                      <a:pt x="92254" y="200740"/>
                    </a:cubicBezTo>
                    <a:cubicBezTo>
                      <a:pt x="100503" y="194824"/>
                      <a:pt x="108711" y="193866"/>
                      <a:pt x="118668" y="193616"/>
                    </a:cubicBezTo>
                    <a:cubicBezTo>
                      <a:pt x="126418" y="193408"/>
                      <a:pt x="134792" y="190158"/>
                      <a:pt x="142083" y="184658"/>
                    </a:cubicBezTo>
                    <a:cubicBezTo>
                      <a:pt x="145958" y="181742"/>
                      <a:pt x="151416" y="177575"/>
                      <a:pt x="154666" y="174576"/>
                    </a:cubicBezTo>
                    <a:cubicBezTo>
                      <a:pt x="157624" y="171868"/>
                      <a:pt x="159415" y="166951"/>
                      <a:pt x="163165" y="165076"/>
                    </a:cubicBezTo>
                    <a:cubicBezTo>
                      <a:pt x="166831" y="163243"/>
                      <a:pt x="171373" y="166493"/>
                      <a:pt x="174372" y="163368"/>
                    </a:cubicBezTo>
                    <a:cubicBezTo>
                      <a:pt x="177164" y="160410"/>
                      <a:pt x="174581" y="153244"/>
                      <a:pt x="174081" y="149952"/>
                    </a:cubicBezTo>
                    <a:cubicBezTo>
                      <a:pt x="173581" y="146578"/>
                      <a:pt x="171456" y="139537"/>
                      <a:pt x="173247" y="136745"/>
                    </a:cubicBezTo>
                    <a:cubicBezTo>
                      <a:pt x="176872" y="131162"/>
                      <a:pt x="181497" y="135204"/>
                      <a:pt x="185080" y="127954"/>
                    </a:cubicBezTo>
                    <a:cubicBezTo>
                      <a:pt x="189288" y="119413"/>
                      <a:pt x="188080" y="109706"/>
                      <a:pt x="197954" y="104039"/>
                    </a:cubicBezTo>
                    <a:cubicBezTo>
                      <a:pt x="207536" y="98498"/>
                      <a:pt x="214994" y="101623"/>
                      <a:pt x="219202" y="89915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7" name="Полилиния: фигура 116">
                <a:extLst>
                  <a:ext uri="{FF2B5EF4-FFF2-40B4-BE49-F238E27FC236}">
                    <a16:creationId xmlns:a16="http://schemas.microsoft.com/office/drawing/2014/main" id="{A74E7FB9-2424-4B91-98CF-026380FD5B12}"/>
                  </a:ext>
                </a:extLst>
              </p:cNvPr>
              <p:cNvSpPr/>
              <p:nvPr/>
            </p:nvSpPr>
            <p:spPr>
              <a:xfrm>
                <a:off x="8067319" y="4960460"/>
                <a:ext cx="399970" cy="837437"/>
              </a:xfrm>
              <a:custGeom>
                <a:avLst/>
                <a:gdLst>
                  <a:gd name="connsiteX0" fmla="*/ 400813 w 399969"/>
                  <a:gd name="connsiteY0" fmla="*/ 202330 h 837436"/>
                  <a:gd name="connsiteX1" fmla="*/ 395980 w 399969"/>
                  <a:gd name="connsiteY1" fmla="*/ 195289 h 837436"/>
                  <a:gd name="connsiteX2" fmla="*/ 395814 w 399969"/>
                  <a:gd name="connsiteY2" fmla="*/ 184331 h 837436"/>
                  <a:gd name="connsiteX3" fmla="*/ 401188 w 399969"/>
                  <a:gd name="connsiteY3" fmla="*/ 166416 h 837436"/>
                  <a:gd name="connsiteX4" fmla="*/ 391564 w 399969"/>
                  <a:gd name="connsiteY4" fmla="*/ 146959 h 837436"/>
                  <a:gd name="connsiteX5" fmla="*/ 393981 w 399969"/>
                  <a:gd name="connsiteY5" fmla="*/ 133335 h 837436"/>
                  <a:gd name="connsiteX6" fmla="*/ 387481 w 399969"/>
                  <a:gd name="connsiteY6" fmla="*/ 124794 h 837436"/>
                  <a:gd name="connsiteX7" fmla="*/ 396105 w 399969"/>
                  <a:gd name="connsiteY7" fmla="*/ 81172 h 837436"/>
                  <a:gd name="connsiteX8" fmla="*/ 385690 w 399969"/>
                  <a:gd name="connsiteY8" fmla="*/ 76173 h 837436"/>
                  <a:gd name="connsiteX9" fmla="*/ 378232 w 399969"/>
                  <a:gd name="connsiteY9" fmla="*/ 80089 h 837436"/>
                  <a:gd name="connsiteX10" fmla="*/ 374857 w 399969"/>
                  <a:gd name="connsiteY10" fmla="*/ 83214 h 837436"/>
                  <a:gd name="connsiteX11" fmla="*/ 363358 w 399969"/>
                  <a:gd name="connsiteY11" fmla="*/ 88088 h 837436"/>
                  <a:gd name="connsiteX12" fmla="*/ 360400 w 399969"/>
                  <a:gd name="connsiteY12" fmla="*/ 80297 h 837436"/>
                  <a:gd name="connsiteX13" fmla="*/ 358525 w 399969"/>
                  <a:gd name="connsiteY13" fmla="*/ 72798 h 837436"/>
                  <a:gd name="connsiteX14" fmla="*/ 354858 w 399969"/>
                  <a:gd name="connsiteY14" fmla="*/ 72756 h 837436"/>
                  <a:gd name="connsiteX15" fmla="*/ 346151 w 399969"/>
                  <a:gd name="connsiteY15" fmla="*/ 69423 h 837436"/>
                  <a:gd name="connsiteX16" fmla="*/ 349901 w 399969"/>
                  <a:gd name="connsiteY16" fmla="*/ 59215 h 837436"/>
                  <a:gd name="connsiteX17" fmla="*/ 351026 w 399969"/>
                  <a:gd name="connsiteY17" fmla="*/ 58132 h 837436"/>
                  <a:gd name="connsiteX18" fmla="*/ 353150 w 399969"/>
                  <a:gd name="connsiteY18" fmla="*/ 56008 h 837436"/>
                  <a:gd name="connsiteX19" fmla="*/ 359108 w 399969"/>
                  <a:gd name="connsiteY19" fmla="*/ 42842 h 837436"/>
                  <a:gd name="connsiteX20" fmla="*/ 343276 w 399969"/>
                  <a:gd name="connsiteY20" fmla="*/ 36009 h 837436"/>
                  <a:gd name="connsiteX21" fmla="*/ 340860 w 399969"/>
                  <a:gd name="connsiteY21" fmla="*/ 35426 h 837436"/>
                  <a:gd name="connsiteX22" fmla="*/ 332360 w 399969"/>
                  <a:gd name="connsiteY22" fmla="*/ 24218 h 837436"/>
                  <a:gd name="connsiteX23" fmla="*/ 331527 w 399969"/>
                  <a:gd name="connsiteY23" fmla="*/ 18135 h 837436"/>
                  <a:gd name="connsiteX24" fmla="*/ 328527 w 399969"/>
                  <a:gd name="connsiteY24" fmla="*/ 18219 h 837436"/>
                  <a:gd name="connsiteX25" fmla="*/ 323778 w 399969"/>
                  <a:gd name="connsiteY25" fmla="*/ 19885 h 837436"/>
                  <a:gd name="connsiteX26" fmla="*/ 314987 w 399969"/>
                  <a:gd name="connsiteY26" fmla="*/ 16386 h 837436"/>
                  <a:gd name="connsiteX27" fmla="*/ 313820 w 399969"/>
                  <a:gd name="connsiteY27" fmla="*/ 15052 h 837436"/>
                  <a:gd name="connsiteX28" fmla="*/ 309279 w 399969"/>
                  <a:gd name="connsiteY28" fmla="*/ 7136 h 837436"/>
                  <a:gd name="connsiteX29" fmla="*/ 302112 w 399969"/>
                  <a:gd name="connsiteY29" fmla="*/ 2845 h 837436"/>
                  <a:gd name="connsiteX30" fmla="*/ 294863 w 399969"/>
                  <a:gd name="connsiteY30" fmla="*/ 13594 h 837436"/>
                  <a:gd name="connsiteX31" fmla="*/ 294238 w 399969"/>
                  <a:gd name="connsiteY31" fmla="*/ 22052 h 837436"/>
                  <a:gd name="connsiteX32" fmla="*/ 287989 w 399969"/>
                  <a:gd name="connsiteY32" fmla="*/ 31759 h 837436"/>
                  <a:gd name="connsiteX33" fmla="*/ 282989 w 399969"/>
                  <a:gd name="connsiteY33" fmla="*/ 43967 h 837436"/>
                  <a:gd name="connsiteX34" fmla="*/ 283197 w 399969"/>
                  <a:gd name="connsiteY34" fmla="*/ 45425 h 837436"/>
                  <a:gd name="connsiteX35" fmla="*/ 281989 w 399969"/>
                  <a:gd name="connsiteY35" fmla="*/ 46258 h 837436"/>
                  <a:gd name="connsiteX36" fmla="*/ 274406 w 399969"/>
                  <a:gd name="connsiteY36" fmla="*/ 48883 h 837436"/>
                  <a:gd name="connsiteX37" fmla="*/ 270406 w 399969"/>
                  <a:gd name="connsiteY37" fmla="*/ 49883 h 837436"/>
                  <a:gd name="connsiteX38" fmla="*/ 259241 w 399969"/>
                  <a:gd name="connsiteY38" fmla="*/ 69590 h 837436"/>
                  <a:gd name="connsiteX39" fmla="*/ 264157 w 399969"/>
                  <a:gd name="connsiteY39" fmla="*/ 76381 h 837436"/>
                  <a:gd name="connsiteX40" fmla="*/ 271906 w 399969"/>
                  <a:gd name="connsiteY40" fmla="*/ 76798 h 837436"/>
                  <a:gd name="connsiteX41" fmla="*/ 283989 w 399969"/>
                  <a:gd name="connsiteY41" fmla="*/ 79631 h 837436"/>
                  <a:gd name="connsiteX42" fmla="*/ 283614 w 399969"/>
                  <a:gd name="connsiteY42" fmla="*/ 87713 h 837436"/>
                  <a:gd name="connsiteX43" fmla="*/ 280156 w 399969"/>
                  <a:gd name="connsiteY43" fmla="*/ 91296 h 837436"/>
                  <a:gd name="connsiteX44" fmla="*/ 277864 w 399969"/>
                  <a:gd name="connsiteY44" fmla="*/ 93463 h 837436"/>
                  <a:gd name="connsiteX45" fmla="*/ 278448 w 399969"/>
                  <a:gd name="connsiteY45" fmla="*/ 94338 h 837436"/>
                  <a:gd name="connsiteX46" fmla="*/ 282447 w 399969"/>
                  <a:gd name="connsiteY46" fmla="*/ 93380 h 837436"/>
                  <a:gd name="connsiteX47" fmla="*/ 285406 w 399969"/>
                  <a:gd name="connsiteY47" fmla="*/ 91672 h 837436"/>
                  <a:gd name="connsiteX48" fmla="*/ 295155 w 399969"/>
                  <a:gd name="connsiteY48" fmla="*/ 88713 h 837436"/>
                  <a:gd name="connsiteX49" fmla="*/ 305571 w 399969"/>
                  <a:gd name="connsiteY49" fmla="*/ 85047 h 837436"/>
                  <a:gd name="connsiteX50" fmla="*/ 307279 w 399969"/>
                  <a:gd name="connsiteY50" fmla="*/ 83672 h 837436"/>
                  <a:gd name="connsiteX51" fmla="*/ 316195 w 399969"/>
                  <a:gd name="connsiteY51" fmla="*/ 81214 h 837436"/>
                  <a:gd name="connsiteX52" fmla="*/ 320528 w 399969"/>
                  <a:gd name="connsiteY52" fmla="*/ 88797 h 837436"/>
                  <a:gd name="connsiteX53" fmla="*/ 320403 w 399969"/>
                  <a:gd name="connsiteY53" fmla="*/ 89797 h 837436"/>
                  <a:gd name="connsiteX54" fmla="*/ 324652 w 399969"/>
                  <a:gd name="connsiteY54" fmla="*/ 91088 h 837436"/>
                  <a:gd name="connsiteX55" fmla="*/ 330902 w 399969"/>
                  <a:gd name="connsiteY55" fmla="*/ 94130 h 837436"/>
                  <a:gd name="connsiteX56" fmla="*/ 331736 w 399969"/>
                  <a:gd name="connsiteY56" fmla="*/ 102546 h 837436"/>
                  <a:gd name="connsiteX57" fmla="*/ 323944 w 399969"/>
                  <a:gd name="connsiteY57" fmla="*/ 123294 h 837436"/>
                  <a:gd name="connsiteX58" fmla="*/ 319819 w 399969"/>
                  <a:gd name="connsiteY58" fmla="*/ 126836 h 837436"/>
                  <a:gd name="connsiteX59" fmla="*/ 316070 w 399969"/>
                  <a:gd name="connsiteY59" fmla="*/ 130335 h 837436"/>
                  <a:gd name="connsiteX60" fmla="*/ 314903 w 399969"/>
                  <a:gd name="connsiteY60" fmla="*/ 135335 h 837436"/>
                  <a:gd name="connsiteX61" fmla="*/ 313778 w 399969"/>
                  <a:gd name="connsiteY61" fmla="*/ 140959 h 837436"/>
                  <a:gd name="connsiteX62" fmla="*/ 302862 w 399969"/>
                  <a:gd name="connsiteY62" fmla="*/ 150375 h 837436"/>
                  <a:gd name="connsiteX63" fmla="*/ 294280 w 399969"/>
                  <a:gd name="connsiteY63" fmla="*/ 150500 h 837436"/>
                  <a:gd name="connsiteX64" fmla="*/ 288697 w 399969"/>
                  <a:gd name="connsiteY64" fmla="*/ 153167 h 837436"/>
                  <a:gd name="connsiteX65" fmla="*/ 282697 w 399969"/>
                  <a:gd name="connsiteY65" fmla="*/ 158250 h 837436"/>
                  <a:gd name="connsiteX66" fmla="*/ 282031 w 399969"/>
                  <a:gd name="connsiteY66" fmla="*/ 173332 h 837436"/>
                  <a:gd name="connsiteX67" fmla="*/ 284697 w 399969"/>
                  <a:gd name="connsiteY67" fmla="*/ 176248 h 837436"/>
                  <a:gd name="connsiteX68" fmla="*/ 289030 w 399969"/>
                  <a:gd name="connsiteY68" fmla="*/ 182290 h 837436"/>
                  <a:gd name="connsiteX69" fmla="*/ 286447 w 399969"/>
                  <a:gd name="connsiteY69" fmla="*/ 190456 h 837436"/>
                  <a:gd name="connsiteX70" fmla="*/ 284781 w 399969"/>
                  <a:gd name="connsiteY70" fmla="*/ 193205 h 837436"/>
                  <a:gd name="connsiteX71" fmla="*/ 283405 w 399969"/>
                  <a:gd name="connsiteY71" fmla="*/ 200413 h 837436"/>
                  <a:gd name="connsiteX72" fmla="*/ 277239 w 399969"/>
                  <a:gd name="connsiteY72" fmla="*/ 215620 h 837436"/>
                  <a:gd name="connsiteX73" fmla="*/ 272365 w 399969"/>
                  <a:gd name="connsiteY73" fmla="*/ 217745 h 837436"/>
                  <a:gd name="connsiteX74" fmla="*/ 268948 w 399969"/>
                  <a:gd name="connsiteY74" fmla="*/ 219203 h 837436"/>
                  <a:gd name="connsiteX75" fmla="*/ 267448 w 399969"/>
                  <a:gd name="connsiteY75" fmla="*/ 221537 h 837436"/>
                  <a:gd name="connsiteX76" fmla="*/ 261324 w 399969"/>
                  <a:gd name="connsiteY76" fmla="*/ 227244 h 837436"/>
                  <a:gd name="connsiteX77" fmla="*/ 251533 w 399969"/>
                  <a:gd name="connsiteY77" fmla="*/ 228828 h 837436"/>
                  <a:gd name="connsiteX78" fmla="*/ 240242 w 399969"/>
                  <a:gd name="connsiteY78" fmla="*/ 232911 h 837436"/>
                  <a:gd name="connsiteX79" fmla="*/ 238034 w 399969"/>
                  <a:gd name="connsiteY79" fmla="*/ 236827 h 837436"/>
                  <a:gd name="connsiteX80" fmla="*/ 232118 w 399969"/>
                  <a:gd name="connsiteY80" fmla="*/ 243285 h 837436"/>
                  <a:gd name="connsiteX81" fmla="*/ 222452 w 399969"/>
                  <a:gd name="connsiteY81" fmla="*/ 240285 h 837436"/>
                  <a:gd name="connsiteX82" fmla="*/ 217744 w 399969"/>
                  <a:gd name="connsiteY82" fmla="*/ 236577 h 837436"/>
                  <a:gd name="connsiteX83" fmla="*/ 207036 w 399969"/>
                  <a:gd name="connsiteY83" fmla="*/ 236827 h 837436"/>
                  <a:gd name="connsiteX84" fmla="*/ 204995 w 399969"/>
                  <a:gd name="connsiteY84" fmla="*/ 239702 h 837436"/>
                  <a:gd name="connsiteX85" fmla="*/ 197579 w 399969"/>
                  <a:gd name="connsiteY85" fmla="*/ 246160 h 837436"/>
                  <a:gd name="connsiteX86" fmla="*/ 192287 w 399969"/>
                  <a:gd name="connsiteY86" fmla="*/ 245201 h 837436"/>
                  <a:gd name="connsiteX87" fmla="*/ 190704 w 399969"/>
                  <a:gd name="connsiteY87" fmla="*/ 240952 h 837436"/>
                  <a:gd name="connsiteX88" fmla="*/ 190038 w 399969"/>
                  <a:gd name="connsiteY88" fmla="*/ 238202 h 837436"/>
                  <a:gd name="connsiteX89" fmla="*/ 171456 w 399969"/>
                  <a:gd name="connsiteY89" fmla="*/ 230453 h 837436"/>
                  <a:gd name="connsiteX90" fmla="*/ 167873 w 399969"/>
                  <a:gd name="connsiteY90" fmla="*/ 233911 h 837436"/>
                  <a:gd name="connsiteX91" fmla="*/ 163581 w 399969"/>
                  <a:gd name="connsiteY91" fmla="*/ 239369 h 837436"/>
                  <a:gd name="connsiteX92" fmla="*/ 157373 w 399969"/>
                  <a:gd name="connsiteY92" fmla="*/ 240285 h 837436"/>
                  <a:gd name="connsiteX93" fmla="*/ 150957 w 399969"/>
                  <a:gd name="connsiteY93" fmla="*/ 241243 h 837436"/>
                  <a:gd name="connsiteX94" fmla="*/ 144541 w 399969"/>
                  <a:gd name="connsiteY94" fmla="*/ 270408 h 837436"/>
                  <a:gd name="connsiteX95" fmla="*/ 145333 w 399969"/>
                  <a:gd name="connsiteY95" fmla="*/ 273074 h 837436"/>
                  <a:gd name="connsiteX96" fmla="*/ 142583 w 399969"/>
                  <a:gd name="connsiteY96" fmla="*/ 273491 h 837436"/>
                  <a:gd name="connsiteX97" fmla="*/ 135375 w 399969"/>
                  <a:gd name="connsiteY97" fmla="*/ 276407 h 837436"/>
                  <a:gd name="connsiteX98" fmla="*/ 142333 w 399969"/>
                  <a:gd name="connsiteY98" fmla="*/ 285823 h 837436"/>
                  <a:gd name="connsiteX99" fmla="*/ 147999 w 399969"/>
                  <a:gd name="connsiteY99" fmla="*/ 293364 h 837436"/>
                  <a:gd name="connsiteX100" fmla="*/ 118501 w 399969"/>
                  <a:gd name="connsiteY100" fmla="*/ 322779 h 837436"/>
                  <a:gd name="connsiteX101" fmla="*/ 116585 w 399969"/>
                  <a:gd name="connsiteY101" fmla="*/ 335195 h 837436"/>
                  <a:gd name="connsiteX102" fmla="*/ 130209 w 399969"/>
                  <a:gd name="connsiteY102" fmla="*/ 348485 h 837436"/>
                  <a:gd name="connsiteX103" fmla="*/ 128709 w 399969"/>
                  <a:gd name="connsiteY103" fmla="*/ 368650 h 837436"/>
                  <a:gd name="connsiteX104" fmla="*/ 124168 w 399969"/>
                  <a:gd name="connsiteY104" fmla="*/ 377441 h 837436"/>
                  <a:gd name="connsiteX105" fmla="*/ 130709 w 399969"/>
                  <a:gd name="connsiteY105" fmla="*/ 385608 h 837436"/>
                  <a:gd name="connsiteX106" fmla="*/ 126459 w 399969"/>
                  <a:gd name="connsiteY106" fmla="*/ 412397 h 837436"/>
                  <a:gd name="connsiteX107" fmla="*/ 136625 w 399969"/>
                  <a:gd name="connsiteY107" fmla="*/ 423521 h 837436"/>
                  <a:gd name="connsiteX108" fmla="*/ 127709 w 399969"/>
                  <a:gd name="connsiteY108" fmla="*/ 443853 h 837436"/>
                  <a:gd name="connsiteX109" fmla="*/ 122001 w 399969"/>
                  <a:gd name="connsiteY109" fmla="*/ 465060 h 837436"/>
                  <a:gd name="connsiteX110" fmla="*/ 133000 w 399969"/>
                  <a:gd name="connsiteY110" fmla="*/ 482809 h 837436"/>
                  <a:gd name="connsiteX111" fmla="*/ 128084 w 399969"/>
                  <a:gd name="connsiteY111" fmla="*/ 503432 h 837436"/>
                  <a:gd name="connsiteX112" fmla="*/ 107586 w 399969"/>
                  <a:gd name="connsiteY112" fmla="*/ 508723 h 837436"/>
                  <a:gd name="connsiteX113" fmla="*/ 76129 w 399969"/>
                  <a:gd name="connsiteY113" fmla="*/ 514181 h 837436"/>
                  <a:gd name="connsiteX114" fmla="*/ 48840 w 399969"/>
                  <a:gd name="connsiteY114" fmla="*/ 516598 h 837436"/>
                  <a:gd name="connsiteX115" fmla="*/ 35716 w 399969"/>
                  <a:gd name="connsiteY115" fmla="*/ 519431 h 837436"/>
                  <a:gd name="connsiteX116" fmla="*/ 36216 w 399969"/>
                  <a:gd name="connsiteY116" fmla="*/ 525597 h 837436"/>
                  <a:gd name="connsiteX117" fmla="*/ 33008 w 399969"/>
                  <a:gd name="connsiteY117" fmla="*/ 529138 h 837436"/>
                  <a:gd name="connsiteX118" fmla="*/ 32591 w 399969"/>
                  <a:gd name="connsiteY118" fmla="*/ 538513 h 837436"/>
                  <a:gd name="connsiteX119" fmla="*/ 34508 w 399969"/>
                  <a:gd name="connsiteY119" fmla="*/ 550137 h 837436"/>
                  <a:gd name="connsiteX120" fmla="*/ 28842 w 399969"/>
                  <a:gd name="connsiteY120" fmla="*/ 559803 h 837436"/>
                  <a:gd name="connsiteX121" fmla="*/ 14468 w 399969"/>
                  <a:gd name="connsiteY121" fmla="*/ 573302 h 837436"/>
                  <a:gd name="connsiteX122" fmla="*/ 2344 w 399969"/>
                  <a:gd name="connsiteY122" fmla="*/ 587300 h 837436"/>
                  <a:gd name="connsiteX123" fmla="*/ 11634 w 399969"/>
                  <a:gd name="connsiteY123" fmla="*/ 598133 h 837436"/>
                  <a:gd name="connsiteX124" fmla="*/ 34258 w 399969"/>
                  <a:gd name="connsiteY124" fmla="*/ 622256 h 837436"/>
                  <a:gd name="connsiteX125" fmla="*/ 56381 w 399969"/>
                  <a:gd name="connsiteY125" fmla="*/ 650962 h 837436"/>
                  <a:gd name="connsiteX126" fmla="*/ 62506 w 399969"/>
                  <a:gd name="connsiteY126" fmla="*/ 673961 h 837436"/>
                  <a:gd name="connsiteX127" fmla="*/ 74505 w 399969"/>
                  <a:gd name="connsiteY127" fmla="*/ 700709 h 837436"/>
                  <a:gd name="connsiteX128" fmla="*/ 83796 w 399969"/>
                  <a:gd name="connsiteY128" fmla="*/ 706333 h 837436"/>
                  <a:gd name="connsiteX129" fmla="*/ 88546 w 399969"/>
                  <a:gd name="connsiteY129" fmla="*/ 716457 h 837436"/>
                  <a:gd name="connsiteX130" fmla="*/ 94295 w 399969"/>
                  <a:gd name="connsiteY130" fmla="*/ 732206 h 837436"/>
                  <a:gd name="connsiteX131" fmla="*/ 92753 w 399969"/>
                  <a:gd name="connsiteY131" fmla="*/ 741039 h 837436"/>
                  <a:gd name="connsiteX132" fmla="*/ 95170 w 399969"/>
                  <a:gd name="connsiteY132" fmla="*/ 748288 h 837436"/>
                  <a:gd name="connsiteX133" fmla="*/ 92753 w 399969"/>
                  <a:gd name="connsiteY133" fmla="*/ 758704 h 837436"/>
                  <a:gd name="connsiteX134" fmla="*/ 96795 w 399969"/>
                  <a:gd name="connsiteY134" fmla="*/ 767245 h 837436"/>
                  <a:gd name="connsiteX135" fmla="*/ 88129 w 399969"/>
                  <a:gd name="connsiteY135" fmla="*/ 775745 h 837436"/>
                  <a:gd name="connsiteX136" fmla="*/ 76129 w 399969"/>
                  <a:gd name="connsiteY136" fmla="*/ 779078 h 837436"/>
                  <a:gd name="connsiteX137" fmla="*/ 73213 w 399969"/>
                  <a:gd name="connsiteY137" fmla="*/ 787035 h 837436"/>
                  <a:gd name="connsiteX138" fmla="*/ 59256 w 399969"/>
                  <a:gd name="connsiteY138" fmla="*/ 801076 h 837436"/>
                  <a:gd name="connsiteX139" fmla="*/ 72880 w 399969"/>
                  <a:gd name="connsiteY139" fmla="*/ 811159 h 837436"/>
                  <a:gd name="connsiteX140" fmla="*/ 84462 w 399969"/>
                  <a:gd name="connsiteY140" fmla="*/ 829782 h 837436"/>
                  <a:gd name="connsiteX141" fmla="*/ 91837 w 399969"/>
                  <a:gd name="connsiteY141" fmla="*/ 830074 h 837436"/>
                  <a:gd name="connsiteX142" fmla="*/ 94336 w 399969"/>
                  <a:gd name="connsiteY142" fmla="*/ 833907 h 837436"/>
                  <a:gd name="connsiteX143" fmla="*/ 101878 w 399969"/>
                  <a:gd name="connsiteY143" fmla="*/ 832198 h 837436"/>
                  <a:gd name="connsiteX144" fmla="*/ 100920 w 399969"/>
                  <a:gd name="connsiteY144" fmla="*/ 824283 h 837436"/>
                  <a:gd name="connsiteX145" fmla="*/ 101420 w 399969"/>
                  <a:gd name="connsiteY145" fmla="*/ 805784 h 837436"/>
                  <a:gd name="connsiteX146" fmla="*/ 85254 w 399969"/>
                  <a:gd name="connsiteY146" fmla="*/ 797326 h 837436"/>
                  <a:gd name="connsiteX147" fmla="*/ 103544 w 399969"/>
                  <a:gd name="connsiteY147" fmla="*/ 788452 h 837436"/>
                  <a:gd name="connsiteX148" fmla="*/ 122835 w 399969"/>
                  <a:gd name="connsiteY148" fmla="*/ 787119 h 837436"/>
                  <a:gd name="connsiteX149" fmla="*/ 124501 w 399969"/>
                  <a:gd name="connsiteY149" fmla="*/ 767370 h 837436"/>
                  <a:gd name="connsiteX150" fmla="*/ 128459 w 399969"/>
                  <a:gd name="connsiteY150" fmla="*/ 752205 h 837436"/>
                  <a:gd name="connsiteX151" fmla="*/ 122418 w 399969"/>
                  <a:gd name="connsiteY151" fmla="*/ 746163 h 837436"/>
                  <a:gd name="connsiteX152" fmla="*/ 127792 w 399969"/>
                  <a:gd name="connsiteY152" fmla="*/ 738414 h 837436"/>
                  <a:gd name="connsiteX153" fmla="*/ 130250 w 399969"/>
                  <a:gd name="connsiteY153" fmla="*/ 718999 h 837436"/>
                  <a:gd name="connsiteX154" fmla="*/ 129001 w 399969"/>
                  <a:gd name="connsiteY154" fmla="*/ 698542 h 837436"/>
                  <a:gd name="connsiteX155" fmla="*/ 150707 w 399969"/>
                  <a:gd name="connsiteY155" fmla="*/ 689668 h 837436"/>
                  <a:gd name="connsiteX156" fmla="*/ 143500 w 399969"/>
                  <a:gd name="connsiteY156" fmla="*/ 715083 h 837436"/>
                  <a:gd name="connsiteX157" fmla="*/ 164373 w 399969"/>
                  <a:gd name="connsiteY157" fmla="*/ 692084 h 837436"/>
                  <a:gd name="connsiteX158" fmla="*/ 177414 w 399969"/>
                  <a:gd name="connsiteY158" fmla="*/ 697750 h 837436"/>
                  <a:gd name="connsiteX159" fmla="*/ 191913 w 399969"/>
                  <a:gd name="connsiteY159" fmla="*/ 718707 h 837436"/>
                  <a:gd name="connsiteX160" fmla="*/ 196746 w 399969"/>
                  <a:gd name="connsiteY160" fmla="*/ 713041 h 837436"/>
                  <a:gd name="connsiteX161" fmla="*/ 201495 w 399969"/>
                  <a:gd name="connsiteY161" fmla="*/ 714166 h 837436"/>
                  <a:gd name="connsiteX162" fmla="*/ 205328 w 399969"/>
                  <a:gd name="connsiteY162" fmla="*/ 716707 h 837436"/>
                  <a:gd name="connsiteX163" fmla="*/ 211703 w 399969"/>
                  <a:gd name="connsiteY163" fmla="*/ 709750 h 837436"/>
                  <a:gd name="connsiteX164" fmla="*/ 227452 w 399969"/>
                  <a:gd name="connsiteY164" fmla="*/ 715541 h 837436"/>
                  <a:gd name="connsiteX165" fmla="*/ 240159 w 399969"/>
                  <a:gd name="connsiteY165" fmla="*/ 703542 h 837436"/>
                  <a:gd name="connsiteX166" fmla="*/ 254449 w 399969"/>
                  <a:gd name="connsiteY166" fmla="*/ 708125 h 837436"/>
                  <a:gd name="connsiteX167" fmla="*/ 275906 w 399969"/>
                  <a:gd name="connsiteY167" fmla="*/ 684377 h 837436"/>
                  <a:gd name="connsiteX168" fmla="*/ 297155 w 399969"/>
                  <a:gd name="connsiteY168" fmla="*/ 660378 h 837436"/>
                  <a:gd name="connsiteX169" fmla="*/ 311195 w 399969"/>
                  <a:gd name="connsiteY169" fmla="*/ 633672 h 837436"/>
                  <a:gd name="connsiteX170" fmla="*/ 330569 w 399969"/>
                  <a:gd name="connsiteY170" fmla="*/ 606466 h 837436"/>
                  <a:gd name="connsiteX171" fmla="*/ 341485 w 399969"/>
                  <a:gd name="connsiteY171" fmla="*/ 573677 h 837436"/>
                  <a:gd name="connsiteX172" fmla="*/ 350359 w 399969"/>
                  <a:gd name="connsiteY172" fmla="*/ 547387 h 837436"/>
                  <a:gd name="connsiteX173" fmla="*/ 356734 w 399969"/>
                  <a:gd name="connsiteY173" fmla="*/ 528347 h 837436"/>
                  <a:gd name="connsiteX174" fmla="*/ 351234 w 399969"/>
                  <a:gd name="connsiteY174" fmla="*/ 506182 h 837436"/>
                  <a:gd name="connsiteX175" fmla="*/ 356400 w 399969"/>
                  <a:gd name="connsiteY175" fmla="*/ 490058 h 837436"/>
                  <a:gd name="connsiteX176" fmla="*/ 350401 w 399969"/>
                  <a:gd name="connsiteY176" fmla="*/ 483183 h 837436"/>
                  <a:gd name="connsiteX177" fmla="*/ 357650 w 399969"/>
                  <a:gd name="connsiteY177" fmla="*/ 476767 h 837436"/>
                  <a:gd name="connsiteX178" fmla="*/ 353109 w 399969"/>
                  <a:gd name="connsiteY178" fmla="*/ 457394 h 837436"/>
                  <a:gd name="connsiteX179" fmla="*/ 371774 w 399969"/>
                  <a:gd name="connsiteY179" fmla="*/ 430354 h 837436"/>
                  <a:gd name="connsiteX180" fmla="*/ 370482 w 399969"/>
                  <a:gd name="connsiteY180" fmla="*/ 410939 h 837436"/>
                  <a:gd name="connsiteX181" fmla="*/ 368608 w 399969"/>
                  <a:gd name="connsiteY181" fmla="*/ 400523 h 837436"/>
                  <a:gd name="connsiteX182" fmla="*/ 373774 w 399969"/>
                  <a:gd name="connsiteY182" fmla="*/ 389607 h 837436"/>
                  <a:gd name="connsiteX183" fmla="*/ 372232 w 399969"/>
                  <a:gd name="connsiteY183" fmla="*/ 377650 h 837436"/>
                  <a:gd name="connsiteX184" fmla="*/ 376357 w 399969"/>
                  <a:gd name="connsiteY184" fmla="*/ 361984 h 837436"/>
                  <a:gd name="connsiteX185" fmla="*/ 375357 w 399969"/>
                  <a:gd name="connsiteY185" fmla="*/ 345569 h 837436"/>
                  <a:gd name="connsiteX186" fmla="*/ 380315 w 399969"/>
                  <a:gd name="connsiteY186" fmla="*/ 335570 h 837436"/>
                  <a:gd name="connsiteX187" fmla="*/ 383023 w 399969"/>
                  <a:gd name="connsiteY187" fmla="*/ 323779 h 837436"/>
                  <a:gd name="connsiteX188" fmla="*/ 387898 w 399969"/>
                  <a:gd name="connsiteY188" fmla="*/ 313280 h 837436"/>
                  <a:gd name="connsiteX189" fmla="*/ 388189 w 399969"/>
                  <a:gd name="connsiteY189" fmla="*/ 288365 h 837436"/>
                  <a:gd name="connsiteX190" fmla="*/ 397272 w 399969"/>
                  <a:gd name="connsiteY190" fmla="*/ 263742 h 837436"/>
                  <a:gd name="connsiteX191" fmla="*/ 395647 w 399969"/>
                  <a:gd name="connsiteY191" fmla="*/ 230578 h 837436"/>
                  <a:gd name="connsiteX192" fmla="*/ 400772 w 399969"/>
                  <a:gd name="connsiteY192" fmla="*/ 218078 h 837436"/>
                  <a:gd name="connsiteX193" fmla="*/ 400813 w 399969"/>
                  <a:gd name="connsiteY193" fmla="*/ 202330 h 837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</a:cxnLst>
                <a:rect l="l" t="t" r="r" b="b"/>
                <a:pathLst>
                  <a:path w="399969" h="837436">
                    <a:moveTo>
                      <a:pt x="400813" y="202330"/>
                    </a:moveTo>
                    <a:cubicBezTo>
                      <a:pt x="400855" y="202038"/>
                      <a:pt x="396397" y="196622"/>
                      <a:pt x="395980" y="195289"/>
                    </a:cubicBezTo>
                    <a:cubicBezTo>
                      <a:pt x="394939" y="192080"/>
                      <a:pt x="395314" y="187622"/>
                      <a:pt x="395814" y="184331"/>
                    </a:cubicBezTo>
                    <a:cubicBezTo>
                      <a:pt x="396647" y="178456"/>
                      <a:pt x="401897" y="172124"/>
                      <a:pt x="401188" y="166416"/>
                    </a:cubicBezTo>
                    <a:cubicBezTo>
                      <a:pt x="396272" y="163041"/>
                      <a:pt x="391856" y="152958"/>
                      <a:pt x="391564" y="146959"/>
                    </a:cubicBezTo>
                    <a:cubicBezTo>
                      <a:pt x="391356" y="142792"/>
                      <a:pt x="394855" y="137376"/>
                      <a:pt x="393981" y="133335"/>
                    </a:cubicBezTo>
                    <a:cubicBezTo>
                      <a:pt x="393106" y="129210"/>
                      <a:pt x="388689" y="128044"/>
                      <a:pt x="387481" y="124794"/>
                    </a:cubicBezTo>
                    <a:cubicBezTo>
                      <a:pt x="383065" y="112712"/>
                      <a:pt x="392022" y="93630"/>
                      <a:pt x="396105" y="81172"/>
                    </a:cubicBezTo>
                    <a:cubicBezTo>
                      <a:pt x="392522" y="78797"/>
                      <a:pt x="388481" y="76339"/>
                      <a:pt x="385690" y="76173"/>
                    </a:cubicBezTo>
                    <a:cubicBezTo>
                      <a:pt x="382398" y="76006"/>
                      <a:pt x="380690" y="77631"/>
                      <a:pt x="378232" y="80089"/>
                    </a:cubicBezTo>
                    <a:cubicBezTo>
                      <a:pt x="377190" y="81131"/>
                      <a:pt x="376107" y="82214"/>
                      <a:pt x="374857" y="83214"/>
                    </a:cubicBezTo>
                    <a:cubicBezTo>
                      <a:pt x="369066" y="87880"/>
                      <a:pt x="365858" y="89255"/>
                      <a:pt x="363358" y="88088"/>
                    </a:cubicBezTo>
                    <a:cubicBezTo>
                      <a:pt x="360650" y="86838"/>
                      <a:pt x="360525" y="83505"/>
                      <a:pt x="360400" y="80297"/>
                    </a:cubicBezTo>
                    <a:cubicBezTo>
                      <a:pt x="360275" y="77422"/>
                      <a:pt x="360150" y="74173"/>
                      <a:pt x="358525" y="72798"/>
                    </a:cubicBezTo>
                    <a:cubicBezTo>
                      <a:pt x="357858" y="72214"/>
                      <a:pt x="356692" y="72423"/>
                      <a:pt x="354858" y="72756"/>
                    </a:cubicBezTo>
                    <a:cubicBezTo>
                      <a:pt x="352359" y="73215"/>
                      <a:pt x="348151" y="74006"/>
                      <a:pt x="346151" y="69423"/>
                    </a:cubicBezTo>
                    <a:cubicBezTo>
                      <a:pt x="344068" y="64673"/>
                      <a:pt x="347734" y="61257"/>
                      <a:pt x="349901" y="59215"/>
                    </a:cubicBezTo>
                    <a:cubicBezTo>
                      <a:pt x="350317" y="58841"/>
                      <a:pt x="350692" y="58466"/>
                      <a:pt x="351026" y="58132"/>
                    </a:cubicBezTo>
                    <a:cubicBezTo>
                      <a:pt x="351650" y="57466"/>
                      <a:pt x="352359" y="56757"/>
                      <a:pt x="353150" y="56008"/>
                    </a:cubicBezTo>
                    <a:cubicBezTo>
                      <a:pt x="358108" y="51216"/>
                      <a:pt x="361691" y="47216"/>
                      <a:pt x="359108" y="42842"/>
                    </a:cubicBezTo>
                    <a:cubicBezTo>
                      <a:pt x="357025" y="39342"/>
                      <a:pt x="348067" y="37176"/>
                      <a:pt x="343276" y="36009"/>
                    </a:cubicBezTo>
                    <a:lnTo>
                      <a:pt x="340860" y="35426"/>
                    </a:lnTo>
                    <a:cubicBezTo>
                      <a:pt x="331069" y="32843"/>
                      <a:pt x="331277" y="28635"/>
                      <a:pt x="332360" y="24218"/>
                    </a:cubicBezTo>
                    <a:cubicBezTo>
                      <a:pt x="332985" y="21677"/>
                      <a:pt x="333277" y="20135"/>
                      <a:pt x="331527" y="18135"/>
                    </a:cubicBezTo>
                    <a:cubicBezTo>
                      <a:pt x="330611" y="17052"/>
                      <a:pt x="330527" y="17052"/>
                      <a:pt x="328527" y="18219"/>
                    </a:cubicBezTo>
                    <a:cubicBezTo>
                      <a:pt x="327277" y="18927"/>
                      <a:pt x="325736" y="19844"/>
                      <a:pt x="323778" y="19885"/>
                    </a:cubicBezTo>
                    <a:cubicBezTo>
                      <a:pt x="318819" y="20010"/>
                      <a:pt x="317778" y="19594"/>
                      <a:pt x="314987" y="16386"/>
                    </a:cubicBezTo>
                    <a:lnTo>
                      <a:pt x="313820" y="15052"/>
                    </a:lnTo>
                    <a:cubicBezTo>
                      <a:pt x="311445" y="12427"/>
                      <a:pt x="310237" y="9511"/>
                      <a:pt x="309279" y="7136"/>
                    </a:cubicBezTo>
                    <a:cubicBezTo>
                      <a:pt x="307487" y="2803"/>
                      <a:pt x="306945" y="1512"/>
                      <a:pt x="302112" y="2845"/>
                    </a:cubicBezTo>
                    <a:cubicBezTo>
                      <a:pt x="294446" y="4928"/>
                      <a:pt x="294613" y="8178"/>
                      <a:pt x="294863" y="13594"/>
                    </a:cubicBezTo>
                    <a:cubicBezTo>
                      <a:pt x="294988" y="16177"/>
                      <a:pt x="295113" y="19135"/>
                      <a:pt x="294238" y="22052"/>
                    </a:cubicBezTo>
                    <a:cubicBezTo>
                      <a:pt x="292947" y="26343"/>
                      <a:pt x="290322" y="29218"/>
                      <a:pt x="287989" y="31759"/>
                    </a:cubicBezTo>
                    <a:cubicBezTo>
                      <a:pt x="284739" y="35259"/>
                      <a:pt x="282198" y="38051"/>
                      <a:pt x="282989" y="43967"/>
                    </a:cubicBezTo>
                    <a:lnTo>
                      <a:pt x="283197" y="45425"/>
                    </a:lnTo>
                    <a:lnTo>
                      <a:pt x="281989" y="46258"/>
                    </a:lnTo>
                    <a:cubicBezTo>
                      <a:pt x="279364" y="48091"/>
                      <a:pt x="276739" y="48508"/>
                      <a:pt x="274406" y="48883"/>
                    </a:cubicBezTo>
                    <a:cubicBezTo>
                      <a:pt x="272948" y="49091"/>
                      <a:pt x="271573" y="49341"/>
                      <a:pt x="270406" y="49883"/>
                    </a:cubicBezTo>
                    <a:cubicBezTo>
                      <a:pt x="265240" y="52341"/>
                      <a:pt x="258907" y="62340"/>
                      <a:pt x="259241" y="69590"/>
                    </a:cubicBezTo>
                    <a:cubicBezTo>
                      <a:pt x="259407" y="73048"/>
                      <a:pt x="260990" y="75256"/>
                      <a:pt x="264157" y="76381"/>
                    </a:cubicBezTo>
                    <a:cubicBezTo>
                      <a:pt x="265949" y="77006"/>
                      <a:pt x="268990" y="76881"/>
                      <a:pt x="271906" y="76798"/>
                    </a:cubicBezTo>
                    <a:cubicBezTo>
                      <a:pt x="276990" y="76589"/>
                      <a:pt x="281822" y="76423"/>
                      <a:pt x="283989" y="79631"/>
                    </a:cubicBezTo>
                    <a:cubicBezTo>
                      <a:pt x="285322" y="81630"/>
                      <a:pt x="285197" y="84255"/>
                      <a:pt x="283614" y="87713"/>
                    </a:cubicBezTo>
                    <a:cubicBezTo>
                      <a:pt x="282947" y="89213"/>
                      <a:pt x="281531" y="90297"/>
                      <a:pt x="280156" y="91296"/>
                    </a:cubicBezTo>
                    <a:cubicBezTo>
                      <a:pt x="279448" y="91838"/>
                      <a:pt x="277948" y="92963"/>
                      <a:pt x="277864" y="93463"/>
                    </a:cubicBezTo>
                    <a:cubicBezTo>
                      <a:pt x="277864" y="93463"/>
                      <a:pt x="277906" y="93755"/>
                      <a:pt x="278448" y="94338"/>
                    </a:cubicBezTo>
                    <a:cubicBezTo>
                      <a:pt x="279197" y="95129"/>
                      <a:pt x="279573" y="95296"/>
                      <a:pt x="282447" y="93380"/>
                    </a:cubicBezTo>
                    <a:cubicBezTo>
                      <a:pt x="283405" y="92755"/>
                      <a:pt x="284364" y="92088"/>
                      <a:pt x="285406" y="91672"/>
                    </a:cubicBezTo>
                    <a:cubicBezTo>
                      <a:pt x="288947" y="90213"/>
                      <a:pt x="292113" y="89463"/>
                      <a:pt x="295155" y="88713"/>
                    </a:cubicBezTo>
                    <a:cubicBezTo>
                      <a:pt x="298946" y="87797"/>
                      <a:pt x="302279" y="87005"/>
                      <a:pt x="305571" y="85047"/>
                    </a:cubicBezTo>
                    <a:cubicBezTo>
                      <a:pt x="306112" y="84714"/>
                      <a:pt x="306696" y="84214"/>
                      <a:pt x="307279" y="83672"/>
                    </a:cubicBezTo>
                    <a:cubicBezTo>
                      <a:pt x="309070" y="82047"/>
                      <a:pt x="311737" y="79589"/>
                      <a:pt x="316195" y="81214"/>
                    </a:cubicBezTo>
                    <a:cubicBezTo>
                      <a:pt x="321611" y="83172"/>
                      <a:pt x="320861" y="87088"/>
                      <a:pt x="320528" y="88797"/>
                    </a:cubicBezTo>
                    <a:cubicBezTo>
                      <a:pt x="320486" y="89130"/>
                      <a:pt x="320361" y="89630"/>
                      <a:pt x="320403" y="89797"/>
                    </a:cubicBezTo>
                    <a:cubicBezTo>
                      <a:pt x="321320" y="90547"/>
                      <a:pt x="322944" y="90796"/>
                      <a:pt x="324652" y="91088"/>
                    </a:cubicBezTo>
                    <a:cubicBezTo>
                      <a:pt x="326861" y="91463"/>
                      <a:pt x="329360" y="91880"/>
                      <a:pt x="330902" y="94130"/>
                    </a:cubicBezTo>
                    <a:cubicBezTo>
                      <a:pt x="332194" y="96004"/>
                      <a:pt x="332485" y="98671"/>
                      <a:pt x="331736" y="102546"/>
                    </a:cubicBezTo>
                    <a:cubicBezTo>
                      <a:pt x="331444" y="104045"/>
                      <a:pt x="328735" y="117544"/>
                      <a:pt x="323944" y="123294"/>
                    </a:cubicBezTo>
                    <a:cubicBezTo>
                      <a:pt x="322694" y="124835"/>
                      <a:pt x="321236" y="125836"/>
                      <a:pt x="319819" y="126836"/>
                    </a:cubicBezTo>
                    <a:cubicBezTo>
                      <a:pt x="318278" y="127919"/>
                      <a:pt x="316945" y="128877"/>
                      <a:pt x="316070" y="130335"/>
                    </a:cubicBezTo>
                    <a:cubicBezTo>
                      <a:pt x="315153" y="131835"/>
                      <a:pt x="315070" y="133460"/>
                      <a:pt x="314903" y="135335"/>
                    </a:cubicBezTo>
                    <a:cubicBezTo>
                      <a:pt x="314778" y="137085"/>
                      <a:pt x="314653" y="139001"/>
                      <a:pt x="313778" y="140959"/>
                    </a:cubicBezTo>
                    <a:cubicBezTo>
                      <a:pt x="311987" y="145042"/>
                      <a:pt x="307612" y="148792"/>
                      <a:pt x="302862" y="150375"/>
                    </a:cubicBezTo>
                    <a:cubicBezTo>
                      <a:pt x="299821" y="151375"/>
                      <a:pt x="296821" y="151417"/>
                      <a:pt x="294280" y="150500"/>
                    </a:cubicBezTo>
                    <a:cubicBezTo>
                      <a:pt x="292321" y="151958"/>
                      <a:pt x="290322" y="152625"/>
                      <a:pt x="288697" y="153167"/>
                    </a:cubicBezTo>
                    <a:cubicBezTo>
                      <a:pt x="286030" y="154042"/>
                      <a:pt x="284239" y="154625"/>
                      <a:pt x="282697" y="158250"/>
                    </a:cubicBezTo>
                    <a:cubicBezTo>
                      <a:pt x="281073" y="162124"/>
                      <a:pt x="280406" y="169541"/>
                      <a:pt x="282031" y="173332"/>
                    </a:cubicBezTo>
                    <a:cubicBezTo>
                      <a:pt x="282406" y="174207"/>
                      <a:pt x="283572" y="175248"/>
                      <a:pt x="284697" y="176248"/>
                    </a:cubicBezTo>
                    <a:cubicBezTo>
                      <a:pt x="286488" y="177873"/>
                      <a:pt x="288530" y="179748"/>
                      <a:pt x="289030" y="182290"/>
                    </a:cubicBezTo>
                    <a:cubicBezTo>
                      <a:pt x="289697" y="185956"/>
                      <a:pt x="287905" y="188456"/>
                      <a:pt x="286447" y="190456"/>
                    </a:cubicBezTo>
                    <a:cubicBezTo>
                      <a:pt x="285781" y="191414"/>
                      <a:pt x="285114" y="192289"/>
                      <a:pt x="284781" y="193205"/>
                    </a:cubicBezTo>
                    <a:cubicBezTo>
                      <a:pt x="284072" y="195247"/>
                      <a:pt x="283739" y="197747"/>
                      <a:pt x="283405" y="200413"/>
                    </a:cubicBezTo>
                    <a:cubicBezTo>
                      <a:pt x="282697" y="205829"/>
                      <a:pt x="281906" y="211996"/>
                      <a:pt x="277239" y="215620"/>
                    </a:cubicBezTo>
                    <a:cubicBezTo>
                      <a:pt x="275698" y="216829"/>
                      <a:pt x="273907" y="217329"/>
                      <a:pt x="272365" y="217745"/>
                    </a:cubicBezTo>
                    <a:cubicBezTo>
                      <a:pt x="270948" y="218120"/>
                      <a:pt x="269740" y="218454"/>
                      <a:pt x="268948" y="219203"/>
                    </a:cubicBezTo>
                    <a:cubicBezTo>
                      <a:pt x="268157" y="219953"/>
                      <a:pt x="267823" y="220662"/>
                      <a:pt x="267448" y="221537"/>
                    </a:cubicBezTo>
                    <a:cubicBezTo>
                      <a:pt x="266657" y="223328"/>
                      <a:pt x="265657" y="225578"/>
                      <a:pt x="261324" y="227244"/>
                    </a:cubicBezTo>
                    <a:cubicBezTo>
                      <a:pt x="258074" y="228494"/>
                      <a:pt x="254741" y="228661"/>
                      <a:pt x="251533" y="228828"/>
                    </a:cubicBezTo>
                    <a:cubicBezTo>
                      <a:pt x="246158" y="229119"/>
                      <a:pt x="242701" y="229453"/>
                      <a:pt x="240242" y="232911"/>
                    </a:cubicBezTo>
                    <a:cubicBezTo>
                      <a:pt x="239367" y="234161"/>
                      <a:pt x="238659" y="235494"/>
                      <a:pt x="238034" y="236827"/>
                    </a:cubicBezTo>
                    <a:cubicBezTo>
                      <a:pt x="236659" y="239577"/>
                      <a:pt x="235201" y="242452"/>
                      <a:pt x="232118" y="243285"/>
                    </a:cubicBezTo>
                    <a:cubicBezTo>
                      <a:pt x="229535" y="243952"/>
                      <a:pt x="226535" y="243035"/>
                      <a:pt x="222452" y="240285"/>
                    </a:cubicBezTo>
                    <a:cubicBezTo>
                      <a:pt x="220619" y="239035"/>
                      <a:pt x="219077" y="237744"/>
                      <a:pt x="217744" y="236577"/>
                    </a:cubicBezTo>
                    <a:cubicBezTo>
                      <a:pt x="213286" y="232744"/>
                      <a:pt x="211953" y="231577"/>
                      <a:pt x="207036" y="236827"/>
                    </a:cubicBezTo>
                    <a:cubicBezTo>
                      <a:pt x="206370" y="237535"/>
                      <a:pt x="205703" y="238577"/>
                      <a:pt x="204995" y="239702"/>
                    </a:cubicBezTo>
                    <a:cubicBezTo>
                      <a:pt x="203328" y="242368"/>
                      <a:pt x="201245" y="245660"/>
                      <a:pt x="197579" y="246160"/>
                    </a:cubicBezTo>
                    <a:cubicBezTo>
                      <a:pt x="195912" y="246368"/>
                      <a:pt x="193787" y="246451"/>
                      <a:pt x="192287" y="245201"/>
                    </a:cubicBezTo>
                    <a:cubicBezTo>
                      <a:pt x="190829" y="243993"/>
                      <a:pt x="190746" y="242243"/>
                      <a:pt x="190704" y="240952"/>
                    </a:cubicBezTo>
                    <a:cubicBezTo>
                      <a:pt x="190662" y="239910"/>
                      <a:pt x="190621" y="238994"/>
                      <a:pt x="190038" y="238202"/>
                    </a:cubicBezTo>
                    <a:cubicBezTo>
                      <a:pt x="186371" y="233327"/>
                      <a:pt x="177455" y="228869"/>
                      <a:pt x="171456" y="230453"/>
                    </a:cubicBezTo>
                    <a:cubicBezTo>
                      <a:pt x="168789" y="231161"/>
                      <a:pt x="168456" y="232161"/>
                      <a:pt x="167873" y="233911"/>
                    </a:cubicBezTo>
                    <a:cubicBezTo>
                      <a:pt x="167289" y="235619"/>
                      <a:pt x="166540" y="237910"/>
                      <a:pt x="163581" y="239369"/>
                    </a:cubicBezTo>
                    <a:cubicBezTo>
                      <a:pt x="162081" y="240119"/>
                      <a:pt x="159915" y="240202"/>
                      <a:pt x="157373" y="240285"/>
                    </a:cubicBezTo>
                    <a:cubicBezTo>
                      <a:pt x="155290" y="240369"/>
                      <a:pt x="151832" y="240493"/>
                      <a:pt x="150957" y="241243"/>
                    </a:cubicBezTo>
                    <a:cubicBezTo>
                      <a:pt x="140333" y="249868"/>
                      <a:pt x="142375" y="263242"/>
                      <a:pt x="144541" y="270408"/>
                    </a:cubicBezTo>
                    <a:lnTo>
                      <a:pt x="145333" y="273074"/>
                    </a:lnTo>
                    <a:lnTo>
                      <a:pt x="142583" y="273491"/>
                    </a:lnTo>
                    <a:cubicBezTo>
                      <a:pt x="137708" y="274241"/>
                      <a:pt x="135667" y="275491"/>
                      <a:pt x="135375" y="276407"/>
                    </a:cubicBezTo>
                    <a:cubicBezTo>
                      <a:pt x="134709" y="278449"/>
                      <a:pt x="139666" y="283240"/>
                      <a:pt x="142333" y="285823"/>
                    </a:cubicBezTo>
                    <a:cubicBezTo>
                      <a:pt x="145833" y="289198"/>
                      <a:pt x="147791" y="291198"/>
                      <a:pt x="147999" y="293364"/>
                    </a:cubicBezTo>
                    <a:cubicBezTo>
                      <a:pt x="148958" y="303447"/>
                      <a:pt x="129168" y="316529"/>
                      <a:pt x="118501" y="322779"/>
                    </a:cubicBezTo>
                    <a:cubicBezTo>
                      <a:pt x="117168" y="326779"/>
                      <a:pt x="115627" y="330653"/>
                      <a:pt x="116585" y="335195"/>
                    </a:cubicBezTo>
                    <a:cubicBezTo>
                      <a:pt x="118376" y="343361"/>
                      <a:pt x="126918" y="341569"/>
                      <a:pt x="130209" y="348485"/>
                    </a:cubicBezTo>
                    <a:cubicBezTo>
                      <a:pt x="133292" y="354985"/>
                      <a:pt x="131626" y="363318"/>
                      <a:pt x="128709" y="368650"/>
                    </a:cubicBezTo>
                    <a:cubicBezTo>
                      <a:pt x="127084" y="371650"/>
                      <a:pt x="123418" y="373192"/>
                      <a:pt x="124168" y="377441"/>
                    </a:cubicBezTo>
                    <a:cubicBezTo>
                      <a:pt x="124709" y="380608"/>
                      <a:pt x="129084" y="382025"/>
                      <a:pt x="130709" y="385608"/>
                    </a:cubicBezTo>
                    <a:cubicBezTo>
                      <a:pt x="135500" y="396148"/>
                      <a:pt x="123043" y="402773"/>
                      <a:pt x="126459" y="412397"/>
                    </a:cubicBezTo>
                    <a:cubicBezTo>
                      <a:pt x="128501" y="418105"/>
                      <a:pt x="134167" y="418938"/>
                      <a:pt x="136625" y="423521"/>
                    </a:cubicBezTo>
                    <a:cubicBezTo>
                      <a:pt x="141500" y="432604"/>
                      <a:pt x="132751" y="438353"/>
                      <a:pt x="127709" y="443853"/>
                    </a:cubicBezTo>
                    <a:cubicBezTo>
                      <a:pt x="121793" y="450311"/>
                      <a:pt x="120460" y="456477"/>
                      <a:pt x="122001" y="465060"/>
                    </a:cubicBezTo>
                    <a:cubicBezTo>
                      <a:pt x="123501" y="473476"/>
                      <a:pt x="130001" y="475767"/>
                      <a:pt x="133000" y="482809"/>
                    </a:cubicBezTo>
                    <a:cubicBezTo>
                      <a:pt x="135042" y="487558"/>
                      <a:pt x="132833" y="499932"/>
                      <a:pt x="128084" y="503432"/>
                    </a:cubicBezTo>
                    <a:cubicBezTo>
                      <a:pt x="124460" y="506098"/>
                      <a:pt x="112543" y="507098"/>
                      <a:pt x="107586" y="508723"/>
                    </a:cubicBezTo>
                    <a:cubicBezTo>
                      <a:pt x="97337" y="512098"/>
                      <a:pt x="86670" y="512056"/>
                      <a:pt x="76129" y="514181"/>
                    </a:cubicBezTo>
                    <a:cubicBezTo>
                      <a:pt x="67422" y="515931"/>
                      <a:pt x="57381" y="520847"/>
                      <a:pt x="48840" y="516598"/>
                    </a:cubicBezTo>
                    <a:cubicBezTo>
                      <a:pt x="40382" y="512390"/>
                      <a:pt x="35091" y="503723"/>
                      <a:pt x="35716" y="519431"/>
                    </a:cubicBezTo>
                    <a:cubicBezTo>
                      <a:pt x="35799" y="521306"/>
                      <a:pt x="36841" y="523680"/>
                      <a:pt x="36216" y="525597"/>
                    </a:cubicBezTo>
                    <a:cubicBezTo>
                      <a:pt x="35466" y="527889"/>
                      <a:pt x="33716" y="527597"/>
                      <a:pt x="33008" y="529138"/>
                    </a:cubicBezTo>
                    <a:cubicBezTo>
                      <a:pt x="30425" y="534513"/>
                      <a:pt x="30341" y="532263"/>
                      <a:pt x="32591" y="538513"/>
                    </a:cubicBezTo>
                    <a:cubicBezTo>
                      <a:pt x="34300" y="543179"/>
                      <a:pt x="37132" y="543845"/>
                      <a:pt x="34508" y="550137"/>
                    </a:cubicBezTo>
                    <a:cubicBezTo>
                      <a:pt x="33383" y="552845"/>
                      <a:pt x="30383" y="557344"/>
                      <a:pt x="28842" y="559803"/>
                    </a:cubicBezTo>
                    <a:cubicBezTo>
                      <a:pt x="25342" y="565386"/>
                      <a:pt x="20301" y="569010"/>
                      <a:pt x="14468" y="573302"/>
                    </a:cubicBezTo>
                    <a:cubicBezTo>
                      <a:pt x="9135" y="577218"/>
                      <a:pt x="2385" y="578801"/>
                      <a:pt x="2344" y="587300"/>
                    </a:cubicBezTo>
                    <a:cubicBezTo>
                      <a:pt x="2344" y="594758"/>
                      <a:pt x="5885" y="594425"/>
                      <a:pt x="11634" y="598133"/>
                    </a:cubicBezTo>
                    <a:cubicBezTo>
                      <a:pt x="20967" y="604133"/>
                      <a:pt x="27133" y="614007"/>
                      <a:pt x="34258" y="622256"/>
                    </a:cubicBezTo>
                    <a:cubicBezTo>
                      <a:pt x="42091" y="631256"/>
                      <a:pt x="51090" y="640171"/>
                      <a:pt x="56381" y="650962"/>
                    </a:cubicBezTo>
                    <a:cubicBezTo>
                      <a:pt x="60131" y="658545"/>
                      <a:pt x="59547" y="666086"/>
                      <a:pt x="62506" y="673961"/>
                    </a:cubicBezTo>
                    <a:cubicBezTo>
                      <a:pt x="65547" y="682044"/>
                      <a:pt x="69463" y="693668"/>
                      <a:pt x="74505" y="700709"/>
                    </a:cubicBezTo>
                    <a:cubicBezTo>
                      <a:pt x="77254" y="704542"/>
                      <a:pt x="81546" y="704375"/>
                      <a:pt x="83796" y="706333"/>
                    </a:cubicBezTo>
                    <a:cubicBezTo>
                      <a:pt x="87004" y="709166"/>
                      <a:pt x="86921" y="712291"/>
                      <a:pt x="88546" y="716457"/>
                    </a:cubicBezTo>
                    <a:cubicBezTo>
                      <a:pt x="90587" y="721707"/>
                      <a:pt x="94462" y="726165"/>
                      <a:pt x="94295" y="732206"/>
                    </a:cubicBezTo>
                    <a:cubicBezTo>
                      <a:pt x="94212" y="735914"/>
                      <a:pt x="91920" y="737039"/>
                      <a:pt x="92753" y="741039"/>
                    </a:cubicBezTo>
                    <a:cubicBezTo>
                      <a:pt x="93712" y="745455"/>
                      <a:pt x="96628" y="741914"/>
                      <a:pt x="95170" y="748288"/>
                    </a:cubicBezTo>
                    <a:cubicBezTo>
                      <a:pt x="93962" y="753580"/>
                      <a:pt x="91087" y="752830"/>
                      <a:pt x="92753" y="758704"/>
                    </a:cubicBezTo>
                    <a:cubicBezTo>
                      <a:pt x="93836" y="762662"/>
                      <a:pt x="97378" y="762246"/>
                      <a:pt x="96795" y="767245"/>
                    </a:cubicBezTo>
                    <a:cubicBezTo>
                      <a:pt x="96295" y="771620"/>
                      <a:pt x="91337" y="774203"/>
                      <a:pt x="88129" y="775745"/>
                    </a:cubicBezTo>
                    <a:cubicBezTo>
                      <a:pt x="84838" y="777328"/>
                      <a:pt x="79213" y="776120"/>
                      <a:pt x="76129" y="779078"/>
                    </a:cubicBezTo>
                    <a:cubicBezTo>
                      <a:pt x="73213" y="781911"/>
                      <a:pt x="75171" y="783994"/>
                      <a:pt x="73213" y="787035"/>
                    </a:cubicBezTo>
                    <a:cubicBezTo>
                      <a:pt x="69797" y="792327"/>
                      <a:pt x="59964" y="793952"/>
                      <a:pt x="59256" y="801076"/>
                    </a:cubicBezTo>
                    <a:cubicBezTo>
                      <a:pt x="58381" y="809701"/>
                      <a:pt x="67380" y="808034"/>
                      <a:pt x="72880" y="811159"/>
                    </a:cubicBezTo>
                    <a:cubicBezTo>
                      <a:pt x="80754" y="815616"/>
                      <a:pt x="75630" y="826657"/>
                      <a:pt x="84462" y="829782"/>
                    </a:cubicBezTo>
                    <a:cubicBezTo>
                      <a:pt x="86754" y="830615"/>
                      <a:pt x="89295" y="828615"/>
                      <a:pt x="91837" y="830074"/>
                    </a:cubicBezTo>
                    <a:cubicBezTo>
                      <a:pt x="93712" y="831157"/>
                      <a:pt x="93087" y="833032"/>
                      <a:pt x="94336" y="833907"/>
                    </a:cubicBezTo>
                    <a:cubicBezTo>
                      <a:pt x="96878" y="835657"/>
                      <a:pt x="101878" y="842365"/>
                      <a:pt x="101878" y="832198"/>
                    </a:cubicBezTo>
                    <a:cubicBezTo>
                      <a:pt x="101878" y="826908"/>
                      <a:pt x="100961" y="830532"/>
                      <a:pt x="100920" y="824283"/>
                    </a:cubicBezTo>
                    <a:cubicBezTo>
                      <a:pt x="100920" y="819075"/>
                      <a:pt x="104752" y="810617"/>
                      <a:pt x="101420" y="805784"/>
                    </a:cubicBezTo>
                    <a:cubicBezTo>
                      <a:pt x="98211" y="801076"/>
                      <a:pt x="87504" y="805701"/>
                      <a:pt x="85254" y="797326"/>
                    </a:cubicBezTo>
                    <a:cubicBezTo>
                      <a:pt x="82546" y="787160"/>
                      <a:pt x="97753" y="790910"/>
                      <a:pt x="103544" y="788452"/>
                    </a:cubicBezTo>
                    <a:cubicBezTo>
                      <a:pt x="110169" y="785619"/>
                      <a:pt x="114960" y="781702"/>
                      <a:pt x="122835" y="787119"/>
                    </a:cubicBezTo>
                    <a:cubicBezTo>
                      <a:pt x="125542" y="780828"/>
                      <a:pt x="123001" y="773870"/>
                      <a:pt x="124501" y="767370"/>
                    </a:cubicBezTo>
                    <a:cubicBezTo>
                      <a:pt x="126084" y="760621"/>
                      <a:pt x="131251" y="758288"/>
                      <a:pt x="128459" y="752205"/>
                    </a:cubicBezTo>
                    <a:cubicBezTo>
                      <a:pt x="127459" y="749997"/>
                      <a:pt x="122751" y="748330"/>
                      <a:pt x="122418" y="746163"/>
                    </a:cubicBezTo>
                    <a:cubicBezTo>
                      <a:pt x="121710" y="741872"/>
                      <a:pt x="126126" y="741581"/>
                      <a:pt x="127792" y="738414"/>
                    </a:cubicBezTo>
                    <a:cubicBezTo>
                      <a:pt x="130084" y="733998"/>
                      <a:pt x="132042" y="723374"/>
                      <a:pt x="130250" y="718999"/>
                    </a:cubicBezTo>
                    <a:cubicBezTo>
                      <a:pt x="138000" y="708958"/>
                      <a:pt x="125251" y="708958"/>
                      <a:pt x="129001" y="698542"/>
                    </a:cubicBezTo>
                    <a:cubicBezTo>
                      <a:pt x="130667" y="693918"/>
                      <a:pt x="148041" y="683710"/>
                      <a:pt x="150707" y="689668"/>
                    </a:cubicBezTo>
                    <a:cubicBezTo>
                      <a:pt x="153541" y="696126"/>
                      <a:pt x="136583" y="708583"/>
                      <a:pt x="143500" y="715083"/>
                    </a:cubicBezTo>
                    <a:cubicBezTo>
                      <a:pt x="151999" y="723040"/>
                      <a:pt x="162540" y="697209"/>
                      <a:pt x="164373" y="692084"/>
                    </a:cubicBezTo>
                    <a:cubicBezTo>
                      <a:pt x="170248" y="676002"/>
                      <a:pt x="175914" y="685251"/>
                      <a:pt x="177414" y="697750"/>
                    </a:cubicBezTo>
                    <a:cubicBezTo>
                      <a:pt x="178455" y="706375"/>
                      <a:pt x="180664" y="724498"/>
                      <a:pt x="191913" y="718707"/>
                    </a:cubicBezTo>
                    <a:cubicBezTo>
                      <a:pt x="193871" y="717707"/>
                      <a:pt x="194621" y="713708"/>
                      <a:pt x="196746" y="713041"/>
                    </a:cubicBezTo>
                    <a:cubicBezTo>
                      <a:pt x="200578" y="711833"/>
                      <a:pt x="199829" y="714124"/>
                      <a:pt x="201495" y="714166"/>
                    </a:cubicBezTo>
                    <a:cubicBezTo>
                      <a:pt x="202412" y="714208"/>
                      <a:pt x="202412" y="717082"/>
                      <a:pt x="205328" y="716707"/>
                    </a:cubicBezTo>
                    <a:cubicBezTo>
                      <a:pt x="207787" y="716416"/>
                      <a:pt x="210203" y="711458"/>
                      <a:pt x="211703" y="709750"/>
                    </a:cubicBezTo>
                    <a:cubicBezTo>
                      <a:pt x="224452" y="694876"/>
                      <a:pt x="217244" y="715833"/>
                      <a:pt x="227452" y="715541"/>
                    </a:cubicBezTo>
                    <a:cubicBezTo>
                      <a:pt x="232576" y="715416"/>
                      <a:pt x="232993" y="703583"/>
                      <a:pt x="240159" y="703542"/>
                    </a:cubicBezTo>
                    <a:cubicBezTo>
                      <a:pt x="245617" y="703500"/>
                      <a:pt x="247991" y="711166"/>
                      <a:pt x="254449" y="708125"/>
                    </a:cubicBezTo>
                    <a:cubicBezTo>
                      <a:pt x="262407" y="704375"/>
                      <a:pt x="269657" y="690876"/>
                      <a:pt x="275906" y="684377"/>
                    </a:cubicBezTo>
                    <a:cubicBezTo>
                      <a:pt x="283447" y="676585"/>
                      <a:pt x="291447" y="669294"/>
                      <a:pt x="297155" y="660378"/>
                    </a:cubicBezTo>
                    <a:cubicBezTo>
                      <a:pt x="302821" y="651504"/>
                      <a:pt x="306112" y="642921"/>
                      <a:pt x="311195" y="633672"/>
                    </a:cubicBezTo>
                    <a:cubicBezTo>
                      <a:pt x="317070" y="623006"/>
                      <a:pt x="323278" y="615632"/>
                      <a:pt x="330569" y="606466"/>
                    </a:cubicBezTo>
                    <a:cubicBezTo>
                      <a:pt x="337860" y="597300"/>
                      <a:pt x="336818" y="584093"/>
                      <a:pt x="341485" y="573677"/>
                    </a:cubicBezTo>
                    <a:cubicBezTo>
                      <a:pt x="342276" y="571885"/>
                      <a:pt x="355650" y="548345"/>
                      <a:pt x="350359" y="547387"/>
                    </a:cubicBezTo>
                    <a:cubicBezTo>
                      <a:pt x="335943" y="544762"/>
                      <a:pt x="355192" y="533305"/>
                      <a:pt x="356734" y="528347"/>
                    </a:cubicBezTo>
                    <a:cubicBezTo>
                      <a:pt x="359483" y="519347"/>
                      <a:pt x="347318" y="515098"/>
                      <a:pt x="351234" y="506182"/>
                    </a:cubicBezTo>
                    <a:cubicBezTo>
                      <a:pt x="354109" y="499682"/>
                      <a:pt x="362566" y="498682"/>
                      <a:pt x="356400" y="490058"/>
                    </a:cubicBezTo>
                    <a:cubicBezTo>
                      <a:pt x="353775" y="486350"/>
                      <a:pt x="349276" y="490141"/>
                      <a:pt x="350401" y="483183"/>
                    </a:cubicBezTo>
                    <a:cubicBezTo>
                      <a:pt x="351109" y="478934"/>
                      <a:pt x="356067" y="479184"/>
                      <a:pt x="357650" y="476767"/>
                    </a:cubicBezTo>
                    <a:cubicBezTo>
                      <a:pt x="363441" y="468060"/>
                      <a:pt x="352484" y="465185"/>
                      <a:pt x="353109" y="457394"/>
                    </a:cubicBezTo>
                    <a:cubicBezTo>
                      <a:pt x="353984" y="446144"/>
                      <a:pt x="373107" y="442228"/>
                      <a:pt x="371774" y="430354"/>
                    </a:cubicBezTo>
                    <a:cubicBezTo>
                      <a:pt x="371191" y="425271"/>
                      <a:pt x="356358" y="412855"/>
                      <a:pt x="370482" y="410939"/>
                    </a:cubicBezTo>
                    <a:cubicBezTo>
                      <a:pt x="371399" y="406939"/>
                      <a:pt x="368357" y="404190"/>
                      <a:pt x="368608" y="400523"/>
                    </a:cubicBezTo>
                    <a:cubicBezTo>
                      <a:pt x="368899" y="396523"/>
                      <a:pt x="372607" y="393357"/>
                      <a:pt x="373774" y="389607"/>
                    </a:cubicBezTo>
                    <a:cubicBezTo>
                      <a:pt x="375690" y="383566"/>
                      <a:pt x="373149" y="383108"/>
                      <a:pt x="372232" y="377650"/>
                    </a:cubicBezTo>
                    <a:cubicBezTo>
                      <a:pt x="371191" y="371317"/>
                      <a:pt x="375232" y="367692"/>
                      <a:pt x="376357" y="361984"/>
                    </a:cubicBezTo>
                    <a:cubicBezTo>
                      <a:pt x="377482" y="356318"/>
                      <a:pt x="374315" y="351027"/>
                      <a:pt x="375357" y="345569"/>
                    </a:cubicBezTo>
                    <a:cubicBezTo>
                      <a:pt x="376024" y="342111"/>
                      <a:pt x="378940" y="338778"/>
                      <a:pt x="380315" y="335570"/>
                    </a:cubicBezTo>
                    <a:cubicBezTo>
                      <a:pt x="382148" y="331320"/>
                      <a:pt x="381856" y="327987"/>
                      <a:pt x="383023" y="323779"/>
                    </a:cubicBezTo>
                    <a:cubicBezTo>
                      <a:pt x="384065" y="320154"/>
                      <a:pt x="387231" y="317071"/>
                      <a:pt x="387898" y="313280"/>
                    </a:cubicBezTo>
                    <a:cubicBezTo>
                      <a:pt x="389356" y="305072"/>
                      <a:pt x="385939" y="296947"/>
                      <a:pt x="388189" y="288365"/>
                    </a:cubicBezTo>
                    <a:cubicBezTo>
                      <a:pt x="390272" y="280407"/>
                      <a:pt x="396231" y="272408"/>
                      <a:pt x="397272" y="263742"/>
                    </a:cubicBezTo>
                    <a:cubicBezTo>
                      <a:pt x="398522" y="253368"/>
                      <a:pt x="392897" y="241618"/>
                      <a:pt x="395647" y="230578"/>
                    </a:cubicBezTo>
                    <a:cubicBezTo>
                      <a:pt x="396772" y="226078"/>
                      <a:pt x="399772" y="222620"/>
                      <a:pt x="400772" y="218078"/>
                    </a:cubicBezTo>
                    <a:cubicBezTo>
                      <a:pt x="402022" y="212537"/>
                      <a:pt x="400105" y="207579"/>
                      <a:pt x="400813" y="202330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8" name="Полилиния: фигура 117">
                <a:extLst>
                  <a:ext uri="{FF2B5EF4-FFF2-40B4-BE49-F238E27FC236}">
                    <a16:creationId xmlns:a16="http://schemas.microsoft.com/office/drawing/2014/main" id="{E87FFCE4-52FB-44BB-9D82-47DAA743D7C1}"/>
                  </a:ext>
                </a:extLst>
              </p:cNvPr>
              <p:cNvSpPr/>
              <p:nvPr/>
            </p:nvSpPr>
            <p:spPr>
              <a:xfrm>
                <a:off x="6345467" y="4501830"/>
                <a:ext cx="824937" cy="1041588"/>
              </a:xfrm>
              <a:custGeom>
                <a:avLst/>
                <a:gdLst>
                  <a:gd name="connsiteX0" fmla="*/ 818681 w 824937"/>
                  <a:gd name="connsiteY0" fmla="*/ 426895 h 1041587"/>
                  <a:gd name="connsiteX1" fmla="*/ 810807 w 824937"/>
                  <a:gd name="connsiteY1" fmla="*/ 410604 h 1041587"/>
                  <a:gd name="connsiteX2" fmla="*/ 796724 w 824937"/>
                  <a:gd name="connsiteY2" fmla="*/ 387106 h 1041587"/>
                  <a:gd name="connsiteX3" fmla="*/ 791975 w 824937"/>
                  <a:gd name="connsiteY3" fmla="*/ 385523 h 1041587"/>
                  <a:gd name="connsiteX4" fmla="*/ 782934 w 824937"/>
                  <a:gd name="connsiteY4" fmla="*/ 380107 h 1041587"/>
                  <a:gd name="connsiteX5" fmla="*/ 782726 w 824937"/>
                  <a:gd name="connsiteY5" fmla="*/ 369191 h 1041587"/>
                  <a:gd name="connsiteX6" fmla="*/ 783809 w 824937"/>
                  <a:gd name="connsiteY6" fmla="*/ 365983 h 1041587"/>
                  <a:gd name="connsiteX7" fmla="*/ 782434 w 824937"/>
                  <a:gd name="connsiteY7" fmla="*/ 361483 h 1041587"/>
                  <a:gd name="connsiteX8" fmla="*/ 778392 w 824937"/>
                  <a:gd name="connsiteY8" fmla="*/ 356400 h 1041587"/>
                  <a:gd name="connsiteX9" fmla="*/ 777809 w 824937"/>
                  <a:gd name="connsiteY9" fmla="*/ 355192 h 1041587"/>
                  <a:gd name="connsiteX10" fmla="*/ 778226 w 824937"/>
                  <a:gd name="connsiteY10" fmla="*/ 339068 h 1041587"/>
                  <a:gd name="connsiteX11" fmla="*/ 792350 w 824937"/>
                  <a:gd name="connsiteY11" fmla="*/ 337235 h 1041587"/>
                  <a:gd name="connsiteX12" fmla="*/ 799099 w 824937"/>
                  <a:gd name="connsiteY12" fmla="*/ 337693 h 1041587"/>
                  <a:gd name="connsiteX13" fmla="*/ 801474 w 824937"/>
                  <a:gd name="connsiteY13" fmla="*/ 332943 h 1041587"/>
                  <a:gd name="connsiteX14" fmla="*/ 794349 w 824937"/>
                  <a:gd name="connsiteY14" fmla="*/ 328569 h 1041587"/>
                  <a:gd name="connsiteX15" fmla="*/ 785142 w 824937"/>
                  <a:gd name="connsiteY15" fmla="*/ 322611 h 1041587"/>
                  <a:gd name="connsiteX16" fmla="*/ 782517 w 824937"/>
                  <a:gd name="connsiteY16" fmla="*/ 315486 h 1041587"/>
                  <a:gd name="connsiteX17" fmla="*/ 778434 w 824937"/>
                  <a:gd name="connsiteY17" fmla="*/ 309362 h 1041587"/>
                  <a:gd name="connsiteX18" fmla="*/ 773976 w 824937"/>
                  <a:gd name="connsiteY18" fmla="*/ 311779 h 1041587"/>
                  <a:gd name="connsiteX19" fmla="*/ 768768 w 824937"/>
                  <a:gd name="connsiteY19" fmla="*/ 314778 h 1041587"/>
                  <a:gd name="connsiteX20" fmla="*/ 763227 w 824937"/>
                  <a:gd name="connsiteY20" fmla="*/ 311445 h 1041587"/>
                  <a:gd name="connsiteX21" fmla="*/ 763310 w 824937"/>
                  <a:gd name="connsiteY21" fmla="*/ 295863 h 1041587"/>
                  <a:gd name="connsiteX22" fmla="*/ 763977 w 824937"/>
                  <a:gd name="connsiteY22" fmla="*/ 294155 h 1041587"/>
                  <a:gd name="connsiteX23" fmla="*/ 766185 w 824937"/>
                  <a:gd name="connsiteY23" fmla="*/ 289447 h 1041587"/>
                  <a:gd name="connsiteX24" fmla="*/ 769143 w 824937"/>
                  <a:gd name="connsiteY24" fmla="*/ 280614 h 1041587"/>
                  <a:gd name="connsiteX25" fmla="*/ 769935 w 824937"/>
                  <a:gd name="connsiteY25" fmla="*/ 275906 h 1041587"/>
                  <a:gd name="connsiteX26" fmla="*/ 771018 w 824937"/>
                  <a:gd name="connsiteY26" fmla="*/ 266657 h 1041587"/>
                  <a:gd name="connsiteX27" fmla="*/ 763227 w 824937"/>
                  <a:gd name="connsiteY27" fmla="*/ 248908 h 1041587"/>
                  <a:gd name="connsiteX28" fmla="*/ 758311 w 824937"/>
                  <a:gd name="connsiteY28" fmla="*/ 240201 h 1041587"/>
                  <a:gd name="connsiteX29" fmla="*/ 756352 w 824937"/>
                  <a:gd name="connsiteY29" fmla="*/ 235909 h 1041587"/>
                  <a:gd name="connsiteX30" fmla="*/ 748770 w 824937"/>
                  <a:gd name="connsiteY30" fmla="*/ 224868 h 1041587"/>
                  <a:gd name="connsiteX31" fmla="*/ 742020 w 824937"/>
                  <a:gd name="connsiteY31" fmla="*/ 226701 h 1041587"/>
                  <a:gd name="connsiteX32" fmla="*/ 735604 w 824937"/>
                  <a:gd name="connsiteY32" fmla="*/ 232326 h 1041587"/>
                  <a:gd name="connsiteX33" fmla="*/ 726022 w 824937"/>
                  <a:gd name="connsiteY33" fmla="*/ 237951 h 1041587"/>
                  <a:gd name="connsiteX34" fmla="*/ 717439 w 824937"/>
                  <a:gd name="connsiteY34" fmla="*/ 230076 h 1041587"/>
                  <a:gd name="connsiteX35" fmla="*/ 711064 w 824937"/>
                  <a:gd name="connsiteY35" fmla="*/ 215869 h 1041587"/>
                  <a:gd name="connsiteX36" fmla="*/ 699190 w 824937"/>
                  <a:gd name="connsiteY36" fmla="*/ 197870 h 1041587"/>
                  <a:gd name="connsiteX37" fmla="*/ 681441 w 824937"/>
                  <a:gd name="connsiteY37" fmla="*/ 202953 h 1041587"/>
                  <a:gd name="connsiteX38" fmla="*/ 669359 w 824937"/>
                  <a:gd name="connsiteY38" fmla="*/ 212453 h 1041587"/>
                  <a:gd name="connsiteX39" fmla="*/ 667693 w 824937"/>
                  <a:gd name="connsiteY39" fmla="*/ 214744 h 1041587"/>
                  <a:gd name="connsiteX40" fmla="*/ 663943 w 824937"/>
                  <a:gd name="connsiteY40" fmla="*/ 219036 h 1041587"/>
                  <a:gd name="connsiteX41" fmla="*/ 658402 w 824937"/>
                  <a:gd name="connsiteY41" fmla="*/ 219827 h 1041587"/>
                  <a:gd name="connsiteX42" fmla="*/ 657485 w 824937"/>
                  <a:gd name="connsiteY42" fmla="*/ 219785 h 1041587"/>
                  <a:gd name="connsiteX43" fmla="*/ 656985 w 824937"/>
                  <a:gd name="connsiteY43" fmla="*/ 220077 h 1041587"/>
                  <a:gd name="connsiteX44" fmla="*/ 645736 w 824937"/>
                  <a:gd name="connsiteY44" fmla="*/ 226452 h 1041587"/>
                  <a:gd name="connsiteX45" fmla="*/ 638070 w 824937"/>
                  <a:gd name="connsiteY45" fmla="*/ 223910 h 1041587"/>
                  <a:gd name="connsiteX46" fmla="*/ 638820 w 824937"/>
                  <a:gd name="connsiteY46" fmla="*/ 217202 h 1041587"/>
                  <a:gd name="connsiteX47" fmla="*/ 639694 w 824937"/>
                  <a:gd name="connsiteY47" fmla="*/ 214994 h 1041587"/>
                  <a:gd name="connsiteX48" fmla="*/ 634778 w 824937"/>
                  <a:gd name="connsiteY48" fmla="*/ 208620 h 1041587"/>
                  <a:gd name="connsiteX49" fmla="*/ 632612 w 824937"/>
                  <a:gd name="connsiteY49" fmla="*/ 190204 h 1041587"/>
                  <a:gd name="connsiteX50" fmla="*/ 645611 w 824937"/>
                  <a:gd name="connsiteY50" fmla="*/ 179955 h 1041587"/>
                  <a:gd name="connsiteX51" fmla="*/ 653735 w 824937"/>
                  <a:gd name="connsiteY51" fmla="*/ 175331 h 1041587"/>
                  <a:gd name="connsiteX52" fmla="*/ 646819 w 824937"/>
                  <a:gd name="connsiteY52" fmla="*/ 174164 h 1041587"/>
                  <a:gd name="connsiteX53" fmla="*/ 638070 w 824937"/>
                  <a:gd name="connsiteY53" fmla="*/ 172872 h 1041587"/>
                  <a:gd name="connsiteX54" fmla="*/ 633237 w 824937"/>
                  <a:gd name="connsiteY54" fmla="*/ 167414 h 1041587"/>
                  <a:gd name="connsiteX55" fmla="*/ 631862 w 824937"/>
                  <a:gd name="connsiteY55" fmla="*/ 165248 h 1041587"/>
                  <a:gd name="connsiteX56" fmla="*/ 627529 w 824937"/>
                  <a:gd name="connsiteY56" fmla="*/ 165539 h 1041587"/>
                  <a:gd name="connsiteX57" fmla="*/ 623029 w 824937"/>
                  <a:gd name="connsiteY57" fmla="*/ 165956 h 1041587"/>
                  <a:gd name="connsiteX58" fmla="*/ 618404 w 824937"/>
                  <a:gd name="connsiteY58" fmla="*/ 166206 h 1041587"/>
                  <a:gd name="connsiteX59" fmla="*/ 606156 w 824937"/>
                  <a:gd name="connsiteY59" fmla="*/ 164956 h 1041587"/>
                  <a:gd name="connsiteX60" fmla="*/ 602489 w 824937"/>
                  <a:gd name="connsiteY60" fmla="*/ 155957 h 1041587"/>
                  <a:gd name="connsiteX61" fmla="*/ 602364 w 824937"/>
                  <a:gd name="connsiteY61" fmla="*/ 151916 h 1041587"/>
                  <a:gd name="connsiteX62" fmla="*/ 596948 w 824937"/>
                  <a:gd name="connsiteY62" fmla="*/ 146041 h 1041587"/>
                  <a:gd name="connsiteX63" fmla="*/ 594490 w 824937"/>
                  <a:gd name="connsiteY63" fmla="*/ 127667 h 1041587"/>
                  <a:gd name="connsiteX64" fmla="*/ 596989 w 824937"/>
                  <a:gd name="connsiteY64" fmla="*/ 124251 h 1041587"/>
                  <a:gd name="connsiteX65" fmla="*/ 593615 w 824937"/>
                  <a:gd name="connsiteY65" fmla="*/ 120460 h 1041587"/>
                  <a:gd name="connsiteX66" fmla="*/ 577949 w 824937"/>
                  <a:gd name="connsiteY66" fmla="*/ 113335 h 1041587"/>
                  <a:gd name="connsiteX67" fmla="*/ 576449 w 824937"/>
                  <a:gd name="connsiteY67" fmla="*/ 104419 h 1041587"/>
                  <a:gd name="connsiteX68" fmla="*/ 574241 w 824937"/>
                  <a:gd name="connsiteY68" fmla="*/ 95128 h 1041587"/>
                  <a:gd name="connsiteX69" fmla="*/ 569658 w 824937"/>
                  <a:gd name="connsiteY69" fmla="*/ 88295 h 1041587"/>
                  <a:gd name="connsiteX70" fmla="*/ 566534 w 824937"/>
                  <a:gd name="connsiteY70" fmla="*/ 87046 h 1041587"/>
                  <a:gd name="connsiteX71" fmla="*/ 561909 w 824937"/>
                  <a:gd name="connsiteY71" fmla="*/ 85087 h 1041587"/>
                  <a:gd name="connsiteX72" fmla="*/ 557201 w 824937"/>
                  <a:gd name="connsiteY72" fmla="*/ 69630 h 1041587"/>
                  <a:gd name="connsiteX73" fmla="*/ 557409 w 824937"/>
                  <a:gd name="connsiteY73" fmla="*/ 62047 h 1041587"/>
                  <a:gd name="connsiteX74" fmla="*/ 556201 w 824937"/>
                  <a:gd name="connsiteY74" fmla="*/ 58798 h 1041587"/>
                  <a:gd name="connsiteX75" fmla="*/ 553243 w 824937"/>
                  <a:gd name="connsiteY75" fmla="*/ 66297 h 1041587"/>
                  <a:gd name="connsiteX76" fmla="*/ 550993 w 824937"/>
                  <a:gd name="connsiteY76" fmla="*/ 71672 h 1041587"/>
                  <a:gd name="connsiteX77" fmla="*/ 544368 w 824937"/>
                  <a:gd name="connsiteY77" fmla="*/ 75171 h 1041587"/>
                  <a:gd name="connsiteX78" fmla="*/ 537827 w 824937"/>
                  <a:gd name="connsiteY78" fmla="*/ 67089 h 1041587"/>
                  <a:gd name="connsiteX79" fmla="*/ 537161 w 824937"/>
                  <a:gd name="connsiteY79" fmla="*/ 62089 h 1041587"/>
                  <a:gd name="connsiteX80" fmla="*/ 536661 w 824937"/>
                  <a:gd name="connsiteY80" fmla="*/ 58423 h 1041587"/>
                  <a:gd name="connsiteX81" fmla="*/ 534411 w 824937"/>
                  <a:gd name="connsiteY81" fmla="*/ 56256 h 1041587"/>
                  <a:gd name="connsiteX82" fmla="*/ 530953 w 824937"/>
                  <a:gd name="connsiteY82" fmla="*/ 53381 h 1041587"/>
                  <a:gd name="connsiteX83" fmla="*/ 524787 w 824937"/>
                  <a:gd name="connsiteY83" fmla="*/ 27342 h 1041587"/>
                  <a:gd name="connsiteX84" fmla="*/ 523954 w 824937"/>
                  <a:gd name="connsiteY84" fmla="*/ 12551 h 1041587"/>
                  <a:gd name="connsiteX85" fmla="*/ 519662 w 824937"/>
                  <a:gd name="connsiteY85" fmla="*/ 4177 h 1041587"/>
                  <a:gd name="connsiteX86" fmla="*/ 518454 w 824937"/>
                  <a:gd name="connsiteY86" fmla="*/ 2344 h 1041587"/>
                  <a:gd name="connsiteX87" fmla="*/ 506788 w 824937"/>
                  <a:gd name="connsiteY87" fmla="*/ 9176 h 1041587"/>
                  <a:gd name="connsiteX88" fmla="*/ 484748 w 824937"/>
                  <a:gd name="connsiteY88" fmla="*/ 9760 h 1041587"/>
                  <a:gd name="connsiteX89" fmla="*/ 480665 w 824937"/>
                  <a:gd name="connsiteY89" fmla="*/ 7135 h 1041587"/>
                  <a:gd name="connsiteX90" fmla="*/ 471124 w 824937"/>
                  <a:gd name="connsiteY90" fmla="*/ 3843 h 1041587"/>
                  <a:gd name="connsiteX91" fmla="*/ 467624 w 824937"/>
                  <a:gd name="connsiteY91" fmla="*/ 5760 h 1041587"/>
                  <a:gd name="connsiteX92" fmla="*/ 461542 w 824937"/>
                  <a:gd name="connsiteY92" fmla="*/ 8510 h 1041587"/>
                  <a:gd name="connsiteX93" fmla="*/ 451459 w 824937"/>
                  <a:gd name="connsiteY93" fmla="*/ 4635 h 1041587"/>
                  <a:gd name="connsiteX94" fmla="*/ 437502 w 824937"/>
                  <a:gd name="connsiteY94" fmla="*/ 10885 h 1041587"/>
                  <a:gd name="connsiteX95" fmla="*/ 437335 w 824937"/>
                  <a:gd name="connsiteY95" fmla="*/ 18676 h 1041587"/>
                  <a:gd name="connsiteX96" fmla="*/ 441834 w 824937"/>
                  <a:gd name="connsiteY96" fmla="*/ 25384 h 1041587"/>
                  <a:gd name="connsiteX97" fmla="*/ 442251 w 824937"/>
                  <a:gd name="connsiteY97" fmla="*/ 31216 h 1041587"/>
                  <a:gd name="connsiteX98" fmla="*/ 439376 w 824937"/>
                  <a:gd name="connsiteY98" fmla="*/ 33175 h 1041587"/>
                  <a:gd name="connsiteX99" fmla="*/ 437335 w 824937"/>
                  <a:gd name="connsiteY99" fmla="*/ 34299 h 1041587"/>
                  <a:gd name="connsiteX100" fmla="*/ 435127 w 824937"/>
                  <a:gd name="connsiteY100" fmla="*/ 36299 h 1041587"/>
                  <a:gd name="connsiteX101" fmla="*/ 435127 w 824937"/>
                  <a:gd name="connsiteY101" fmla="*/ 39966 h 1041587"/>
                  <a:gd name="connsiteX102" fmla="*/ 437418 w 824937"/>
                  <a:gd name="connsiteY102" fmla="*/ 49007 h 1041587"/>
                  <a:gd name="connsiteX103" fmla="*/ 439627 w 824937"/>
                  <a:gd name="connsiteY103" fmla="*/ 59048 h 1041587"/>
                  <a:gd name="connsiteX104" fmla="*/ 431211 w 824937"/>
                  <a:gd name="connsiteY104" fmla="*/ 68172 h 1041587"/>
                  <a:gd name="connsiteX105" fmla="*/ 428211 w 824937"/>
                  <a:gd name="connsiteY105" fmla="*/ 72588 h 1041587"/>
                  <a:gd name="connsiteX106" fmla="*/ 430919 w 824937"/>
                  <a:gd name="connsiteY106" fmla="*/ 78171 h 1041587"/>
                  <a:gd name="connsiteX107" fmla="*/ 432336 w 824937"/>
                  <a:gd name="connsiteY107" fmla="*/ 80296 h 1041587"/>
                  <a:gd name="connsiteX108" fmla="*/ 432585 w 824937"/>
                  <a:gd name="connsiteY108" fmla="*/ 84337 h 1041587"/>
                  <a:gd name="connsiteX109" fmla="*/ 432418 w 824937"/>
                  <a:gd name="connsiteY109" fmla="*/ 85046 h 1041587"/>
                  <a:gd name="connsiteX110" fmla="*/ 433460 w 824937"/>
                  <a:gd name="connsiteY110" fmla="*/ 84921 h 1041587"/>
                  <a:gd name="connsiteX111" fmla="*/ 437293 w 824937"/>
                  <a:gd name="connsiteY111" fmla="*/ 85837 h 1041587"/>
                  <a:gd name="connsiteX112" fmla="*/ 443710 w 824937"/>
                  <a:gd name="connsiteY112" fmla="*/ 96920 h 1041587"/>
                  <a:gd name="connsiteX113" fmla="*/ 445626 w 824937"/>
                  <a:gd name="connsiteY113" fmla="*/ 103711 h 1041587"/>
                  <a:gd name="connsiteX114" fmla="*/ 459792 w 824937"/>
                  <a:gd name="connsiteY114" fmla="*/ 119335 h 1041587"/>
                  <a:gd name="connsiteX115" fmla="*/ 464166 w 824937"/>
                  <a:gd name="connsiteY115" fmla="*/ 116918 h 1041587"/>
                  <a:gd name="connsiteX116" fmla="*/ 479165 w 824937"/>
                  <a:gd name="connsiteY116" fmla="*/ 115793 h 1041587"/>
                  <a:gd name="connsiteX117" fmla="*/ 475415 w 824937"/>
                  <a:gd name="connsiteY117" fmla="*/ 131584 h 1041587"/>
                  <a:gd name="connsiteX118" fmla="*/ 472249 w 824937"/>
                  <a:gd name="connsiteY118" fmla="*/ 135459 h 1041587"/>
                  <a:gd name="connsiteX119" fmla="*/ 474499 w 824937"/>
                  <a:gd name="connsiteY119" fmla="*/ 138208 h 1041587"/>
                  <a:gd name="connsiteX120" fmla="*/ 478832 w 824937"/>
                  <a:gd name="connsiteY120" fmla="*/ 141708 h 1041587"/>
                  <a:gd name="connsiteX121" fmla="*/ 478582 w 824937"/>
                  <a:gd name="connsiteY121" fmla="*/ 149541 h 1041587"/>
                  <a:gd name="connsiteX122" fmla="*/ 477499 w 824937"/>
                  <a:gd name="connsiteY122" fmla="*/ 152374 h 1041587"/>
                  <a:gd name="connsiteX123" fmla="*/ 477332 w 824937"/>
                  <a:gd name="connsiteY123" fmla="*/ 158290 h 1041587"/>
                  <a:gd name="connsiteX124" fmla="*/ 473457 w 824937"/>
                  <a:gd name="connsiteY124" fmla="*/ 174456 h 1041587"/>
                  <a:gd name="connsiteX125" fmla="*/ 466041 w 824937"/>
                  <a:gd name="connsiteY125" fmla="*/ 174789 h 1041587"/>
                  <a:gd name="connsiteX126" fmla="*/ 459292 w 824937"/>
                  <a:gd name="connsiteY126" fmla="*/ 167123 h 1041587"/>
                  <a:gd name="connsiteX127" fmla="*/ 457500 w 824937"/>
                  <a:gd name="connsiteY127" fmla="*/ 164123 h 1041587"/>
                  <a:gd name="connsiteX128" fmla="*/ 455292 w 824937"/>
                  <a:gd name="connsiteY128" fmla="*/ 166081 h 1041587"/>
                  <a:gd name="connsiteX129" fmla="*/ 453792 w 824937"/>
                  <a:gd name="connsiteY129" fmla="*/ 170914 h 1041587"/>
                  <a:gd name="connsiteX130" fmla="*/ 451167 w 824937"/>
                  <a:gd name="connsiteY130" fmla="*/ 177872 h 1041587"/>
                  <a:gd name="connsiteX131" fmla="*/ 444335 w 824937"/>
                  <a:gd name="connsiteY131" fmla="*/ 180580 h 1041587"/>
                  <a:gd name="connsiteX132" fmla="*/ 440335 w 824937"/>
                  <a:gd name="connsiteY132" fmla="*/ 181663 h 1041587"/>
                  <a:gd name="connsiteX133" fmla="*/ 436377 w 824937"/>
                  <a:gd name="connsiteY133" fmla="*/ 185871 h 1041587"/>
                  <a:gd name="connsiteX134" fmla="*/ 426086 w 824937"/>
                  <a:gd name="connsiteY134" fmla="*/ 192662 h 1041587"/>
                  <a:gd name="connsiteX135" fmla="*/ 419753 w 824937"/>
                  <a:gd name="connsiteY135" fmla="*/ 190829 h 1041587"/>
                  <a:gd name="connsiteX136" fmla="*/ 416045 w 824937"/>
                  <a:gd name="connsiteY136" fmla="*/ 186496 h 1041587"/>
                  <a:gd name="connsiteX137" fmla="*/ 413545 w 824937"/>
                  <a:gd name="connsiteY137" fmla="*/ 183496 h 1041587"/>
                  <a:gd name="connsiteX138" fmla="*/ 407837 w 824937"/>
                  <a:gd name="connsiteY138" fmla="*/ 183955 h 1041587"/>
                  <a:gd name="connsiteX139" fmla="*/ 405713 w 824937"/>
                  <a:gd name="connsiteY139" fmla="*/ 185121 h 1041587"/>
                  <a:gd name="connsiteX140" fmla="*/ 404796 w 824937"/>
                  <a:gd name="connsiteY140" fmla="*/ 185580 h 1041587"/>
                  <a:gd name="connsiteX141" fmla="*/ 386630 w 824937"/>
                  <a:gd name="connsiteY141" fmla="*/ 186371 h 1041587"/>
                  <a:gd name="connsiteX142" fmla="*/ 384922 w 824937"/>
                  <a:gd name="connsiteY142" fmla="*/ 185705 h 1041587"/>
                  <a:gd name="connsiteX143" fmla="*/ 370090 w 824937"/>
                  <a:gd name="connsiteY143" fmla="*/ 180622 h 1041587"/>
                  <a:gd name="connsiteX144" fmla="*/ 370090 w 824937"/>
                  <a:gd name="connsiteY144" fmla="*/ 180497 h 1041587"/>
                  <a:gd name="connsiteX145" fmla="*/ 364757 w 824937"/>
                  <a:gd name="connsiteY145" fmla="*/ 188538 h 1041587"/>
                  <a:gd name="connsiteX146" fmla="*/ 365299 w 824937"/>
                  <a:gd name="connsiteY146" fmla="*/ 205620 h 1041587"/>
                  <a:gd name="connsiteX147" fmla="*/ 373007 w 824937"/>
                  <a:gd name="connsiteY147" fmla="*/ 210745 h 1041587"/>
                  <a:gd name="connsiteX148" fmla="*/ 384714 w 824937"/>
                  <a:gd name="connsiteY148" fmla="*/ 221202 h 1041587"/>
                  <a:gd name="connsiteX149" fmla="*/ 382964 w 824937"/>
                  <a:gd name="connsiteY149" fmla="*/ 230368 h 1041587"/>
                  <a:gd name="connsiteX150" fmla="*/ 381381 w 824937"/>
                  <a:gd name="connsiteY150" fmla="*/ 235409 h 1041587"/>
                  <a:gd name="connsiteX151" fmla="*/ 386922 w 824937"/>
                  <a:gd name="connsiteY151" fmla="*/ 245075 h 1041587"/>
                  <a:gd name="connsiteX152" fmla="*/ 392380 w 824937"/>
                  <a:gd name="connsiteY152" fmla="*/ 264449 h 1041587"/>
                  <a:gd name="connsiteX153" fmla="*/ 408629 w 824937"/>
                  <a:gd name="connsiteY153" fmla="*/ 299363 h 1041587"/>
                  <a:gd name="connsiteX154" fmla="*/ 430002 w 824937"/>
                  <a:gd name="connsiteY154" fmla="*/ 330277 h 1041587"/>
                  <a:gd name="connsiteX155" fmla="*/ 435752 w 824937"/>
                  <a:gd name="connsiteY155" fmla="*/ 329236 h 1041587"/>
                  <a:gd name="connsiteX156" fmla="*/ 447918 w 824937"/>
                  <a:gd name="connsiteY156" fmla="*/ 329652 h 1041587"/>
                  <a:gd name="connsiteX157" fmla="*/ 449834 w 824937"/>
                  <a:gd name="connsiteY157" fmla="*/ 335527 h 1041587"/>
                  <a:gd name="connsiteX158" fmla="*/ 449917 w 824937"/>
                  <a:gd name="connsiteY158" fmla="*/ 338318 h 1041587"/>
                  <a:gd name="connsiteX159" fmla="*/ 453375 w 824937"/>
                  <a:gd name="connsiteY159" fmla="*/ 339276 h 1041587"/>
                  <a:gd name="connsiteX160" fmla="*/ 458458 w 824937"/>
                  <a:gd name="connsiteY160" fmla="*/ 340818 h 1041587"/>
                  <a:gd name="connsiteX161" fmla="*/ 468457 w 824937"/>
                  <a:gd name="connsiteY161" fmla="*/ 345151 h 1041587"/>
                  <a:gd name="connsiteX162" fmla="*/ 488081 w 824937"/>
                  <a:gd name="connsiteY162" fmla="*/ 365816 h 1041587"/>
                  <a:gd name="connsiteX163" fmla="*/ 483373 w 824937"/>
                  <a:gd name="connsiteY163" fmla="*/ 409771 h 1041587"/>
                  <a:gd name="connsiteX164" fmla="*/ 458542 w 824937"/>
                  <a:gd name="connsiteY164" fmla="*/ 422645 h 1041587"/>
                  <a:gd name="connsiteX165" fmla="*/ 444710 w 824937"/>
                  <a:gd name="connsiteY165" fmla="*/ 427353 h 1041587"/>
                  <a:gd name="connsiteX166" fmla="*/ 409545 w 824937"/>
                  <a:gd name="connsiteY166" fmla="*/ 454309 h 1041587"/>
                  <a:gd name="connsiteX167" fmla="*/ 399671 w 824937"/>
                  <a:gd name="connsiteY167" fmla="*/ 470266 h 1041587"/>
                  <a:gd name="connsiteX168" fmla="*/ 386630 w 824937"/>
                  <a:gd name="connsiteY168" fmla="*/ 490348 h 1041587"/>
                  <a:gd name="connsiteX169" fmla="*/ 377173 w 824937"/>
                  <a:gd name="connsiteY169" fmla="*/ 497348 h 1041587"/>
                  <a:gd name="connsiteX170" fmla="*/ 371132 w 824937"/>
                  <a:gd name="connsiteY170" fmla="*/ 501264 h 1041587"/>
                  <a:gd name="connsiteX171" fmla="*/ 367090 w 824937"/>
                  <a:gd name="connsiteY171" fmla="*/ 506972 h 1041587"/>
                  <a:gd name="connsiteX172" fmla="*/ 361591 w 824937"/>
                  <a:gd name="connsiteY172" fmla="*/ 514347 h 1041587"/>
                  <a:gd name="connsiteX173" fmla="*/ 347842 w 824937"/>
                  <a:gd name="connsiteY173" fmla="*/ 521596 h 1041587"/>
                  <a:gd name="connsiteX174" fmla="*/ 334676 w 824937"/>
                  <a:gd name="connsiteY174" fmla="*/ 535345 h 1041587"/>
                  <a:gd name="connsiteX175" fmla="*/ 335843 w 824937"/>
                  <a:gd name="connsiteY175" fmla="*/ 543844 h 1041587"/>
                  <a:gd name="connsiteX176" fmla="*/ 337176 w 824937"/>
                  <a:gd name="connsiteY176" fmla="*/ 548511 h 1041587"/>
                  <a:gd name="connsiteX177" fmla="*/ 337176 w 824937"/>
                  <a:gd name="connsiteY177" fmla="*/ 553010 h 1041587"/>
                  <a:gd name="connsiteX178" fmla="*/ 337259 w 824937"/>
                  <a:gd name="connsiteY178" fmla="*/ 562634 h 1041587"/>
                  <a:gd name="connsiteX179" fmla="*/ 347884 w 824937"/>
                  <a:gd name="connsiteY179" fmla="*/ 572550 h 1041587"/>
                  <a:gd name="connsiteX180" fmla="*/ 351300 w 824937"/>
                  <a:gd name="connsiteY180" fmla="*/ 574342 h 1041587"/>
                  <a:gd name="connsiteX181" fmla="*/ 355466 w 824937"/>
                  <a:gd name="connsiteY181" fmla="*/ 577675 h 1041587"/>
                  <a:gd name="connsiteX182" fmla="*/ 358299 w 824937"/>
                  <a:gd name="connsiteY182" fmla="*/ 580008 h 1041587"/>
                  <a:gd name="connsiteX183" fmla="*/ 360549 w 824937"/>
                  <a:gd name="connsiteY183" fmla="*/ 580425 h 1041587"/>
                  <a:gd name="connsiteX184" fmla="*/ 366924 w 824937"/>
                  <a:gd name="connsiteY184" fmla="*/ 584716 h 1041587"/>
                  <a:gd name="connsiteX185" fmla="*/ 365757 w 824937"/>
                  <a:gd name="connsiteY185" fmla="*/ 589549 h 1041587"/>
                  <a:gd name="connsiteX186" fmla="*/ 365174 w 824937"/>
                  <a:gd name="connsiteY186" fmla="*/ 590716 h 1041587"/>
                  <a:gd name="connsiteX187" fmla="*/ 365924 w 824937"/>
                  <a:gd name="connsiteY187" fmla="*/ 591632 h 1041587"/>
                  <a:gd name="connsiteX188" fmla="*/ 368382 w 824937"/>
                  <a:gd name="connsiteY188" fmla="*/ 591882 h 1041587"/>
                  <a:gd name="connsiteX189" fmla="*/ 373923 w 824937"/>
                  <a:gd name="connsiteY189" fmla="*/ 592924 h 1041587"/>
                  <a:gd name="connsiteX190" fmla="*/ 375173 w 824937"/>
                  <a:gd name="connsiteY190" fmla="*/ 616214 h 1041587"/>
                  <a:gd name="connsiteX191" fmla="*/ 374798 w 824937"/>
                  <a:gd name="connsiteY191" fmla="*/ 618464 h 1041587"/>
                  <a:gd name="connsiteX192" fmla="*/ 370757 w 824937"/>
                  <a:gd name="connsiteY192" fmla="*/ 623005 h 1041587"/>
                  <a:gd name="connsiteX193" fmla="*/ 368548 w 824937"/>
                  <a:gd name="connsiteY193" fmla="*/ 624713 h 1041587"/>
                  <a:gd name="connsiteX194" fmla="*/ 369423 w 824937"/>
                  <a:gd name="connsiteY194" fmla="*/ 628046 h 1041587"/>
                  <a:gd name="connsiteX195" fmla="*/ 370090 w 824937"/>
                  <a:gd name="connsiteY195" fmla="*/ 635337 h 1041587"/>
                  <a:gd name="connsiteX196" fmla="*/ 345217 w 824937"/>
                  <a:gd name="connsiteY196" fmla="*/ 663377 h 1041587"/>
                  <a:gd name="connsiteX197" fmla="*/ 334801 w 824937"/>
                  <a:gd name="connsiteY197" fmla="*/ 666501 h 1041587"/>
                  <a:gd name="connsiteX198" fmla="*/ 331593 w 824937"/>
                  <a:gd name="connsiteY198" fmla="*/ 666668 h 1041587"/>
                  <a:gd name="connsiteX199" fmla="*/ 316011 w 824937"/>
                  <a:gd name="connsiteY199" fmla="*/ 676084 h 1041587"/>
                  <a:gd name="connsiteX200" fmla="*/ 307220 w 824937"/>
                  <a:gd name="connsiteY200" fmla="*/ 683792 h 1041587"/>
                  <a:gd name="connsiteX201" fmla="*/ 291262 w 824937"/>
                  <a:gd name="connsiteY201" fmla="*/ 687125 h 1041587"/>
                  <a:gd name="connsiteX202" fmla="*/ 277681 w 824937"/>
                  <a:gd name="connsiteY202" fmla="*/ 690167 h 1041587"/>
                  <a:gd name="connsiteX203" fmla="*/ 275972 w 824937"/>
                  <a:gd name="connsiteY203" fmla="*/ 695416 h 1041587"/>
                  <a:gd name="connsiteX204" fmla="*/ 272973 w 824937"/>
                  <a:gd name="connsiteY204" fmla="*/ 703249 h 1041587"/>
                  <a:gd name="connsiteX205" fmla="*/ 260556 w 824937"/>
                  <a:gd name="connsiteY205" fmla="*/ 703874 h 1041587"/>
                  <a:gd name="connsiteX206" fmla="*/ 255932 w 824937"/>
                  <a:gd name="connsiteY206" fmla="*/ 702499 h 1041587"/>
                  <a:gd name="connsiteX207" fmla="*/ 247141 w 824937"/>
                  <a:gd name="connsiteY207" fmla="*/ 712373 h 1041587"/>
                  <a:gd name="connsiteX208" fmla="*/ 245391 w 824937"/>
                  <a:gd name="connsiteY208" fmla="*/ 715665 h 1041587"/>
                  <a:gd name="connsiteX209" fmla="*/ 240642 w 824937"/>
                  <a:gd name="connsiteY209" fmla="*/ 723831 h 1041587"/>
                  <a:gd name="connsiteX210" fmla="*/ 232267 w 824937"/>
                  <a:gd name="connsiteY210" fmla="*/ 737955 h 1041587"/>
                  <a:gd name="connsiteX211" fmla="*/ 213269 w 824937"/>
                  <a:gd name="connsiteY211" fmla="*/ 752328 h 1041587"/>
                  <a:gd name="connsiteX212" fmla="*/ 204603 w 824937"/>
                  <a:gd name="connsiteY212" fmla="*/ 756578 h 1041587"/>
                  <a:gd name="connsiteX213" fmla="*/ 186563 w 824937"/>
                  <a:gd name="connsiteY213" fmla="*/ 780326 h 1041587"/>
                  <a:gd name="connsiteX214" fmla="*/ 182813 w 824937"/>
                  <a:gd name="connsiteY214" fmla="*/ 788242 h 1041587"/>
                  <a:gd name="connsiteX215" fmla="*/ 166397 w 824937"/>
                  <a:gd name="connsiteY215" fmla="*/ 799033 h 1041587"/>
                  <a:gd name="connsiteX216" fmla="*/ 157564 w 824937"/>
                  <a:gd name="connsiteY216" fmla="*/ 794867 h 1041587"/>
                  <a:gd name="connsiteX217" fmla="*/ 154107 w 824937"/>
                  <a:gd name="connsiteY217" fmla="*/ 792409 h 1041587"/>
                  <a:gd name="connsiteX218" fmla="*/ 133400 w 824937"/>
                  <a:gd name="connsiteY218" fmla="*/ 792659 h 1041587"/>
                  <a:gd name="connsiteX219" fmla="*/ 125067 w 824937"/>
                  <a:gd name="connsiteY219" fmla="*/ 796950 h 1041587"/>
                  <a:gd name="connsiteX220" fmla="*/ 119901 w 824937"/>
                  <a:gd name="connsiteY220" fmla="*/ 801866 h 1041587"/>
                  <a:gd name="connsiteX221" fmla="*/ 115776 w 824937"/>
                  <a:gd name="connsiteY221" fmla="*/ 805824 h 1041587"/>
                  <a:gd name="connsiteX222" fmla="*/ 108693 w 824937"/>
                  <a:gd name="connsiteY222" fmla="*/ 810824 h 1041587"/>
                  <a:gd name="connsiteX223" fmla="*/ 103236 w 824937"/>
                  <a:gd name="connsiteY223" fmla="*/ 814490 h 1041587"/>
                  <a:gd name="connsiteX224" fmla="*/ 101027 w 824937"/>
                  <a:gd name="connsiteY224" fmla="*/ 817907 h 1041587"/>
                  <a:gd name="connsiteX225" fmla="*/ 98277 w 824937"/>
                  <a:gd name="connsiteY225" fmla="*/ 822448 h 1041587"/>
                  <a:gd name="connsiteX226" fmla="*/ 87153 w 824937"/>
                  <a:gd name="connsiteY226" fmla="*/ 826906 h 1041587"/>
                  <a:gd name="connsiteX227" fmla="*/ 76654 w 824937"/>
                  <a:gd name="connsiteY227" fmla="*/ 818615 h 1041587"/>
                  <a:gd name="connsiteX228" fmla="*/ 75654 w 824937"/>
                  <a:gd name="connsiteY228" fmla="*/ 816324 h 1041587"/>
                  <a:gd name="connsiteX229" fmla="*/ 72488 w 824937"/>
                  <a:gd name="connsiteY229" fmla="*/ 812699 h 1041587"/>
                  <a:gd name="connsiteX230" fmla="*/ 72488 w 824937"/>
                  <a:gd name="connsiteY230" fmla="*/ 812699 h 1041587"/>
                  <a:gd name="connsiteX231" fmla="*/ 70446 w 824937"/>
                  <a:gd name="connsiteY231" fmla="*/ 814865 h 1041587"/>
                  <a:gd name="connsiteX232" fmla="*/ 68322 w 824937"/>
                  <a:gd name="connsiteY232" fmla="*/ 819573 h 1041587"/>
                  <a:gd name="connsiteX233" fmla="*/ 42657 w 824937"/>
                  <a:gd name="connsiteY233" fmla="*/ 818698 h 1041587"/>
                  <a:gd name="connsiteX234" fmla="*/ 40948 w 824937"/>
                  <a:gd name="connsiteY234" fmla="*/ 813241 h 1041587"/>
                  <a:gd name="connsiteX235" fmla="*/ 40907 w 824937"/>
                  <a:gd name="connsiteY235" fmla="*/ 812241 h 1041587"/>
                  <a:gd name="connsiteX236" fmla="*/ 39699 w 824937"/>
                  <a:gd name="connsiteY236" fmla="*/ 812407 h 1041587"/>
                  <a:gd name="connsiteX237" fmla="*/ 34407 w 824937"/>
                  <a:gd name="connsiteY237" fmla="*/ 823781 h 1041587"/>
                  <a:gd name="connsiteX238" fmla="*/ 34115 w 824937"/>
                  <a:gd name="connsiteY238" fmla="*/ 825240 h 1041587"/>
                  <a:gd name="connsiteX239" fmla="*/ 32408 w 824937"/>
                  <a:gd name="connsiteY239" fmla="*/ 831281 h 1041587"/>
                  <a:gd name="connsiteX240" fmla="*/ 34782 w 824937"/>
                  <a:gd name="connsiteY240" fmla="*/ 843780 h 1041587"/>
                  <a:gd name="connsiteX241" fmla="*/ 37365 w 824937"/>
                  <a:gd name="connsiteY241" fmla="*/ 844905 h 1041587"/>
                  <a:gd name="connsiteX242" fmla="*/ 42782 w 824937"/>
                  <a:gd name="connsiteY242" fmla="*/ 853862 h 1041587"/>
                  <a:gd name="connsiteX243" fmla="*/ 33532 w 824937"/>
                  <a:gd name="connsiteY243" fmla="*/ 863445 h 1041587"/>
                  <a:gd name="connsiteX244" fmla="*/ 32741 w 824937"/>
                  <a:gd name="connsiteY244" fmla="*/ 863778 h 1041587"/>
                  <a:gd name="connsiteX245" fmla="*/ 29616 w 824937"/>
                  <a:gd name="connsiteY245" fmla="*/ 864862 h 1041587"/>
                  <a:gd name="connsiteX246" fmla="*/ 28449 w 824937"/>
                  <a:gd name="connsiteY246" fmla="*/ 865236 h 1041587"/>
                  <a:gd name="connsiteX247" fmla="*/ 27908 w 824937"/>
                  <a:gd name="connsiteY247" fmla="*/ 868695 h 1041587"/>
                  <a:gd name="connsiteX248" fmla="*/ 28366 w 824937"/>
                  <a:gd name="connsiteY248" fmla="*/ 873319 h 1041587"/>
                  <a:gd name="connsiteX249" fmla="*/ 27658 w 824937"/>
                  <a:gd name="connsiteY249" fmla="*/ 884152 h 1041587"/>
                  <a:gd name="connsiteX250" fmla="*/ 23116 w 824937"/>
                  <a:gd name="connsiteY250" fmla="*/ 889151 h 1041587"/>
                  <a:gd name="connsiteX251" fmla="*/ 18950 w 824937"/>
                  <a:gd name="connsiteY251" fmla="*/ 894443 h 1041587"/>
                  <a:gd name="connsiteX252" fmla="*/ 21158 w 824937"/>
                  <a:gd name="connsiteY252" fmla="*/ 897859 h 1041587"/>
                  <a:gd name="connsiteX253" fmla="*/ 35282 w 824937"/>
                  <a:gd name="connsiteY253" fmla="*/ 901317 h 1041587"/>
                  <a:gd name="connsiteX254" fmla="*/ 50489 w 824937"/>
                  <a:gd name="connsiteY254" fmla="*/ 904484 h 1041587"/>
                  <a:gd name="connsiteX255" fmla="*/ 56989 w 824937"/>
                  <a:gd name="connsiteY255" fmla="*/ 913025 h 1041587"/>
                  <a:gd name="connsiteX256" fmla="*/ 45698 w 824937"/>
                  <a:gd name="connsiteY256" fmla="*/ 922941 h 1041587"/>
                  <a:gd name="connsiteX257" fmla="*/ 22241 w 824937"/>
                  <a:gd name="connsiteY257" fmla="*/ 938898 h 1041587"/>
                  <a:gd name="connsiteX258" fmla="*/ 17659 w 824937"/>
                  <a:gd name="connsiteY258" fmla="*/ 946730 h 1041587"/>
                  <a:gd name="connsiteX259" fmla="*/ 8159 w 824937"/>
                  <a:gd name="connsiteY259" fmla="*/ 958479 h 1041587"/>
                  <a:gd name="connsiteX260" fmla="*/ 5867 w 824937"/>
                  <a:gd name="connsiteY260" fmla="*/ 959396 h 1041587"/>
                  <a:gd name="connsiteX261" fmla="*/ 3743 w 824937"/>
                  <a:gd name="connsiteY261" fmla="*/ 960313 h 1041587"/>
                  <a:gd name="connsiteX262" fmla="*/ 3826 w 824937"/>
                  <a:gd name="connsiteY262" fmla="*/ 977936 h 1041587"/>
                  <a:gd name="connsiteX263" fmla="*/ 14701 w 824937"/>
                  <a:gd name="connsiteY263" fmla="*/ 977978 h 1041587"/>
                  <a:gd name="connsiteX264" fmla="*/ 19325 w 824937"/>
                  <a:gd name="connsiteY264" fmla="*/ 1008017 h 1041587"/>
                  <a:gd name="connsiteX265" fmla="*/ 42032 w 824937"/>
                  <a:gd name="connsiteY265" fmla="*/ 1024308 h 1041587"/>
                  <a:gd name="connsiteX266" fmla="*/ 71487 w 824937"/>
                  <a:gd name="connsiteY266" fmla="*/ 1037640 h 1041587"/>
                  <a:gd name="connsiteX267" fmla="*/ 88445 w 824937"/>
                  <a:gd name="connsiteY267" fmla="*/ 1033557 h 1041587"/>
                  <a:gd name="connsiteX268" fmla="*/ 105360 w 824937"/>
                  <a:gd name="connsiteY268" fmla="*/ 1034057 h 1041587"/>
                  <a:gd name="connsiteX269" fmla="*/ 119276 w 824937"/>
                  <a:gd name="connsiteY269" fmla="*/ 1029141 h 1041587"/>
                  <a:gd name="connsiteX270" fmla="*/ 135024 w 824937"/>
                  <a:gd name="connsiteY270" fmla="*/ 1038098 h 1041587"/>
                  <a:gd name="connsiteX271" fmla="*/ 150148 w 824937"/>
                  <a:gd name="connsiteY271" fmla="*/ 1035349 h 1041587"/>
                  <a:gd name="connsiteX272" fmla="*/ 164648 w 824937"/>
                  <a:gd name="connsiteY272" fmla="*/ 1040015 h 1041587"/>
                  <a:gd name="connsiteX273" fmla="*/ 178730 w 824937"/>
                  <a:gd name="connsiteY273" fmla="*/ 1038849 h 1041587"/>
                  <a:gd name="connsiteX274" fmla="*/ 188270 w 824937"/>
                  <a:gd name="connsiteY274" fmla="*/ 1028391 h 1041587"/>
                  <a:gd name="connsiteX275" fmla="*/ 201561 w 824937"/>
                  <a:gd name="connsiteY275" fmla="*/ 1036974 h 1041587"/>
                  <a:gd name="connsiteX276" fmla="*/ 262057 w 824937"/>
                  <a:gd name="connsiteY276" fmla="*/ 1005976 h 1041587"/>
                  <a:gd name="connsiteX277" fmla="*/ 294138 w 824937"/>
                  <a:gd name="connsiteY277" fmla="*/ 996560 h 1041587"/>
                  <a:gd name="connsiteX278" fmla="*/ 323802 w 824937"/>
                  <a:gd name="connsiteY278" fmla="*/ 979936 h 1041587"/>
                  <a:gd name="connsiteX279" fmla="*/ 349633 w 824937"/>
                  <a:gd name="connsiteY279" fmla="*/ 973437 h 1041587"/>
                  <a:gd name="connsiteX280" fmla="*/ 363132 w 824937"/>
                  <a:gd name="connsiteY280" fmla="*/ 955272 h 1041587"/>
                  <a:gd name="connsiteX281" fmla="*/ 379423 w 824937"/>
                  <a:gd name="connsiteY281" fmla="*/ 926357 h 1041587"/>
                  <a:gd name="connsiteX282" fmla="*/ 406796 w 824937"/>
                  <a:gd name="connsiteY282" fmla="*/ 900192 h 1041587"/>
                  <a:gd name="connsiteX283" fmla="*/ 429627 w 824937"/>
                  <a:gd name="connsiteY283" fmla="*/ 879027 h 1041587"/>
                  <a:gd name="connsiteX284" fmla="*/ 448334 w 824937"/>
                  <a:gd name="connsiteY284" fmla="*/ 877652 h 1041587"/>
                  <a:gd name="connsiteX285" fmla="*/ 508746 w 824937"/>
                  <a:gd name="connsiteY285" fmla="*/ 900817 h 1041587"/>
                  <a:gd name="connsiteX286" fmla="*/ 537453 w 824937"/>
                  <a:gd name="connsiteY286" fmla="*/ 896109 h 1041587"/>
                  <a:gd name="connsiteX287" fmla="*/ 566950 w 824937"/>
                  <a:gd name="connsiteY287" fmla="*/ 876027 h 1041587"/>
                  <a:gd name="connsiteX288" fmla="*/ 598406 w 824937"/>
                  <a:gd name="connsiteY288" fmla="*/ 886318 h 1041587"/>
                  <a:gd name="connsiteX289" fmla="*/ 626862 w 824937"/>
                  <a:gd name="connsiteY289" fmla="*/ 898401 h 1041587"/>
                  <a:gd name="connsiteX290" fmla="*/ 655860 w 824937"/>
                  <a:gd name="connsiteY290" fmla="*/ 898276 h 1041587"/>
                  <a:gd name="connsiteX291" fmla="*/ 686858 w 824937"/>
                  <a:gd name="connsiteY291" fmla="*/ 898401 h 1041587"/>
                  <a:gd name="connsiteX292" fmla="*/ 706648 w 824937"/>
                  <a:gd name="connsiteY292" fmla="*/ 864528 h 1041587"/>
                  <a:gd name="connsiteX293" fmla="*/ 727813 w 824937"/>
                  <a:gd name="connsiteY293" fmla="*/ 839072 h 1041587"/>
                  <a:gd name="connsiteX294" fmla="*/ 757477 w 824937"/>
                  <a:gd name="connsiteY294" fmla="*/ 825323 h 1041587"/>
                  <a:gd name="connsiteX295" fmla="*/ 757894 w 824937"/>
                  <a:gd name="connsiteY295" fmla="*/ 798825 h 1041587"/>
                  <a:gd name="connsiteX296" fmla="*/ 739479 w 824937"/>
                  <a:gd name="connsiteY296" fmla="*/ 791909 h 1041587"/>
                  <a:gd name="connsiteX297" fmla="*/ 745936 w 824937"/>
                  <a:gd name="connsiteY297" fmla="*/ 781035 h 1041587"/>
                  <a:gd name="connsiteX298" fmla="*/ 746061 w 824937"/>
                  <a:gd name="connsiteY298" fmla="*/ 766452 h 1041587"/>
                  <a:gd name="connsiteX299" fmla="*/ 753227 w 824937"/>
                  <a:gd name="connsiteY299" fmla="*/ 751162 h 1041587"/>
                  <a:gd name="connsiteX300" fmla="*/ 752436 w 824937"/>
                  <a:gd name="connsiteY300" fmla="*/ 732622 h 1041587"/>
                  <a:gd name="connsiteX301" fmla="*/ 756894 w 824937"/>
                  <a:gd name="connsiteY301" fmla="*/ 720581 h 1041587"/>
                  <a:gd name="connsiteX302" fmla="*/ 762144 w 824937"/>
                  <a:gd name="connsiteY302" fmla="*/ 679376 h 1041587"/>
                  <a:gd name="connsiteX303" fmla="*/ 764143 w 824937"/>
                  <a:gd name="connsiteY303" fmla="*/ 658419 h 1041587"/>
                  <a:gd name="connsiteX304" fmla="*/ 787225 w 824937"/>
                  <a:gd name="connsiteY304" fmla="*/ 614964 h 1041587"/>
                  <a:gd name="connsiteX305" fmla="*/ 789433 w 824937"/>
                  <a:gd name="connsiteY305" fmla="*/ 600048 h 1041587"/>
                  <a:gd name="connsiteX306" fmla="*/ 791225 w 824937"/>
                  <a:gd name="connsiteY306" fmla="*/ 580550 h 1041587"/>
                  <a:gd name="connsiteX307" fmla="*/ 776684 w 824937"/>
                  <a:gd name="connsiteY307" fmla="*/ 568176 h 1041587"/>
                  <a:gd name="connsiteX308" fmla="*/ 776101 w 824937"/>
                  <a:gd name="connsiteY308" fmla="*/ 549135 h 1041587"/>
                  <a:gd name="connsiteX309" fmla="*/ 760019 w 824937"/>
                  <a:gd name="connsiteY309" fmla="*/ 541053 h 1041587"/>
                  <a:gd name="connsiteX310" fmla="*/ 743520 w 824937"/>
                  <a:gd name="connsiteY310" fmla="*/ 554802 h 1041587"/>
                  <a:gd name="connsiteX311" fmla="*/ 732604 w 824937"/>
                  <a:gd name="connsiteY311" fmla="*/ 543511 h 1041587"/>
                  <a:gd name="connsiteX312" fmla="*/ 742853 w 824937"/>
                  <a:gd name="connsiteY312" fmla="*/ 517304 h 1041587"/>
                  <a:gd name="connsiteX313" fmla="*/ 761352 w 824937"/>
                  <a:gd name="connsiteY313" fmla="*/ 476933 h 1041587"/>
                  <a:gd name="connsiteX314" fmla="*/ 783933 w 824937"/>
                  <a:gd name="connsiteY314" fmla="*/ 463309 h 1041587"/>
                  <a:gd name="connsiteX315" fmla="*/ 801682 w 824937"/>
                  <a:gd name="connsiteY315" fmla="*/ 447893 h 1041587"/>
                  <a:gd name="connsiteX316" fmla="*/ 824555 w 824937"/>
                  <a:gd name="connsiteY316" fmla="*/ 435019 h 1041587"/>
                  <a:gd name="connsiteX317" fmla="*/ 818681 w 824937"/>
                  <a:gd name="connsiteY317" fmla="*/ 426895 h 10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</a:cxnLst>
                <a:rect l="l" t="t" r="r" b="b"/>
                <a:pathLst>
                  <a:path w="824937" h="1041587">
                    <a:moveTo>
                      <a:pt x="818681" y="426895"/>
                    </a:moveTo>
                    <a:cubicBezTo>
                      <a:pt x="815640" y="422353"/>
                      <a:pt x="813306" y="416646"/>
                      <a:pt x="810807" y="410604"/>
                    </a:cubicBezTo>
                    <a:cubicBezTo>
                      <a:pt x="807015" y="401397"/>
                      <a:pt x="803099" y="391856"/>
                      <a:pt x="796724" y="387106"/>
                    </a:cubicBezTo>
                    <a:cubicBezTo>
                      <a:pt x="795183" y="385940"/>
                      <a:pt x="793683" y="385731"/>
                      <a:pt x="791975" y="385523"/>
                    </a:cubicBezTo>
                    <a:cubicBezTo>
                      <a:pt x="789225" y="385148"/>
                      <a:pt x="785850" y="384731"/>
                      <a:pt x="782934" y="380107"/>
                    </a:cubicBezTo>
                    <a:cubicBezTo>
                      <a:pt x="779642" y="374857"/>
                      <a:pt x="781434" y="371607"/>
                      <a:pt x="782726" y="369191"/>
                    </a:cubicBezTo>
                    <a:cubicBezTo>
                      <a:pt x="783434" y="367899"/>
                      <a:pt x="783892" y="367024"/>
                      <a:pt x="783809" y="365983"/>
                    </a:cubicBezTo>
                    <a:cubicBezTo>
                      <a:pt x="783559" y="362316"/>
                      <a:pt x="783184" y="362025"/>
                      <a:pt x="782434" y="361483"/>
                    </a:cubicBezTo>
                    <a:cubicBezTo>
                      <a:pt x="781434" y="360775"/>
                      <a:pt x="779892" y="359692"/>
                      <a:pt x="778392" y="356400"/>
                    </a:cubicBezTo>
                    <a:lnTo>
                      <a:pt x="777809" y="355192"/>
                    </a:lnTo>
                    <a:cubicBezTo>
                      <a:pt x="775726" y="350692"/>
                      <a:pt x="772851" y="344526"/>
                      <a:pt x="778226" y="339068"/>
                    </a:cubicBezTo>
                    <a:cubicBezTo>
                      <a:pt x="782559" y="334610"/>
                      <a:pt x="787975" y="336068"/>
                      <a:pt x="792350" y="337235"/>
                    </a:cubicBezTo>
                    <a:cubicBezTo>
                      <a:pt x="795099" y="337943"/>
                      <a:pt x="797683" y="338652"/>
                      <a:pt x="799099" y="337693"/>
                    </a:cubicBezTo>
                    <a:cubicBezTo>
                      <a:pt x="800099" y="337027"/>
                      <a:pt x="800932" y="335402"/>
                      <a:pt x="801474" y="332943"/>
                    </a:cubicBezTo>
                    <a:cubicBezTo>
                      <a:pt x="799266" y="330360"/>
                      <a:pt x="796974" y="329527"/>
                      <a:pt x="794349" y="328569"/>
                    </a:cubicBezTo>
                    <a:cubicBezTo>
                      <a:pt x="791475" y="327486"/>
                      <a:pt x="788183" y="326319"/>
                      <a:pt x="785142" y="322611"/>
                    </a:cubicBezTo>
                    <a:cubicBezTo>
                      <a:pt x="783475" y="320569"/>
                      <a:pt x="782975" y="317861"/>
                      <a:pt x="782517" y="315486"/>
                    </a:cubicBezTo>
                    <a:cubicBezTo>
                      <a:pt x="781767" y="311320"/>
                      <a:pt x="781184" y="309737"/>
                      <a:pt x="778434" y="309362"/>
                    </a:cubicBezTo>
                    <a:cubicBezTo>
                      <a:pt x="776518" y="309112"/>
                      <a:pt x="775518" y="310112"/>
                      <a:pt x="773976" y="311779"/>
                    </a:cubicBezTo>
                    <a:cubicBezTo>
                      <a:pt x="772643" y="313195"/>
                      <a:pt x="771226" y="314945"/>
                      <a:pt x="768768" y="314778"/>
                    </a:cubicBezTo>
                    <a:cubicBezTo>
                      <a:pt x="766352" y="314736"/>
                      <a:pt x="764435" y="312862"/>
                      <a:pt x="763227" y="311445"/>
                    </a:cubicBezTo>
                    <a:cubicBezTo>
                      <a:pt x="759060" y="306654"/>
                      <a:pt x="761602" y="300154"/>
                      <a:pt x="763310" y="295863"/>
                    </a:cubicBezTo>
                    <a:lnTo>
                      <a:pt x="763977" y="294155"/>
                    </a:lnTo>
                    <a:cubicBezTo>
                      <a:pt x="764685" y="292238"/>
                      <a:pt x="765435" y="290822"/>
                      <a:pt x="766185" y="289447"/>
                    </a:cubicBezTo>
                    <a:cubicBezTo>
                      <a:pt x="767477" y="287114"/>
                      <a:pt x="768560" y="285114"/>
                      <a:pt x="769143" y="280614"/>
                    </a:cubicBezTo>
                    <a:cubicBezTo>
                      <a:pt x="769310" y="279281"/>
                      <a:pt x="769601" y="277656"/>
                      <a:pt x="769935" y="275906"/>
                    </a:cubicBezTo>
                    <a:cubicBezTo>
                      <a:pt x="770560" y="272573"/>
                      <a:pt x="771268" y="268823"/>
                      <a:pt x="771018" y="266657"/>
                    </a:cubicBezTo>
                    <a:cubicBezTo>
                      <a:pt x="770393" y="260699"/>
                      <a:pt x="766768" y="254699"/>
                      <a:pt x="763227" y="248908"/>
                    </a:cubicBezTo>
                    <a:cubicBezTo>
                      <a:pt x="761477" y="246075"/>
                      <a:pt x="759727" y="243117"/>
                      <a:pt x="758311" y="240201"/>
                    </a:cubicBezTo>
                    <a:cubicBezTo>
                      <a:pt x="757602" y="238784"/>
                      <a:pt x="756977" y="237326"/>
                      <a:pt x="756352" y="235909"/>
                    </a:cubicBezTo>
                    <a:cubicBezTo>
                      <a:pt x="754019" y="230701"/>
                      <a:pt x="751853" y="225785"/>
                      <a:pt x="748770" y="224868"/>
                    </a:cubicBezTo>
                    <a:cubicBezTo>
                      <a:pt x="747103" y="224327"/>
                      <a:pt x="744812" y="224952"/>
                      <a:pt x="742020" y="226701"/>
                    </a:cubicBezTo>
                    <a:cubicBezTo>
                      <a:pt x="739562" y="228243"/>
                      <a:pt x="737562" y="230326"/>
                      <a:pt x="735604" y="232326"/>
                    </a:cubicBezTo>
                    <a:cubicBezTo>
                      <a:pt x="732604" y="235451"/>
                      <a:pt x="729771" y="238409"/>
                      <a:pt x="726022" y="237951"/>
                    </a:cubicBezTo>
                    <a:cubicBezTo>
                      <a:pt x="723021" y="237576"/>
                      <a:pt x="720355" y="235159"/>
                      <a:pt x="717439" y="230076"/>
                    </a:cubicBezTo>
                    <a:cubicBezTo>
                      <a:pt x="714856" y="225577"/>
                      <a:pt x="712939" y="220660"/>
                      <a:pt x="711064" y="215869"/>
                    </a:cubicBezTo>
                    <a:cubicBezTo>
                      <a:pt x="707856" y="207578"/>
                      <a:pt x="704814" y="199745"/>
                      <a:pt x="699190" y="197870"/>
                    </a:cubicBezTo>
                    <a:cubicBezTo>
                      <a:pt x="694982" y="196495"/>
                      <a:pt x="689191" y="198120"/>
                      <a:pt x="681441" y="202953"/>
                    </a:cubicBezTo>
                    <a:cubicBezTo>
                      <a:pt x="676900" y="205787"/>
                      <a:pt x="673234" y="208994"/>
                      <a:pt x="669359" y="212453"/>
                    </a:cubicBezTo>
                    <a:cubicBezTo>
                      <a:pt x="668734" y="212994"/>
                      <a:pt x="668193" y="213911"/>
                      <a:pt x="667693" y="214744"/>
                    </a:cubicBezTo>
                    <a:cubicBezTo>
                      <a:pt x="666776" y="216286"/>
                      <a:pt x="665734" y="218036"/>
                      <a:pt x="663943" y="219036"/>
                    </a:cubicBezTo>
                    <a:cubicBezTo>
                      <a:pt x="662193" y="219994"/>
                      <a:pt x="660026" y="219911"/>
                      <a:pt x="658402" y="219827"/>
                    </a:cubicBezTo>
                    <a:cubicBezTo>
                      <a:pt x="658068" y="219827"/>
                      <a:pt x="657693" y="219744"/>
                      <a:pt x="657485" y="219785"/>
                    </a:cubicBezTo>
                    <a:lnTo>
                      <a:pt x="656985" y="220077"/>
                    </a:lnTo>
                    <a:cubicBezTo>
                      <a:pt x="646736" y="226452"/>
                      <a:pt x="646569" y="226452"/>
                      <a:pt x="645736" y="226452"/>
                    </a:cubicBezTo>
                    <a:cubicBezTo>
                      <a:pt x="642903" y="226493"/>
                      <a:pt x="639570" y="226243"/>
                      <a:pt x="638070" y="223910"/>
                    </a:cubicBezTo>
                    <a:cubicBezTo>
                      <a:pt x="636653" y="221660"/>
                      <a:pt x="637861" y="219202"/>
                      <a:pt x="638820" y="217202"/>
                    </a:cubicBezTo>
                    <a:cubicBezTo>
                      <a:pt x="639153" y="216536"/>
                      <a:pt x="639694" y="215411"/>
                      <a:pt x="639694" y="214994"/>
                    </a:cubicBezTo>
                    <a:cubicBezTo>
                      <a:pt x="638320" y="212411"/>
                      <a:pt x="636528" y="210495"/>
                      <a:pt x="634778" y="208620"/>
                    </a:cubicBezTo>
                    <a:cubicBezTo>
                      <a:pt x="630903" y="204495"/>
                      <a:pt x="627195" y="200537"/>
                      <a:pt x="632612" y="190204"/>
                    </a:cubicBezTo>
                    <a:cubicBezTo>
                      <a:pt x="636028" y="183663"/>
                      <a:pt x="641111" y="181705"/>
                      <a:pt x="645611" y="179955"/>
                    </a:cubicBezTo>
                    <a:cubicBezTo>
                      <a:pt x="648569" y="178788"/>
                      <a:pt x="651402" y="177705"/>
                      <a:pt x="653735" y="175331"/>
                    </a:cubicBezTo>
                    <a:cubicBezTo>
                      <a:pt x="651694" y="174206"/>
                      <a:pt x="649486" y="174206"/>
                      <a:pt x="646819" y="174164"/>
                    </a:cubicBezTo>
                    <a:cubicBezTo>
                      <a:pt x="644153" y="174164"/>
                      <a:pt x="641153" y="174122"/>
                      <a:pt x="638070" y="172872"/>
                    </a:cubicBezTo>
                    <a:cubicBezTo>
                      <a:pt x="635695" y="171872"/>
                      <a:pt x="634320" y="169414"/>
                      <a:pt x="633237" y="167414"/>
                    </a:cubicBezTo>
                    <a:cubicBezTo>
                      <a:pt x="632820" y="166664"/>
                      <a:pt x="632195" y="165498"/>
                      <a:pt x="631862" y="165248"/>
                    </a:cubicBezTo>
                    <a:cubicBezTo>
                      <a:pt x="630820" y="164915"/>
                      <a:pt x="629237" y="165206"/>
                      <a:pt x="627529" y="165539"/>
                    </a:cubicBezTo>
                    <a:cubicBezTo>
                      <a:pt x="626071" y="165789"/>
                      <a:pt x="624571" y="166081"/>
                      <a:pt x="623029" y="165956"/>
                    </a:cubicBezTo>
                    <a:cubicBezTo>
                      <a:pt x="621905" y="165873"/>
                      <a:pt x="620196" y="166039"/>
                      <a:pt x="618404" y="166206"/>
                    </a:cubicBezTo>
                    <a:cubicBezTo>
                      <a:pt x="614155" y="166623"/>
                      <a:pt x="609322" y="167081"/>
                      <a:pt x="606156" y="164956"/>
                    </a:cubicBezTo>
                    <a:cubicBezTo>
                      <a:pt x="601114" y="161540"/>
                      <a:pt x="601573" y="158748"/>
                      <a:pt x="602489" y="155957"/>
                    </a:cubicBezTo>
                    <a:cubicBezTo>
                      <a:pt x="602947" y="154582"/>
                      <a:pt x="603281" y="153665"/>
                      <a:pt x="602364" y="151916"/>
                    </a:cubicBezTo>
                    <a:cubicBezTo>
                      <a:pt x="601073" y="149457"/>
                      <a:pt x="598990" y="147708"/>
                      <a:pt x="596948" y="146041"/>
                    </a:cubicBezTo>
                    <a:cubicBezTo>
                      <a:pt x="592657" y="142541"/>
                      <a:pt x="587365" y="138208"/>
                      <a:pt x="594490" y="127667"/>
                    </a:cubicBezTo>
                    <a:cubicBezTo>
                      <a:pt x="595281" y="126501"/>
                      <a:pt x="596115" y="125376"/>
                      <a:pt x="596989" y="124251"/>
                    </a:cubicBezTo>
                    <a:cubicBezTo>
                      <a:pt x="595823" y="123251"/>
                      <a:pt x="594531" y="122126"/>
                      <a:pt x="593615" y="120460"/>
                    </a:cubicBezTo>
                    <a:cubicBezTo>
                      <a:pt x="585324" y="121376"/>
                      <a:pt x="580074" y="119001"/>
                      <a:pt x="577949" y="113335"/>
                    </a:cubicBezTo>
                    <a:cubicBezTo>
                      <a:pt x="576783" y="110252"/>
                      <a:pt x="576616" y="107294"/>
                      <a:pt x="576449" y="104419"/>
                    </a:cubicBezTo>
                    <a:cubicBezTo>
                      <a:pt x="576241" y="101003"/>
                      <a:pt x="576075" y="98003"/>
                      <a:pt x="574241" y="95128"/>
                    </a:cubicBezTo>
                    <a:cubicBezTo>
                      <a:pt x="573866" y="94545"/>
                      <a:pt x="570491" y="89504"/>
                      <a:pt x="569658" y="88295"/>
                    </a:cubicBezTo>
                    <a:cubicBezTo>
                      <a:pt x="568825" y="87670"/>
                      <a:pt x="567742" y="87379"/>
                      <a:pt x="566534" y="87046"/>
                    </a:cubicBezTo>
                    <a:cubicBezTo>
                      <a:pt x="565075" y="86670"/>
                      <a:pt x="563409" y="86212"/>
                      <a:pt x="561909" y="85087"/>
                    </a:cubicBezTo>
                    <a:cubicBezTo>
                      <a:pt x="555368" y="80088"/>
                      <a:pt x="556409" y="74297"/>
                      <a:pt x="557201" y="69630"/>
                    </a:cubicBezTo>
                    <a:cubicBezTo>
                      <a:pt x="557659" y="66964"/>
                      <a:pt x="558117" y="64464"/>
                      <a:pt x="557409" y="62047"/>
                    </a:cubicBezTo>
                    <a:cubicBezTo>
                      <a:pt x="556951" y="60423"/>
                      <a:pt x="556534" y="59381"/>
                      <a:pt x="556201" y="58798"/>
                    </a:cubicBezTo>
                    <a:cubicBezTo>
                      <a:pt x="555160" y="60506"/>
                      <a:pt x="553909" y="64297"/>
                      <a:pt x="553243" y="66297"/>
                    </a:cubicBezTo>
                    <a:cubicBezTo>
                      <a:pt x="552243" y="69297"/>
                      <a:pt x="551743" y="70797"/>
                      <a:pt x="550993" y="71672"/>
                    </a:cubicBezTo>
                    <a:cubicBezTo>
                      <a:pt x="548827" y="74380"/>
                      <a:pt x="546618" y="75546"/>
                      <a:pt x="544368" y="75171"/>
                    </a:cubicBezTo>
                    <a:cubicBezTo>
                      <a:pt x="540994" y="74588"/>
                      <a:pt x="539160" y="70755"/>
                      <a:pt x="537827" y="67089"/>
                    </a:cubicBezTo>
                    <a:cubicBezTo>
                      <a:pt x="537244" y="65505"/>
                      <a:pt x="537202" y="63756"/>
                      <a:pt x="537161" y="62089"/>
                    </a:cubicBezTo>
                    <a:cubicBezTo>
                      <a:pt x="537119" y="60631"/>
                      <a:pt x="537077" y="59173"/>
                      <a:pt x="536661" y="58423"/>
                    </a:cubicBezTo>
                    <a:cubicBezTo>
                      <a:pt x="536077" y="57298"/>
                      <a:pt x="535453" y="56881"/>
                      <a:pt x="534411" y="56256"/>
                    </a:cubicBezTo>
                    <a:cubicBezTo>
                      <a:pt x="533411" y="55631"/>
                      <a:pt x="532203" y="54881"/>
                      <a:pt x="530953" y="53381"/>
                    </a:cubicBezTo>
                    <a:cubicBezTo>
                      <a:pt x="524287" y="45382"/>
                      <a:pt x="524537" y="36216"/>
                      <a:pt x="524787" y="27342"/>
                    </a:cubicBezTo>
                    <a:cubicBezTo>
                      <a:pt x="524912" y="22425"/>
                      <a:pt x="525037" y="17342"/>
                      <a:pt x="523954" y="12551"/>
                    </a:cubicBezTo>
                    <a:cubicBezTo>
                      <a:pt x="523287" y="9593"/>
                      <a:pt x="521537" y="6968"/>
                      <a:pt x="519662" y="4177"/>
                    </a:cubicBezTo>
                    <a:cubicBezTo>
                      <a:pt x="519246" y="3552"/>
                      <a:pt x="518870" y="2969"/>
                      <a:pt x="518454" y="2344"/>
                    </a:cubicBezTo>
                    <a:cubicBezTo>
                      <a:pt x="512621" y="4052"/>
                      <a:pt x="509496" y="6760"/>
                      <a:pt x="506788" y="9176"/>
                    </a:cubicBezTo>
                    <a:cubicBezTo>
                      <a:pt x="501330" y="14009"/>
                      <a:pt x="497372" y="16634"/>
                      <a:pt x="484748" y="9760"/>
                    </a:cubicBezTo>
                    <a:cubicBezTo>
                      <a:pt x="483290" y="8968"/>
                      <a:pt x="481956" y="8051"/>
                      <a:pt x="480665" y="7135"/>
                    </a:cubicBezTo>
                    <a:cubicBezTo>
                      <a:pt x="477540" y="4968"/>
                      <a:pt x="475124" y="3260"/>
                      <a:pt x="471124" y="3843"/>
                    </a:cubicBezTo>
                    <a:cubicBezTo>
                      <a:pt x="469833" y="4052"/>
                      <a:pt x="468791" y="4843"/>
                      <a:pt x="467624" y="5760"/>
                    </a:cubicBezTo>
                    <a:cubicBezTo>
                      <a:pt x="466125" y="6926"/>
                      <a:pt x="464249" y="8385"/>
                      <a:pt x="461542" y="8510"/>
                    </a:cubicBezTo>
                    <a:cubicBezTo>
                      <a:pt x="459667" y="8510"/>
                      <a:pt x="456709" y="7468"/>
                      <a:pt x="451459" y="4635"/>
                    </a:cubicBezTo>
                    <a:cubicBezTo>
                      <a:pt x="444793" y="2302"/>
                      <a:pt x="439085" y="8843"/>
                      <a:pt x="437502" y="10885"/>
                    </a:cubicBezTo>
                    <a:cubicBezTo>
                      <a:pt x="434085" y="15343"/>
                      <a:pt x="434835" y="16092"/>
                      <a:pt x="437335" y="18676"/>
                    </a:cubicBezTo>
                    <a:cubicBezTo>
                      <a:pt x="438877" y="20259"/>
                      <a:pt x="440793" y="22259"/>
                      <a:pt x="441834" y="25384"/>
                    </a:cubicBezTo>
                    <a:cubicBezTo>
                      <a:pt x="442668" y="27967"/>
                      <a:pt x="443043" y="29717"/>
                      <a:pt x="442251" y="31216"/>
                    </a:cubicBezTo>
                    <a:cubicBezTo>
                      <a:pt x="441543" y="32591"/>
                      <a:pt x="440210" y="32925"/>
                      <a:pt x="439376" y="33175"/>
                    </a:cubicBezTo>
                    <a:cubicBezTo>
                      <a:pt x="438627" y="33383"/>
                      <a:pt x="438002" y="33550"/>
                      <a:pt x="437335" y="34299"/>
                    </a:cubicBezTo>
                    <a:cubicBezTo>
                      <a:pt x="436377" y="35383"/>
                      <a:pt x="435668" y="35924"/>
                      <a:pt x="435127" y="36299"/>
                    </a:cubicBezTo>
                    <a:cubicBezTo>
                      <a:pt x="435002" y="36508"/>
                      <a:pt x="435043" y="38257"/>
                      <a:pt x="435127" y="39966"/>
                    </a:cubicBezTo>
                    <a:cubicBezTo>
                      <a:pt x="435210" y="43257"/>
                      <a:pt x="436335" y="46174"/>
                      <a:pt x="437418" y="49007"/>
                    </a:cubicBezTo>
                    <a:cubicBezTo>
                      <a:pt x="438627" y="52173"/>
                      <a:pt x="439876" y="55423"/>
                      <a:pt x="439627" y="59048"/>
                    </a:cubicBezTo>
                    <a:cubicBezTo>
                      <a:pt x="439168" y="66380"/>
                      <a:pt x="434210" y="67505"/>
                      <a:pt x="431211" y="68172"/>
                    </a:cubicBezTo>
                    <a:cubicBezTo>
                      <a:pt x="428211" y="68839"/>
                      <a:pt x="427586" y="68963"/>
                      <a:pt x="428211" y="72588"/>
                    </a:cubicBezTo>
                    <a:cubicBezTo>
                      <a:pt x="428627" y="74921"/>
                      <a:pt x="429669" y="76463"/>
                      <a:pt x="430919" y="78171"/>
                    </a:cubicBezTo>
                    <a:cubicBezTo>
                      <a:pt x="431419" y="78838"/>
                      <a:pt x="431877" y="79546"/>
                      <a:pt x="432336" y="80296"/>
                    </a:cubicBezTo>
                    <a:cubicBezTo>
                      <a:pt x="433294" y="81879"/>
                      <a:pt x="432877" y="83421"/>
                      <a:pt x="432585" y="84337"/>
                    </a:cubicBezTo>
                    <a:cubicBezTo>
                      <a:pt x="432502" y="84587"/>
                      <a:pt x="432418" y="84921"/>
                      <a:pt x="432418" y="85046"/>
                    </a:cubicBezTo>
                    <a:cubicBezTo>
                      <a:pt x="432418" y="84921"/>
                      <a:pt x="433085" y="84921"/>
                      <a:pt x="433460" y="84921"/>
                    </a:cubicBezTo>
                    <a:cubicBezTo>
                      <a:pt x="434627" y="84921"/>
                      <a:pt x="436043" y="84962"/>
                      <a:pt x="437293" y="85837"/>
                    </a:cubicBezTo>
                    <a:cubicBezTo>
                      <a:pt x="442710" y="89629"/>
                      <a:pt x="443210" y="93337"/>
                      <a:pt x="443710" y="96920"/>
                    </a:cubicBezTo>
                    <a:cubicBezTo>
                      <a:pt x="444001" y="99003"/>
                      <a:pt x="444293" y="101170"/>
                      <a:pt x="445626" y="103711"/>
                    </a:cubicBezTo>
                    <a:cubicBezTo>
                      <a:pt x="448293" y="108794"/>
                      <a:pt x="457042" y="119251"/>
                      <a:pt x="459792" y="119335"/>
                    </a:cubicBezTo>
                    <a:cubicBezTo>
                      <a:pt x="460541" y="119335"/>
                      <a:pt x="462666" y="117960"/>
                      <a:pt x="464166" y="116918"/>
                    </a:cubicBezTo>
                    <a:cubicBezTo>
                      <a:pt x="468166" y="114210"/>
                      <a:pt x="474207" y="110085"/>
                      <a:pt x="479165" y="115793"/>
                    </a:cubicBezTo>
                    <a:cubicBezTo>
                      <a:pt x="484706" y="122168"/>
                      <a:pt x="478873" y="128084"/>
                      <a:pt x="475415" y="131584"/>
                    </a:cubicBezTo>
                    <a:cubicBezTo>
                      <a:pt x="474207" y="132834"/>
                      <a:pt x="472332" y="134667"/>
                      <a:pt x="472249" y="135459"/>
                    </a:cubicBezTo>
                    <a:cubicBezTo>
                      <a:pt x="472040" y="137000"/>
                      <a:pt x="472374" y="137250"/>
                      <a:pt x="474499" y="138208"/>
                    </a:cubicBezTo>
                    <a:cubicBezTo>
                      <a:pt x="475999" y="138875"/>
                      <a:pt x="477873" y="139708"/>
                      <a:pt x="478832" y="141708"/>
                    </a:cubicBezTo>
                    <a:cubicBezTo>
                      <a:pt x="480707" y="145583"/>
                      <a:pt x="479540" y="147791"/>
                      <a:pt x="478582" y="149541"/>
                    </a:cubicBezTo>
                    <a:cubicBezTo>
                      <a:pt x="478124" y="150374"/>
                      <a:pt x="477707" y="151207"/>
                      <a:pt x="477499" y="152374"/>
                    </a:cubicBezTo>
                    <a:cubicBezTo>
                      <a:pt x="477248" y="153665"/>
                      <a:pt x="477290" y="155915"/>
                      <a:pt x="477332" y="158290"/>
                    </a:cubicBezTo>
                    <a:cubicBezTo>
                      <a:pt x="477415" y="164540"/>
                      <a:pt x="477540" y="171622"/>
                      <a:pt x="473457" y="174456"/>
                    </a:cubicBezTo>
                    <a:cubicBezTo>
                      <a:pt x="471499" y="175789"/>
                      <a:pt x="469041" y="175955"/>
                      <a:pt x="466041" y="174789"/>
                    </a:cubicBezTo>
                    <a:cubicBezTo>
                      <a:pt x="462416" y="173414"/>
                      <a:pt x="460708" y="169914"/>
                      <a:pt x="459292" y="167123"/>
                    </a:cubicBezTo>
                    <a:cubicBezTo>
                      <a:pt x="458750" y="166039"/>
                      <a:pt x="457958" y="164456"/>
                      <a:pt x="457500" y="164123"/>
                    </a:cubicBezTo>
                    <a:cubicBezTo>
                      <a:pt x="457500" y="164206"/>
                      <a:pt x="456750" y="164456"/>
                      <a:pt x="455292" y="166081"/>
                    </a:cubicBezTo>
                    <a:cubicBezTo>
                      <a:pt x="454375" y="167081"/>
                      <a:pt x="454084" y="168956"/>
                      <a:pt x="453792" y="170914"/>
                    </a:cubicBezTo>
                    <a:cubicBezTo>
                      <a:pt x="453459" y="173289"/>
                      <a:pt x="453042" y="176039"/>
                      <a:pt x="451167" y="177872"/>
                    </a:cubicBezTo>
                    <a:cubicBezTo>
                      <a:pt x="448918" y="180080"/>
                      <a:pt x="446376" y="180372"/>
                      <a:pt x="444335" y="180580"/>
                    </a:cubicBezTo>
                    <a:cubicBezTo>
                      <a:pt x="442834" y="180747"/>
                      <a:pt x="441543" y="180872"/>
                      <a:pt x="440335" y="181663"/>
                    </a:cubicBezTo>
                    <a:cubicBezTo>
                      <a:pt x="438918" y="182622"/>
                      <a:pt x="437668" y="184205"/>
                      <a:pt x="436377" y="185871"/>
                    </a:cubicBezTo>
                    <a:cubicBezTo>
                      <a:pt x="434002" y="188871"/>
                      <a:pt x="431002" y="192662"/>
                      <a:pt x="426086" y="192662"/>
                    </a:cubicBezTo>
                    <a:cubicBezTo>
                      <a:pt x="424253" y="192662"/>
                      <a:pt x="422169" y="192121"/>
                      <a:pt x="419753" y="190829"/>
                    </a:cubicBezTo>
                    <a:cubicBezTo>
                      <a:pt x="417670" y="189705"/>
                      <a:pt x="416795" y="187913"/>
                      <a:pt x="416045" y="186496"/>
                    </a:cubicBezTo>
                    <a:cubicBezTo>
                      <a:pt x="415295" y="184997"/>
                      <a:pt x="414795" y="184121"/>
                      <a:pt x="413545" y="183496"/>
                    </a:cubicBezTo>
                    <a:cubicBezTo>
                      <a:pt x="410879" y="182163"/>
                      <a:pt x="410045" y="182663"/>
                      <a:pt x="407837" y="183955"/>
                    </a:cubicBezTo>
                    <a:cubicBezTo>
                      <a:pt x="407171" y="184330"/>
                      <a:pt x="406504" y="184747"/>
                      <a:pt x="405713" y="185121"/>
                    </a:cubicBezTo>
                    <a:lnTo>
                      <a:pt x="404796" y="185580"/>
                    </a:lnTo>
                    <a:cubicBezTo>
                      <a:pt x="396130" y="189871"/>
                      <a:pt x="395463" y="189913"/>
                      <a:pt x="386630" y="186371"/>
                    </a:cubicBezTo>
                    <a:lnTo>
                      <a:pt x="384922" y="185705"/>
                    </a:lnTo>
                    <a:cubicBezTo>
                      <a:pt x="381173" y="184246"/>
                      <a:pt x="371548" y="180788"/>
                      <a:pt x="370090" y="180622"/>
                    </a:cubicBezTo>
                    <a:lnTo>
                      <a:pt x="370090" y="180497"/>
                    </a:lnTo>
                    <a:cubicBezTo>
                      <a:pt x="367882" y="183246"/>
                      <a:pt x="365174" y="186746"/>
                      <a:pt x="364757" y="188538"/>
                    </a:cubicBezTo>
                    <a:cubicBezTo>
                      <a:pt x="365049" y="190871"/>
                      <a:pt x="366257" y="200620"/>
                      <a:pt x="365299" y="205620"/>
                    </a:cubicBezTo>
                    <a:cubicBezTo>
                      <a:pt x="367007" y="208078"/>
                      <a:pt x="369799" y="209328"/>
                      <a:pt x="373007" y="210745"/>
                    </a:cubicBezTo>
                    <a:cubicBezTo>
                      <a:pt x="377465" y="212703"/>
                      <a:pt x="382547" y="214953"/>
                      <a:pt x="384714" y="221202"/>
                    </a:cubicBezTo>
                    <a:cubicBezTo>
                      <a:pt x="385964" y="224785"/>
                      <a:pt x="384297" y="227868"/>
                      <a:pt x="382964" y="230368"/>
                    </a:cubicBezTo>
                    <a:cubicBezTo>
                      <a:pt x="381964" y="232243"/>
                      <a:pt x="381089" y="233909"/>
                      <a:pt x="381381" y="235409"/>
                    </a:cubicBezTo>
                    <a:cubicBezTo>
                      <a:pt x="382006" y="238492"/>
                      <a:pt x="384381" y="241659"/>
                      <a:pt x="386922" y="245075"/>
                    </a:cubicBezTo>
                    <a:cubicBezTo>
                      <a:pt x="391005" y="250533"/>
                      <a:pt x="395963" y="257241"/>
                      <a:pt x="392380" y="264449"/>
                    </a:cubicBezTo>
                    <a:cubicBezTo>
                      <a:pt x="405213" y="270823"/>
                      <a:pt x="407004" y="285947"/>
                      <a:pt x="408629" y="299363"/>
                    </a:cubicBezTo>
                    <a:cubicBezTo>
                      <a:pt x="410587" y="315612"/>
                      <a:pt x="412253" y="329694"/>
                      <a:pt x="430002" y="330277"/>
                    </a:cubicBezTo>
                    <a:cubicBezTo>
                      <a:pt x="432127" y="330360"/>
                      <a:pt x="433877" y="329819"/>
                      <a:pt x="435752" y="329236"/>
                    </a:cubicBezTo>
                    <a:cubicBezTo>
                      <a:pt x="438960" y="328236"/>
                      <a:pt x="442626" y="327152"/>
                      <a:pt x="447918" y="329652"/>
                    </a:cubicBezTo>
                    <a:cubicBezTo>
                      <a:pt x="449876" y="330569"/>
                      <a:pt x="449834" y="332902"/>
                      <a:pt x="449834" y="335527"/>
                    </a:cubicBezTo>
                    <a:cubicBezTo>
                      <a:pt x="449834" y="336360"/>
                      <a:pt x="449834" y="337651"/>
                      <a:pt x="449917" y="338318"/>
                    </a:cubicBezTo>
                    <a:cubicBezTo>
                      <a:pt x="450959" y="338776"/>
                      <a:pt x="452126" y="339026"/>
                      <a:pt x="453375" y="339276"/>
                    </a:cubicBezTo>
                    <a:cubicBezTo>
                      <a:pt x="454959" y="339568"/>
                      <a:pt x="456750" y="339943"/>
                      <a:pt x="458458" y="340818"/>
                    </a:cubicBezTo>
                    <a:cubicBezTo>
                      <a:pt x="462125" y="342776"/>
                      <a:pt x="465500" y="344068"/>
                      <a:pt x="468457" y="345151"/>
                    </a:cubicBezTo>
                    <a:cubicBezTo>
                      <a:pt x="476957" y="348359"/>
                      <a:pt x="483706" y="350900"/>
                      <a:pt x="488081" y="365816"/>
                    </a:cubicBezTo>
                    <a:cubicBezTo>
                      <a:pt x="491372" y="376982"/>
                      <a:pt x="489665" y="400314"/>
                      <a:pt x="483373" y="409771"/>
                    </a:cubicBezTo>
                    <a:cubicBezTo>
                      <a:pt x="478540" y="417021"/>
                      <a:pt x="468374" y="419895"/>
                      <a:pt x="458542" y="422645"/>
                    </a:cubicBezTo>
                    <a:cubicBezTo>
                      <a:pt x="453417" y="424103"/>
                      <a:pt x="448542" y="425436"/>
                      <a:pt x="444710" y="427353"/>
                    </a:cubicBezTo>
                    <a:cubicBezTo>
                      <a:pt x="432294" y="433478"/>
                      <a:pt x="416587" y="443810"/>
                      <a:pt x="409545" y="454309"/>
                    </a:cubicBezTo>
                    <a:cubicBezTo>
                      <a:pt x="405796" y="459934"/>
                      <a:pt x="402712" y="465184"/>
                      <a:pt x="399671" y="470266"/>
                    </a:cubicBezTo>
                    <a:cubicBezTo>
                      <a:pt x="395505" y="477308"/>
                      <a:pt x="391589" y="483932"/>
                      <a:pt x="386630" y="490348"/>
                    </a:cubicBezTo>
                    <a:cubicBezTo>
                      <a:pt x="384131" y="493640"/>
                      <a:pt x="380422" y="495598"/>
                      <a:pt x="377173" y="497348"/>
                    </a:cubicBezTo>
                    <a:cubicBezTo>
                      <a:pt x="374840" y="498598"/>
                      <a:pt x="372590" y="499806"/>
                      <a:pt x="371132" y="501264"/>
                    </a:cubicBezTo>
                    <a:cubicBezTo>
                      <a:pt x="369715" y="502722"/>
                      <a:pt x="368423" y="504764"/>
                      <a:pt x="367090" y="506972"/>
                    </a:cubicBezTo>
                    <a:cubicBezTo>
                      <a:pt x="365465" y="509597"/>
                      <a:pt x="363799" y="512305"/>
                      <a:pt x="361591" y="514347"/>
                    </a:cubicBezTo>
                    <a:cubicBezTo>
                      <a:pt x="357133" y="518513"/>
                      <a:pt x="352216" y="520138"/>
                      <a:pt x="347842" y="521596"/>
                    </a:cubicBezTo>
                    <a:cubicBezTo>
                      <a:pt x="341092" y="523846"/>
                      <a:pt x="336176" y="525471"/>
                      <a:pt x="334676" y="535345"/>
                    </a:cubicBezTo>
                    <a:cubicBezTo>
                      <a:pt x="334051" y="539428"/>
                      <a:pt x="334926" y="541553"/>
                      <a:pt x="335843" y="543844"/>
                    </a:cubicBezTo>
                    <a:cubicBezTo>
                      <a:pt x="336384" y="545261"/>
                      <a:pt x="337009" y="546719"/>
                      <a:pt x="337176" y="548511"/>
                    </a:cubicBezTo>
                    <a:cubicBezTo>
                      <a:pt x="337217" y="548927"/>
                      <a:pt x="337217" y="550760"/>
                      <a:pt x="337176" y="553010"/>
                    </a:cubicBezTo>
                    <a:cubicBezTo>
                      <a:pt x="337134" y="555802"/>
                      <a:pt x="337051" y="561593"/>
                      <a:pt x="337259" y="562634"/>
                    </a:cubicBezTo>
                    <a:cubicBezTo>
                      <a:pt x="338717" y="567926"/>
                      <a:pt x="342967" y="570092"/>
                      <a:pt x="347884" y="572550"/>
                    </a:cubicBezTo>
                    <a:cubicBezTo>
                      <a:pt x="349009" y="573134"/>
                      <a:pt x="350175" y="573717"/>
                      <a:pt x="351300" y="574342"/>
                    </a:cubicBezTo>
                    <a:cubicBezTo>
                      <a:pt x="352883" y="575217"/>
                      <a:pt x="354216" y="576467"/>
                      <a:pt x="355466" y="577675"/>
                    </a:cubicBezTo>
                    <a:cubicBezTo>
                      <a:pt x="356466" y="578633"/>
                      <a:pt x="357508" y="579591"/>
                      <a:pt x="358299" y="580008"/>
                    </a:cubicBezTo>
                    <a:cubicBezTo>
                      <a:pt x="358799" y="580258"/>
                      <a:pt x="359674" y="580341"/>
                      <a:pt x="360549" y="580425"/>
                    </a:cubicBezTo>
                    <a:cubicBezTo>
                      <a:pt x="362591" y="580633"/>
                      <a:pt x="366049" y="581008"/>
                      <a:pt x="366924" y="584716"/>
                    </a:cubicBezTo>
                    <a:cubicBezTo>
                      <a:pt x="367423" y="586799"/>
                      <a:pt x="366424" y="588466"/>
                      <a:pt x="365757" y="589549"/>
                    </a:cubicBezTo>
                    <a:cubicBezTo>
                      <a:pt x="365549" y="589924"/>
                      <a:pt x="365174" y="590507"/>
                      <a:pt x="365174" y="590716"/>
                    </a:cubicBezTo>
                    <a:cubicBezTo>
                      <a:pt x="365174" y="590799"/>
                      <a:pt x="365340" y="591132"/>
                      <a:pt x="365924" y="591632"/>
                    </a:cubicBezTo>
                    <a:cubicBezTo>
                      <a:pt x="366382" y="592049"/>
                      <a:pt x="367007" y="592007"/>
                      <a:pt x="368382" y="591882"/>
                    </a:cubicBezTo>
                    <a:cubicBezTo>
                      <a:pt x="369923" y="591716"/>
                      <a:pt x="372006" y="591507"/>
                      <a:pt x="373923" y="592924"/>
                    </a:cubicBezTo>
                    <a:cubicBezTo>
                      <a:pt x="377756" y="595715"/>
                      <a:pt x="377256" y="603923"/>
                      <a:pt x="375173" y="616214"/>
                    </a:cubicBezTo>
                    <a:cubicBezTo>
                      <a:pt x="375007" y="617130"/>
                      <a:pt x="374881" y="617880"/>
                      <a:pt x="374798" y="618464"/>
                    </a:cubicBezTo>
                    <a:cubicBezTo>
                      <a:pt x="374465" y="620630"/>
                      <a:pt x="372506" y="621880"/>
                      <a:pt x="370757" y="623005"/>
                    </a:cubicBezTo>
                    <a:cubicBezTo>
                      <a:pt x="370048" y="623463"/>
                      <a:pt x="368757" y="624297"/>
                      <a:pt x="368548" y="624713"/>
                    </a:cubicBezTo>
                    <a:cubicBezTo>
                      <a:pt x="368340" y="625296"/>
                      <a:pt x="369007" y="626921"/>
                      <a:pt x="369423" y="628046"/>
                    </a:cubicBezTo>
                    <a:cubicBezTo>
                      <a:pt x="370299" y="630338"/>
                      <a:pt x="371340" y="632921"/>
                      <a:pt x="370090" y="635337"/>
                    </a:cubicBezTo>
                    <a:cubicBezTo>
                      <a:pt x="365174" y="644795"/>
                      <a:pt x="357300" y="653711"/>
                      <a:pt x="345217" y="663377"/>
                    </a:cubicBezTo>
                    <a:cubicBezTo>
                      <a:pt x="341592" y="666293"/>
                      <a:pt x="338134" y="666377"/>
                      <a:pt x="334801" y="666501"/>
                    </a:cubicBezTo>
                    <a:cubicBezTo>
                      <a:pt x="333760" y="666543"/>
                      <a:pt x="332718" y="666543"/>
                      <a:pt x="331593" y="666668"/>
                    </a:cubicBezTo>
                    <a:cubicBezTo>
                      <a:pt x="324385" y="667418"/>
                      <a:pt x="320510" y="671418"/>
                      <a:pt x="316011" y="676084"/>
                    </a:cubicBezTo>
                    <a:cubicBezTo>
                      <a:pt x="313428" y="678792"/>
                      <a:pt x="310720" y="681542"/>
                      <a:pt x="307220" y="683792"/>
                    </a:cubicBezTo>
                    <a:cubicBezTo>
                      <a:pt x="302803" y="686625"/>
                      <a:pt x="296929" y="686875"/>
                      <a:pt x="291262" y="687125"/>
                    </a:cubicBezTo>
                    <a:cubicBezTo>
                      <a:pt x="285680" y="687375"/>
                      <a:pt x="280430" y="687583"/>
                      <a:pt x="277681" y="690167"/>
                    </a:cubicBezTo>
                    <a:cubicBezTo>
                      <a:pt x="276389" y="691333"/>
                      <a:pt x="276222" y="692916"/>
                      <a:pt x="275972" y="695416"/>
                    </a:cubicBezTo>
                    <a:cubicBezTo>
                      <a:pt x="275764" y="697916"/>
                      <a:pt x="275472" y="700999"/>
                      <a:pt x="272973" y="703249"/>
                    </a:cubicBezTo>
                    <a:cubicBezTo>
                      <a:pt x="268306" y="707415"/>
                      <a:pt x="263848" y="705332"/>
                      <a:pt x="260556" y="703874"/>
                    </a:cubicBezTo>
                    <a:cubicBezTo>
                      <a:pt x="258890" y="703124"/>
                      <a:pt x="257265" y="702416"/>
                      <a:pt x="255932" y="702499"/>
                    </a:cubicBezTo>
                    <a:cubicBezTo>
                      <a:pt x="252057" y="702749"/>
                      <a:pt x="249349" y="708082"/>
                      <a:pt x="247141" y="712373"/>
                    </a:cubicBezTo>
                    <a:cubicBezTo>
                      <a:pt x="246516" y="713581"/>
                      <a:pt x="245933" y="714706"/>
                      <a:pt x="245391" y="715665"/>
                    </a:cubicBezTo>
                    <a:cubicBezTo>
                      <a:pt x="243808" y="718373"/>
                      <a:pt x="242225" y="721081"/>
                      <a:pt x="240642" y="723831"/>
                    </a:cubicBezTo>
                    <a:cubicBezTo>
                      <a:pt x="237975" y="728497"/>
                      <a:pt x="235225" y="733288"/>
                      <a:pt x="232267" y="737955"/>
                    </a:cubicBezTo>
                    <a:cubicBezTo>
                      <a:pt x="227059" y="746204"/>
                      <a:pt x="220352" y="749204"/>
                      <a:pt x="213269" y="752328"/>
                    </a:cubicBezTo>
                    <a:cubicBezTo>
                      <a:pt x="210436" y="753578"/>
                      <a:pt x="207519" y="754870"/>
                      <a:pt x="204603" y="756578"/>
                    </a:cubicBezTo>
                    <a:cubicBezTo>
                      <a:pt x="194770" y="762328"/>
                      <a:pt x="190979" y="770660"/>
                      <a:pt x="186563" y="780326"/>
                    </a:cubicBezTo>
                    <a:cubicBezTo>
                      <a:pt x="185396" y="782909"/>
                      <a:pt x="184187" y="785534"/>
                      <a:pt x="182813" y="788242"/>
                    </a:cubicBezTo>
                    <a:cubicBezTo>
                      <a:pt x="179646" y="794492"/>
                      <a:pt x="176063" y="800075"/>
                      <a:pt x="166397" y="799033"/>
                    </a:cubicBezTo>
                    <a:cubicBezTo>
                      <a:pt x="162064" y="798575"/>
                      <a:pt x="159689" y="796617"/>
                      <a:pt x="157564" y="794867"/>
                    </a:cubicBezTo>
                    <a:cubicBezTo>
                      <a:pt x="156481" y="793950"/>
                      <a:pt x="155440" y="793117"/>
                      <a:pt x="154107" y="792409"/>
                    </a:cubicBezTo>
                    <a:cubicBezTo>
                      <a:pt x="150232" y="790326"/>
                      <a:pt x="143232" y="790367"/>
                      <a:pt x="133400" y="792659"/>
                    </a:cubicBezTo>
                    <a:cubicBezTo>
                      <a:pt x="129983" y="793450"/>
                      <a:pt x="127817" y="794575"/>
                      <a:pt x="125067" y="796950"/>
                    </a:cubicBezTo>
                    <a:cubicBezTo>
                      <a:pt x="123275" y="798492"/>
                      <a:pt x="121567" y="800200"/>
                      <a:pt x="119901" y="801866"/>
                    </a:cubicBezTo>
                    <a:cubicBezTo>
                      <a:pt x="118526" y="803200"/>
                      <a:pt x="117151" y="804574"/>
                      <a:pt x="115776" y="805824"/>
                    </a:cubicBezTo>
                    <a:cubicBezTo>
                      <a:pt x="113568" y="807824"/>
                      <a:pt x="111068" y="809366"/>
                      <a:pt x="108693" y="810824"/>
                    </a:cubicBezTo>
                    <a:cubicBezTo>
                      <a:pt x="106735" y="811991"/>
                      <a:pt x="104902" y="813115"/>
                      <a:pt x="103236" y="814490"/>
                    </a:cubicBezTo>
                    <a:cubicBezTo>
                      <a:pt x="102152" y="815365"/>
                      <a:pt x="101652" y="816490"/>
                      <a:pt x="101027" y="817907"/>
                    </a:cubicBezTo>
                    <a:cubicBezTo>
                      <a:pt x="100402" y="819323"/>
                      <a:pt x="99694" y="820948"/>
                      <a:pt x="98277" y="822448"/>
                    </a:cubicBezTo>
                    <a:cubicBezTo>
                      <a:pt x="94111" y="826865"/>
                      <a:pt x="89945" y="827323"/>
                      <a:pt x="87153" y="826906"/>
                    </a:cubicBezTo>
                    <a:cubicBezTo>
                      <a:pt x="82904" y="826281"/>
                      <a:pt x="78987" y="823198"/>
                      <a:pt x="76654" y="818615"/>
                    </a:cubicBezTo>
                    <a:cubicBezTo>
                      <a:pt x="76279" y="817907"/>
                      <a:pt x="75987" y="817115"/>
                      <a:pt x="75654" y="816324"/>
                    </a:cubicBezTo>
                    <a:cubicBezTo>
                      <a:pt x="74529" y="813407"/>
                      <a:pt x="74029" y="812699"/>
                      <a:pt x="72488" y="812699"/>
                    </a:cubicBezTo>
                    <a:lnTo>
                      <a:pt x="72488" y="812699"/>
                    </a:lnTo>
                    <a:cubicBezTo>
                      <a:pt x="70863" y="812699"/>
                      <a:pt x="70863" y="812824"/>
                      <a:pt x="70446" y="814865"/>
                    </a:cubicBezTo>
                    <a:cubicBezTo>
                      <a:pt x="70154" y="816324"/>
                      <a:pt x="69780" y="818115"/>
                      <a:pt x="68322" y="819573"/>
                    </a:cubicBezTo>
                    <a:cubicBezTo>
                      <a:pt x="64405" y="823573"/>
                      <a:pt x="45781" y="821698"/>
                      <a:pt x="42657" y="818698"/>
                    </a:cubicBezTo>
                    <a:cubicBezTo>
                      <a:pt x="40948" y="817032"/>
                      <a:pt x="40948" y="814824"/>
                      <a:pt x="40948" y="813241"/>
                    </a:cubicBezTo>
                    <a:cubicBezTo>
                      <a:pt x="40948" y="812949"/>
                      <a:pt x="40948" y="812532"/>
                      <a:pt x="40907" y="812241"/>
                    </a:cubicBezTo>
                    <a:cubicBezTo>
                      <a:pt x="40657" y="812241"/>
                      <a:pt x="40282" y="812282"/>
                      <a:pt x="39699" y="812407"/>
                    </a:cubicBezTo>
                    <a:cubicBezTo>
                      <a:pt x="36574" y="813115"/>
                      <a:pt x="35115" y="820323"/>
                      <a:pt x="34407" y="823781"/>
                    </a:cubicBezTo>
                    <a:lnTo>
                      <a:pt x="34115" y="825240"/>
                    </a:lnTo>
                    <a:cubicBezTo>
                      <a:pt x="33657" y="827364"/>
                      <a:pt x="32990" y="829364"/>
                      <a:pt x="32408" y="831281"/>
                    </a:cubicBezTo>
                    <a:cubicBezTo>
                      <a:pt x="30199" y="838155"/>
                      <a:pt x="29491" y="841072"/>
                      <a:pt x="34782" y="843780"/>
                    </a:cubicBezTo>
                    <a:cubicBezTo>
                      <a:pt x="35699" y="844280"/>
                      <a:pt x="36574" y="844613"/>
                      <a:pt x="37365" y="844905"/>
                    </a:cubicBezTo>
                    <a:cubicBezTo>
                      <a:pt x="40240" y="846030"/>
                      <a:pt x="43782" y="847405"/>
                      <a:pt x="42782" y="853862"/>
                    </a:cubicBezTo>
                    <a:cubicBezTo>
                      <a:pt x="41865" y="859737"/>
                      <a:pt x="37449" y="861695"/>
                      <a:pt x="33532" y="863445"/>
                    </a:cubicBezTo>
                    <a:lnTo>
                      <a:pt x="32741" y="863778"/>
                    </a:lnTo>
                    <a:cubicBezTo>
                      <a:pt x="31532" y="864320"/>
                      <a:pt x="30491" y="864612"/>
                      <a:pt x="29616" y="864862"/>
                    </a:cubicBezTo>
                    <a:cubicBezTo>
                      <a:pt x="29158" y="864987"/>
                      <a:pt x="28574" y="865153"/>
                      <a:pt x="28449" y="865236"/>
                    </a:cubicBezTo>
                    <a:cubicBezTo>
                      <a:pt x="28408" y="865320"/>
                      <a:pt x="28033" y="865862"/>
                      <a:pt x="27908" y="868695"/>
                    </a:cubicBezTo>
                    <a:cubicBezTo>
                      <a:pt x="27824" y="870028"/>
                      <a:pt x="28074" y="871653"/>
                      <a:pt x="28366" y="873319"/>
                    </a:cubicBezTo>
                    <a:cubicBezTo>
                      <a:pt x="28908" y="876777"/>
                      <a:pt x="29491" y="880652"/>
                      <a:pt x="27658" y="884152"/>
                    </a:cubicBezTo>
                    <a:cubicBezTo>
                      <a:pt x="26658" y="886027"/>
                      <a:pt x="24866" y="887610"/>
                      <a:pt x="23116" y="889151"/>
                    </a:cubicBezTo>
                    <a:cubicBezTo>
                      <a:pt x="21158" y="890860"/>
                      <a:pt x="18950" y="892818"/>
                      <a:pt x="18950" y="894443"/>
                    </a:cubicBezTo>
                    <a:cubicBezTo>
                      <a:pt x="18950" y="895651"/>
                      <a:pt x="20117" y="896984"/>
                      <a:pt x="21158" y="897859"/>
                    </a:cubicBezTo>
                    <a:cubicBezTo>
                      <a:pt x="24075" y="900484"/>
                      <a:pt x="29533" y="900900"/>
                      <a:pt x="35282" y="901317"/>
                    </a:cubicBezTo>
                    <a:cubicBezTo>
                      <a:pt x="40657" y="901734"/>
                      <a:pt x="46156" y="902151"/>
                      <a:pt x="50489" y="904484"/>
                    </a:cubicBezTo>
                    <a:cubicBezTo>
                      <a:pt x="55031" y="906942"/>
                      <a:pt x="57239" y="909816"/>
                      <a:pt x="56989" y="913025"/>
                    </a:cubicBezTo>
                    <a:cubicBezTo>
                      <a:pt x="56572" y="918274"/>
                      <a:pt x="49739" y="921482"/>
                      <a:pt x="45698" y="922941"/>
                    </a:cubicBezTo>
                    <a:cubicBezTo>
                      <a:pt x="36949" y="926065"/>
                      <a:pt x="28616" y="931732"/>
                      <a:pt x="22241" y="938898"/>
                    </a:cubicBezTo>
                    <a:cubicBezTo>
                      <a:pt x="20033" y="941356"/>
                      <a:pt x="18908" y="943981"/>
                      <a:pt x="17659" y="946730"/>
                    </a:cubicBezTo>
                    <a:cubicBezTo>
                      <a:pt x="15783" y="950980"/>
                      <a:pt x="13867" y="955355"/>
                      <a:pt x="8159" y="958479"/>
                    </a:cubicBezTo>
                    <a:cubicBezTo>
                      <a:pt x="7576" y="958813"/>
                      <a:pt x="6743" y="959104"/>
                      <a:pt x="5867" y="959396"/>
                    </a:cubicBezTo>
                    <a:cubicBezTo>
                      <a:pt x="5243" y="959604"/>
                      <a:pt x="4035" y="960021"/>
                      <a:pt x="3743" y="960313"/>
                    </a:cubicBezTo>
                    <a:cubicBezTo>
                      <a:pt x="1243" y="963229"/>
                      <a:pt x="2618" y="971312"/>
                      <a:pt x="3826" y="977936"/>
                    </a:cubicBezTo>
                    <a:cubicBezTo>
                      <a:pt x="7284" y="977978"/>
                      <a:pt x="10826" y="977978"/>
                      <a:pt x="14701" y="977978"/>
                    </a:cubicBezTo>
                    <a:cubicBezTo>
                      <a:pt x="18742" y="987061"/>
                      <a:pt x="14325" y="999310"/>
                      <a:pt x="19325" y="1008017"/>
                    </a:cubicBezTo>
                    <a:cubicBezTo>
                      <a:pt x="24116" y="1016392"/>
                      <a:pt x="35240" y="1018975"/>
                      <a:pt x="42032" y="1024308"/>
                    </a:cubicBezTo>
                    <a:cubicBezTo>
                      <a:pt x="51573" y="1031807"/>
                      <a:pt x="57114" y="1038932"/>
                      <a:pt x="71487" y="1037640"/>
                    </a:cubicBezTo>
                    <a:cubicBezTo>
                      <a:pt x="77571" y="1037098"/>
                      <a:pt x="82570" y="1034557"/>
                      <a:pt x="88445" y="1033557"/>
                    </a:cubicBezTo>
                    <a:cubicBezTo>
                      <a:pt x="94361" y="1032516"/>
                      <a:pt x="99861" y="1034599"/>
                      <a:pt x="105360" y="1034057"/>
                    </a:cubicBezTo>
                    <a:cubicBezTo>
                      <a:pt x="110318" y="1033557"/>
                      <a:pt x="113901" y="1028349"/>
                      <a:pt x="119276" y="1029141"/>
                    </a:cubicBezTo>
                    <a:cubicBezTo>
                      <a:pt x="125859" y="1030099"/>
                      <a:pt x="128192" y="1037098"/>
                      <a:pt x="135024" y="1038098"/>
                    </a:cubicBezTo>
                    <a:cubicBezTo>
                      <a:pt x="140232" y="1038849"/>
                      <a:pt x="144691" y="1034599"/>
                      <a:pt x="150148" y="1035349"/>
                    </a:cubicBezTo>
                    <a:cubicBezTo>
                      <a:pt x="154690" y="1035974"/>
                      <a:pt x="159689" y="1039473"/>
                      <a:pt x="164648" y="1040015"/>
                    </a:cubicBezTo>
                    <a:cubicBezTo>
                      <a:pt x="169522" y="1040557"/>
                      <a:pt x="174771" y="1041348"/>
                      <a:pt x="178730" y="1038849"/>
                    </a:cubicBezTo>
                    <a:cubicBezTo>
                      <a:pt x="183354" y="1035932"/>
                      <a:pt x="182063" y="1028224"/>
                      <a:pt x="188270" y="1028391"/>
                    </a:cubicBezTo>
                    <a:cubicBezTo>
                      <a:pt x="191353" y="1028474"/>
                      <a:pt x="196728" y="1035765"/>
                      <a:pt x="201561" y="1036974"/>
                    </a:cubicBezTo>
                    <a:cubicBezTo>
                      <a:pt x="223310" y="1042473"/>
                      <a:pt x="240933" y="1010017"/>
                      <a:pt x="262057" y="1005976"/>
                    </a:cubicBezTo>
                    <a:cubicBezTo>
                      <a:pt x="273473" y="1003809"/>
                      <a:pt x="283513" y="999476"/>
                      <a:pt x="294138" y="996560"/>
                    </a:cubicBezTo>
                    <a:cubicBezTo>
                      <a:pt x="305637" y="993393"/>
                      <a:pt x="312928" y="984394"/>
                      <a:pt x="323802" y="979936"/>
                    </a:cubicBezTo>
                    <a:cubicBezTo>
                      <a:pt x="334968" y="975353"/>
                      <a:pt x="339842" y="980061"/>
                      <a:pt x="349633" y="973437"/>
                    </a:cubicBezTo>
                    <a:cubicBezTo>
                      <a:pt x="360424" y="966146"/>
                      <a:pt x="361174" y="966146"/>
                      <a:pt x="363132" y="955272"/>
                    </a:cubicBezTo>
                    <a:cubicBezTo>
                      <a:pt x="365340" y="943231"/>
                      <a:pt x="370882" y="935023"/>
                      <a:pt x="379423" y="926357"/>
                    </a:cubicBezTo>
                    <a:cubicBezTo>
                      <a:pt x="388297" y="917399"/>
                      <a:pt x="399213" y="910275"/>
                      <a:pt x="406796" y="900192"/>
                    </a:cubicBezTo>
                    <a:cubicBezTo>
                      <a:pt x="414253" y="890318"/>
                      <a:pt x="417128" y="879777"/>
                      <a:pt x="429627" y="879027"/>
                    </a:cubicBezTo>
                    <a:cubicBezTo>
                      <a:pt x="437335" y="878569"/>
                      <a:pt x="440585" y="879736"/>
                      <a:pt x="448334" y="877652"/>
                    </a:cubicBezTo>
                    <a:cubicBezTo>
                      <a:pt x="474457" y="870611"/>
                      <a:pt x="485623" y="897359"/>
                      <a:pt x="508746" y="900817"/>
                    </a:cubicBezTo>
                    <a:cubicBezTo>
                      <a:pt x="517329" y="902109"/>
                      <a:pt x="531286" y="899942"/>
                      <a:pt x="537453" y="896109"/>
                    </a:cubicBezTo>
                    <a:cubicBezTo>
                      <a:pt x="548076" y="889568"/>
                      <a:pt x="552451" y="876486"/>
                      <a:pt x="566950" y="876027"/>
                    </a:cubicBezTo>
                    <a:cubicBezTo>
                      <a:pt x="576616" y="875736"/>
                      <a:pt x="590074" y="881485"/>
                      <a:pt x="598406" y="886318"/>
                    </a:cubicBezTo>
                    <a:cubicBezTo>
                      <a:pt x="609530" y="892776"/>
                      <a:pt x="613238" y="896359"/>
                      <a:pt x="626862" y="898401"/>
                    </a:cubicBezTo>
                    <a:cubicBezTo>
                      <a:pt x="638028" y="900067"/>
                      <a:pt x="645819" y="897151"/>
                      <a:pt x="655860" y="898276"/>
                    </a:cubicBezTo>
                    <a:cubicBezTo>
                      <a:pt x="667901" y="899651"/>
                      <a:pt x="676317" y="908233"/>
                      <a:pt x="686858" y="898401"/>
                    </a:cubicBezTo>
                    <a:cubicBezTo>
                      <a:pt x="695649" y="890193"/>
                      <a:pt x="700940" y="874861"/>
                      <a:pt x="706648" y="864528"/>
                    </a:cubicBezTo>
                    <a:cubicBezTo>
                      <a:pt x="712481" y="853987"/>
                      <a:pt x="717022" y="845030"/>
                      <a:pt x="727813" y="839072"/>
                    </a:cubicBezTo>
                    <a:cubicBezTo>
                      <a:pt x="736771" y="834156"/>
                      <a:pt x="750478" y="833072"/>
                      <a:pt x="757477" y="825323"/>
                    </a:cubicBezTo>
                    <a:cubicBezTo>
                      <a:pt x="762769" y="819490"/>
                      <a:pt x="764810" y="804700"/>
                      <a:pt x="757894" y="798825"/>
                    </a:cubicBezTo>
                    <a:cubicBezTo>
                      <a:pt x="754019" y="795534"/>
                      <a:pt x="740604" y="798242"/>
                      <a:pt x="739479" y="791909"/>
                    </a:cubicBezTo>
                    <a:cubicBezTo>
                      <a:pt x="738895" y="788701"/>
                      <a:pt x="744895" y="784409"/>
                      <a:pt x="745936" y="781035"/>
                    </a:cubicBezTo>
                    <a:cubicBezTo>
                      <a:pt x="747395" y="776243"/>
                      <a:pt x="745270" y="771285"/>
                      <a:pt x="746061" y="766452"/>
                    </a:cubicBezTo>
                    <a:cubicBezTo>
                      <a:pt x="747020" y="760411"/>
                      <a:pt x="753353" y="757536"/>
                      <a:pt x="753227" y="751162"/>
                    </a:cubicBezTo>
                    <a:cubicBezTo>
                      <a:pt x="753103" y="742663"/>
                      <a:pt x="748770" y="741954"/>
                      <a:pt x="752436" y="732622"/>
                    </a:cubicBezTo>
                    <a:cubicBezTo>
                      <a:pt x="753936" y="728788"/>
                      <a:pt x="756352" y="724706"/>
                      <a:pt x="756894" y="720581"/>
                    </a:cubicBezTo>
                    <a:cubicBezTo>
                      <a:pt x="758727" y="706623"/>
                      <a:pt x="758894" y="693458"/>
                      <a:pt x="762144" y="679376"/>
                    </a:cubicBezTo>
                    <a:cubicBezTo>
                      <a:pt x="763810" y="672126"/>
                      <a:pt x="763394" y="665877"/>
                      <a:pt x="764143" y="658419"/>
                    </a:cubicBezTo>
                    <a:cubicBezTo>
                      <a:pt x="765893" y="641212"/>
                      <a:pt x="775560" y="627713"/>
                      <a:pt x="787225" y="614964"/>
                    </a:cubicBezTo>
                    <a:cubicBezTo>
                      <a:pt x="794058" y="607464"/>
                      <a:pt x="790433" y="608131"/>
                      <a:pt x="789433" y="600048"/>
                    </a:cubicBezTo>
                    <a:cubicBezTo>
                      <a:pt x="788641" y="593465"/>
                      <a:pt x="795391" y="587633"/>
                      <a:pt x="791225" y="580550"/>
                    </a:cubicBezTo>
                    <a:cubicBezTo>
                      <a:pt x="787517" y="574175"/>
                      <a:pt x="777976" y="576134"/>
                      <a:pt x="776684" y="568176"/>
                    </a:cubicBezTo>
                    <a:cubicBezTo>
                      <a:pt x="775393" y="560218"/>
                      <a:pt x="783142" y="557343"/>
                      <a:pt x="776101" y="549135"/>
                    </a:cubicBezTo>
                    <a:cubicBezTo>
                      <a:pt x="773143" y="545677"/>
                      <a:pt x="764935" y="540345"/>
                      <a:pt x="760019" y="541053"/>
                    </a:cubicBezTo>
                    <a:cubicBezTo>
                      <a:pt x="752769" y="542094"/>
                      <a:pt x="750728" y="553385"/>
                      <a:pt x="743520" y="554802"/>
                    </a:cubicBezTo>
                    <a:cubicBezTo>
                      <a:pt x="734854" y="556510"/>
                      <a:pt x="734771" y="548552"/>
                      <a:pt x="732604" y="543511"/>
                    </a:cubicBezTo>
                    <a:cubicBezTo>
                      <a:pt x="727147" y="530845"/>
                      <a:pt x="737687" y="528221"/>
                      <a:pt x="742853" y="517304"/>
                    </a:cubicBezTo>
                    <a:cubicBezTo>
                      <a:pt x="749186" y="503931"/>
                      <a:pt x="753227" y="489432"/>
                      <a:pt x="761352" y="476933"/>
                    </a:cubicBezTo>
                    <a:cubicBezTo>
                      <a:pt x="767518" y="467433"/>
                      <a:pt x="774184" y="467017"/>
                      <a:pt x="783933" y="463309"/>
                    </a:cubicBezTo>
                    <a:cubicBezTo>
                      <a:pt x="792350" y="460101"/>
                      <a:pt x="794933" y="453434"/>
                      <a:pt x="801682" y="447893"/>
                    </a:cubicBezTo>
                    <a:cubicBezTo>
                      <a:pt x="808390" y="442394"/>
                      <a:pt x="817140" y="439727"/>
                      <a:pt x="824555" y="435019"/>
                    </a:cubicBezTo>
                    <a:cubicBezTo>
                      <a:pt x="822556" y="432436"/>
                      <a:pt x="820306" y="429270"/>
                      <a:pt x="818681" y="426895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9" name="Полилиния: фигура 118">
                <a:extLst>
                  <a:ext uri="{FF2B5EF4-FFF2-40B4-BE49-F238E27FC236}">
                    <a16:creationId xmlns:a16="http://schemas.microsoft.com/office/drawing/2014/main" id="{7C20043E-9070-4826-AD9C-ED622CE97DFA}"/>
                  </a:ext>
                </a:extLst>
              </p:cNvPr>
              <p:cNvSpPr/>
              <p:nvPr/>
            </p:nvSpPr>
            <p:spPr>
              <a:xfrm>
                <a:off x="2694461" y="2755754"/>
                <a:ext cx="49996" cy="79161"/>
              </a:xfrm>
              <a:custGeom>
                <a:avLst/>
                <a:gdLst>
                  <a:gd name="connsiteX0" fmla="*/ 13192 w 49996"/>
                  <a:gd name="connsiteY0" fmla="*/ 23009 h 79160"/>
                  <a:gd name="connsiteX1" fmla="*/ 6984 w 49996"/>
                  <a:gd name="connsiteY1" fmla="*/ 41174 h 79160"/>
                  <a:gd name="connsiteX2" fmla="*/ 4609 w 49996"/>
                  <a:gd name="connsiteY2" fmla="*/ 49923 h 79160"/>
                  <a:gd name="connsiteX3" fmla="*/ 2484 w 49996"/>
                  <a:gd name="connsiteY3" fmla="*/ 61089 h 79160"/>
                  <a:gd name="connsiteX4" fmla="*/ 16608 w 49996"/>
                  <a:gd name="connsiteY4" fmla="*/ 76796 h 79160"/>
                  <a:gd name="connsiteX5" fmla="*/ 26899 w 49996"/>
                  <a:gd name="connsiteY5" fmla="*/ 79338 h 79160"/>
                  <a:gd name="connsiteX6" fmla="*/ 31232 w 49996"/>
                  <a:gd name="connsiteY6" fmla="*/ 72088 h 79160"/>
                  <a:gd name="connsiteX7" fmla="*/ 36023 w 49996"/>
                  <a:gd name="connsiteY7" fmla="*/ 61172 h 79160"/>
                  <a:gd name="connsiteX8" fmla="*/ 38440 w 49996"/>
                  <a:gd name="connsiteY8" fmla="*/ 56464 h 79160"/>
                  <a:gd name="connsiteX9" fmla="*/ 40898 w 49996"/>
                  <a:gd name="connsiteY9" fmla="*/ 51631 h 79160"/>
                  <a:gd name="connsiteX10" fmla="*/ 47731 w 49996"/>
                  <a:gd name="connsiteY10" fmla="*/ 44424 h 79160"/>
                  <a:gd name="connsiteX11" fmla="*/ 48481 w 49996"/>
                  <a:gd name="connsiteY11" fmla="*/ 35383 h 79160"/>
                  <a:gd name="connsiteX12" fmla="*/ 48397 w 49996"/>
                  <a:gd name="connsiteY12" fmla="*/ 21467 h 79160"/>
                  <a:gd name="connsiteX13" fmla="*/ 48481 w 49996"/>
                  <a:gd name="connsiteY13" fmla="*/ 10551 h 79160"/>
                  <a:gd name="connsiteX14" fmla="*/ 32815 w 49996"/>
                  <a:gd name="connsiteY14" fmla="*/ 2344 h 79160"/>
                  <a:gd name="connsiteX15" fmla="*/ 33565 w 49996"/>
                  <a:gd name="connsiteY15" fmla="*/ 4135 h 79160"/>
                  <a:gd name="connsiteX16" fmla="*/ 39606 w 49996"/>
                  <a:gd name="connsiteY16" fmla="*/ 12676 h 79160"/>
                  <a:gd name="connsiteX17" fmla="*/ 33857 w 49996"/>
                  <a:gd name="connsiteY17" fmla="*/ 28717 h 79160"/>
                  <a:gd name="connsiteX18" fmla="*/ 26691 w 49996"/>
                  <a:gd name="connsiteY18" fmla="*/ 47382 h 79160"/>
                  <a:gd name="connsiteX19" fmla="*/ 17858 w 49996"/>
                  <a:gd name="connsiteY19" fmla="*/ 25883 h 79160"/>
                  <a:gd name="connsiteX20" fmla="*/ 13192 w 49996"/>
                  <a:gd name="connsiteY20" fmla="*/ 23009 h 7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9996" h="79160">
                    <a:moveTo>
                      <a:pt x="13192" y="23009"/>
                    </a:moveTo>
                    <a:cubicBezTo>
                      <a:pt x="9234" y="29217"/>
                      <a:pt x="8067" y="32175"/>
                      <a:pt x="6984" y="41174"/>
                    </a:cubicBezTo>
                    <a:cubicBezTo>
                      <a:pt x="6609" y="44174"/>
                      <a:pt x="5567" y="47090"/>
                      <a:pt x="4609" y="49923"/>
                    </a:cubicBezTo>
                    <a:cubicBezTo>
                      <a:pt x="3234" y="53840"/>
                      <a:pt x="1901" y="57506"/>
                      <a:pt x="2484" y="61089"/>
                    </a:cubicBezTo>
                    <a:cubicBezTo>
                      <a:pt x="3401" y="67214"/>
                      <a:pt x="10692" y="73380"/>
                      <a:pt x="16608" y="76796"/>
                    </a:cubicBezTo>
                    <a:cubicBezTo>
                      <a:pt x="21191" y="79463"/>
                      <a:pt x="24649" y="80296"/>
                      <a:pt x="26899" y="79338"/>
                    </a:cubicBezTo>
                    <a:cubicBezTo>
                      <a:pt x="28816" y="78504"/>
                      <a:pt x="30274" y="76046"/>
                      <a:pt x="31232" y="72088"/>
                    </a:cubicBezTo>
                    <a:cubicBezTo>
                      <a:pt x="32440" y="66922"/>
                      <a:pt x="32774" y="65797"/>
                      <a:pt x="36023" y="61172"/>
                    </a:cubicBezTo>
                    <a:cubicBezTo>
                      <a:pt x="36982" y="59798"/>
                      <a:pt x="37690" y="58173"/>
                      <a:pt x="38440" y="56464"/>
                    </a:cubicBezTo>
                    <a:cubicBezTo>
                      <a:pt x="39148" y="54840"/>
                      <a:pt x="39898" y="53173"/>
                      <a:pt x="40898" y="51631"/>
                    </a:cubicBezTo>
                    <a:cubicBezTo>
                      <a:pt x="43523" y="47549"/>
                      <a:pt x="45939" y="45757"/>
                      <a:pt x="47731" y="44424"/>
                    </a:cubicBezTo>
                    <a:cubicBezTo>
                      <a:pt x="50022" y="42716"/>
                      <a:pt x="50481" y="42382"/>
                      <a:pt x="48481" y="35383"/>
                    </a:cubicBezTo>
                    <a:cubicBezTo>
                      <a:pt x="47106" y="30550"/>
                      <a:pt x="47772" y="25925"/>
                      <a:pt x="48397" y="21467"/>
                    </a:cubicBezTo>
                    <a:cubicBezTo>
                      <a:pt x="48939" y="17592"/>
                      <a:pt x="49481" y="13926"/>
                      <a:pt x="48481" y="10551"/>
                    </a:cubicBezTo>
                    <a:cubicBezTo>
                      <a:pt x="46773" y="4677"/>
                      <a:pt x="39440" y="2469"/>
                      <a:pt x="32815" y="2344"/>
                    </a:cubicBezTo>
                    <a:cubicBezTo>
                      <a:pt x="33024" y="2927"/>
                      <a:pt x="33232" y="3552"/>
                      <a:pt x="33565" y="4135"/>
                    </a:cubicBezTo>
                    <a:cubicBezTo>
                      <a:pt x="35440" y="7343"/>
                      <a:pt x="38940" y="8510"/>
                      <a:pt x="39606" y="12676"/>
                    </a:cubicBezTo>
                    <a:cubicBezTo>
                      <a:pt x="41023" y="21425"/>
                      <a:pt x="32857" y="20384"/>
                      <a:pt x="33857" y="28717"/>
                    </a:cubicBezTo>
                    <a:cubicBezTo>
                      <a:pt x="34648" y="35383"/>
                      <a:pt x="39565" y="47299"/>
                      <a:pt x="26691" y="47382"/>
                    </a:cubicBezTo>
                    <a:cubicBezTo>
                      <a:pt x="16525" y="47424"/>
                      <a:pt x="16483" y="33341"/>
                      <a:pt x="17858" y="25883"/>
                    </a:cubicBezTo>
                    <a:cubicBezTo>
                      <a:pt x="15442" y="25633"/>
                      <a:pt x="14067" y="24550"/>
                      <a:pt x="13192" y="23009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0" name="Полилиния: фигура 119">
                <a:extLst>
                  <a:ext uri="{FF2B5EF4-FFF2-40B4-BE49-F238E27FC236}">
                    <a16:creationId xmlns:a16="http://schemas.microsoft.com/office/drawing/2014/main" id="{2CC9D735-1AD3-4861-A217-117D7467865D}"/>
                  </a:ext>
                </a:extLst>
              </p:cNvPr>
              <p:cNvSpPr/>
              <p:nvPr/>
            </p:nvSpPr>
            <p:spPr>
              <a:xfrm>
                <a:off x="2813203" y="2389531"/>
                <a:ext cx="566624" cy="620786"/>
              </a:xfrm>
              <a:custGeom>
                <a:avLst/>
                <a:gdLst>
                  <a:gd name="connsiteX0" fmla="*/ 5191 w 566623"/>
                  <a:gd name="connsiteY0" fmla="*/ 299154 h 620786"/>
                  <a:gd name="connsiteX1" fmla="*/ 5483 w 566623"/>
                  <a:gd name="connsiteY1" fmla="*/ 323861 h 620786"/>
                  <a:gd name="connsiteX2" fmla="*/ 19398 w 566623"/>
                  <a:gd name="connsiteY2" fmla="*/ 320278 h 620786"/>
                  <a:gd name="connsiteX3" fmla="*/ 33731 w 566623"/>
                  <a:gd name="connsiteY3" fmla="*/ 330819 h 620786"/>
                  <a:gd name="connsiteX4" fmla="*/ 47021 w 566623"/>
                  <a:gd name="connsiteY4" fmla="*/ 322111 h 620786"/>
                  <a:gd name="connsiteX5" fmla="*/ 59145 w 566623"/>
                  <a:gd name="connsiteY5" fmla="*/ 335235 h 620786"/>
                  <a:gd name="connsiteX6" fmla="*/ 81810 w 566623"/>
                  <a:gd name="connsiteY6" fmla="*/ 332527 h 620786"/>
                  <a:gd name="connsiteX7" fmla="*/ 83810 w 566623"/>
                  <a:gd name="connsiteY7" fmla="*/ 348651 h 620786"/>
                  <a:gd name="connsiteX8" fmla="*/ 89060 w 566623"/>
                  <a:gd name="connsiteY8" fmla="*/ 366441 h 620786"/>
                  <a:gd name="connsiteX9" fmla="*/ 78186 w 566623"/>
                  <a:gd name="connsiteY9" fmla="*/ 391106 h 620786"/>
                  <a:gd name="connsiteX10" fmla="*/ 81102 w 566623"/>
                  <a:gd name="connsiteY10" fmla="*/ 425686 h 620786"/>
                  <a:gd name="connsiteX11" fmla="*/ 74019 w 566623"/>
                  <a:gd name="connsiteY11" fmla="*/ 447851 h 620786"/>
                  <a:gd name="connsiteX12" fmla="*/ 71186 w 566623"/>
                  <a:gd name="connsiteY12" fmla="*/ 460392 h 620786"/>
                  <a:gd name="connsiteX13" fmla="*/ 63728 w 566623"/>
                  <a:gd name="connsiteY13" fmla="*/ 470058 h 620786"/>
                  <a:gd name="connsiteX14" fmla="*/ 61979 w 566623"/>
                  <a:gd name="connsiteY14" fmla="*/ 482974 h 620786"/>
                  <a:gd name="connsiteX15" fmla="*/ 61645 w 566623"/>
                  <a:gd name="connsiteY15" fmla="*/ 483390 h 620786"/>
                  <a:gd name="connsiteX16" fmla="*/ 61895 w 566623"/>
                  <a:gd name="connsiteY16" fmla="*/ 483474 h 620786"/>
                  <a:gd name="connsiteX17" fmla="*/ 64520 w 566623"/>
                  <a:gd name="connsiteY17" fmla="*/ 482224 h 620786"/>
                  <a:gd name="connsiteX18" fmla="*/ 70436 w 566623"/>
                  <a:gd name="connsiteY18" fmla="*/ 479932 h 620786"/>
                  <a:gd name="connsiteX19" fmla="*/ 77477 w 566623"/>
                  <a:gd name="connsiteY19" fmla="*/ 482682 h 620786"/>
                  <a:gd name="connsiteX20" fmla="*/ 78519 w 566623"/>
                  <a:gd name="connsiteY20" fmla="*/ 483140 h 620786"/>
                  <a:gd name="connsiteX21" fmla="*/ 83310 w 566623"/>
                  <a:gd name="connsiteY21" fmla="*/ 482599 h 620786"/>
                  <a:gd name="connsiteX22" fmla="*/ 97976 w 566623"/>
                  <a:gd name="connsiteY22" fmla="*/ 481766 h 620786"/>
                  <a:gd name="connsiteX23" fmla="*/ 105517 w 566623"/>
                  <a:gd name="connsiteY23" fmla="*/ 491890 h 620786"/>
                  <a:gd name="connsiteX24" fmla="*/ 111766 w 566623"/>
                  <a:gd name="connsiteY24" fmla="*/ 500431 h 620786"/>
                  <a:gd name="connsiteX25" fmla="*/ 115100 w 566623"/>
                  <a:gd name="connsiteY25" fmla="*/ 499431 h 620786"/>
                  <a:gd name="connsiteX26" fmla="*/ 116349 w 566623"/>
                  <a:gd name="connsiteY26" fmla="*/ 497764 h 620786"/>
                  <a:gd name="connsiteX27" fmla="*/ 109642 w 566623"/>
                  <a:gd name="connsiteY27" fmla="*/ 487432 h 620786"/>
                  <a:gd name="connsiteX28" fmla="*/ 103892 w 566623"/>
                  <a:gd name="connsiteY28" fmla="*/ 476141 h 620786"/>
                  <a:gd name="connsiteX29" fmla="*/ 111225 w 566623"/>
                  <a:gd name="connsiteY29" fmla="*/ 472891 h 620786"/>
                  <a:gd name="connsiteX30" fmla="*/ 138723 w 566623"/>
                  <a:gd name="connsiteY30" fmla="*/ 501847 h 620786"/>
                  <a:gd name="connsiteX31" fmla="*/ 141014 w 566623"/>
                  <a:gd name="connsiteY31" fmla="*/ 508514 h 620786"/>
                  <a:gd name="connsiteX32" fmla="*/ 141347 w 566623"/>
                  <a:gd name="connsiteY32" fmla="*/ 509597 h 620786"/>
                  <a:gd name="connsiteX33" fmla="*/ 141847 w 566623"/>
                  <a:gd name="connsiteY33" fmla="*/ 509763 h 620786"/>
                  <a:gd name="connsiteX34" fmla="*/ 148639 w 566623"/>
                  <a:gd name="connsiteY34" fmla="*/ 512722 h 620786"/>
                  <a:gd name="connsiteX35" fmla="*/ 151597 w 566623"/>
                  <a:gd name="connsiteY35" fmla="*/ 513013 h 620786"/>
                  <a:gd name="connsiteX36" fmla="*/ 159304 w 566623"/>
                  <a:gd name="connsiteY36" fmla="*/ 514555 h 620786"/>
                  <a:gd name="connsiteX37" fmla="*/ 161596 w 566623"/>
                  <a:gd name="connsiteY37" fmla="*/ 520763 h 620786"/>
                  <a:gd name="connsiteX38" fmla="*/ 162013 w 566623"/>
                  <a:gd name="connsiteY38" fmla="*/ 523971 h 620786"/>
                  <a:gd name="connsiteX39" fmla="*/ 166929 w 566623"/>
                  <a:gd name="connsiteY39" fmla="*/ 528262 h 620786"/>
                  <a:gd name="connsiteX40" fmla="*/ 175595 w 566623"/>
                  <a:gd name="connsiteY40" fmla="*/ 540178 h 620786"/>
                  <a:gd name="connsiteX41" fmla="*/ 174220 w 566623"/>
                  <a:gd name="connsiteY41" fmla="*/ 548052 h 620786"/>
                  <a:gd name="connsiteX42" fmla="*/ 173762 w 566623"/>
                  <a:gd name="connsiteY42" fmla="*/ 556052 h 620786"/>
                  <a:gd name="connsiteX43" fmla="*/ 179928 w 566623"/>
                  <a:gd name="connsiteY43" fmla="*/ 564718 h 620786"/>
                  <a:gd name="connsiteX44" fmla="*/ 191010 w 566623"/>
                  <a:gd name="connsiteY44" fmla="*/ 538345 h 620786"/>
                  <a:gd name="connsiteX45" fmla="*/ 185094 w 566623"/>
                  <a:gd name="connsiteY45" fmla="*/ 493431 h 620786"/>
                  <a:gd name="connsiteX46" fmla="*/ 191969 w 566623"/>
                  <a:gd name="connsiteY46" fmla="*/ 474099 h 620786"/>
                  <a:gd name="connsiteX47" fmla="*/ 201260 w 566623"/>
                  <a:gd name="connsiteY47" fmla="*/ 478557 h 620786"/>
                  <a:gd name="connsiteX48" fmla="*/ 221425 w 566623"/>
                  <a:gd name="connsiteY48" fmla="*/ 447935 h 620786"/>
                  <a:gd name="connsiteX49" fmla="*/ 229382 w 566623"/>
                  <a:gd name="connsiteY49" fmla="*/ 470475 h 620786"/>
                  <a:gd name="connsiteX50" fmla="*/ 245048 w 566623"/>
                  <a:gd name="connsiteY50" fmla="*/ 464892 h 620786"/>
                  <a:gd name="connsiteX51" fmla="*/ 239882 w 566623"/>
                  <a:gd name="connsiteY51" fmla="*/ 490598 h 620786"/>
                  <a:gd name="connsiteX52" fmla="*/ 247548 w 566623"/>
                  <a:gd name="connsiteY52" fmla="*/ 480974 h 620786"/>
                  <a:gd name="connsiteX53" fmla="*/ 253881 w 566623"/>
                  <a:gd name="connsiteY53" fmla="*/ 488557 h 620786"/>
                  <a:gd name="connsiteX54" fmla="*/ 279379 w 566623"/>
                  <a:gd name="connsiteY54" fmla="*/ 457809 h 620786"/>
                  <a:gd name="connsiteX55" fmla="*/ 272213 w 566623"/>
                  <a:gd name="connsiteY55" fmla="*/ 436227 h 620786"/>
                  <a:gd name="connsiteX56" fmla="*/ 288336 w 566623"/>
                  <a:gd name="connsiteY56" fmla="*/ 415895 h 620786"/>
                  <a:gd name="connsiteX57" fmla="*/ 293086 w 566623"/>
                  <a:gd name="connsiteY57" fmla="*/ 473766 h 620786"/>
                  <a:gd name="connsiteX58" fmla="*/ 279045 w 566623"/>
                  <a:gd name="connsiteY58" fmla="*/ 497473 h 620786"/>
                  <a:gd name="connsiteX59" fmla="*/ 256755 w 566623"/>
                  <a:gd name="connsiteY59" fmla="*/ 506430 h 620786"/>
                  <a:gd name="connsiteX60" fmla="*/ 247881 w 566623"/>
                  <a:gd name="connsiteY60" fmla="*/ 523262 h 620786"/>
                  <a:gd name="connsiteX61" fmla="*/ 241798 w 566623"/>
                  <a:gd name="connsiteY61" fmla="*/ 530929 h 620786"/>
                  <a:gd name="connsiteX62" fmla="*/ 239132 w 566623"/>
                  <a:gd name="connsiteY62" fmla="*/ 540220 h 620786"/>
                  <a:gd name="connsiteX63" fmla="*/ 226008 w 566623"/>
                  <a:gd name="connsiteY63" fmla="*/ 563926 h 620786"/>
                  <a:gd name="connsiteX64" fmla="*/ 222716 w 566623"/>
                  <a:gd name="connsiteY64" fmla="*/ 577050 h 620786"/>
                  <a:gd name="connsiteX65" fmla="*/ 232841 w 566623"/>
                  <a:gd name="connsiteY65" fmla="*/ 577467 h 620786"/>
                  <a:gd name="connsiteX66" fmla="*/ 242715 w 566623"/>
                  <a:gd name="connsiteY66" fmla="*/ 577883 h 620786"/>
                  <a:gd name="connsiteX67" fmla="*/ 244923 w 566623"/>
                  <a:gd name="connsiteY67" fmla="*/ 579758 h 620786"/>
                  <a:gd name="connsiteX68" fmla="*/ 252589 w 566623"/>
                  <a:gd name="connsiteY68" fmla="*/ 587383 h 620786"/>
                  <a:gd name="connsiteX69" fmla="*/ 262297 w 566623"/>
                  <a:gd name="connsiteY69" fmla="*/ 595132 h 620786"/>
                  <a:gd name="connsiteX70" fmla="*/ 266713 w 566623"/>
                  <a:gd name="connsiteY70" fmla="*/ 606964 h 620786"/>
                  <a:gd name="connsiteX71" fmla="*/ 277171 w 566623"/>
                  <a:gd name="connsiteY71" fmla="*/ 619547 h 620786"/>
                  <a:gd name="connsiteX72" fmla="*/ 277837 w 566623"/>
                  <a:gd name="connsiteY72" fmla="*/ 618880 h 620786"/>
                  <a:gd name="connsiteX73" fmla="*/ 287878 w 566623"/>
                  <a:gd name="connsiteY73" fmla="*/ 615089 h 620786"/>
                  <a:gd name="connsiteX74" fmla="*/ 293836 w 566623"/>
                  <a:gd name="connsiteY74" fmla="*/ 614214 h 620786"/>
                  <a:gd name="connsiteX75" fmla="*/ 301585 w 566623"/>
                  <a:gd name="connsiteY75" fmla="*/ 606798 h 620786"/>
                  <a:gd name="connsiteX76" fmla="*/ 305460 w 566623"/>
                  <a:gd name="connsiteY76" fmla="*/ 601382 h 620786"/>
                  <a:gd name="connsiteX77" fmla="*/ 312793 w 566623"/>
                  <a:gd name="connsiteY77" fmla="*/ 594257 h 620786"/>
                  <a:gd name="connsiteX78" fmla="*/ 322542 w 566623"/>
                  <a:gd name="connsiteY78" fmla="*/ 574342 h 620786"/>
                  <a:gd name="connsiteX79" fmla="*/ 320876 w 566623"/>
                  <a:gd name="connsiteY79" fmla="*/ 568842 h 620786"/>
                  <a:gd name="connsiteX80" fmla="*/ 324709 w 566623"/>
                  <a:gd name="connsiteY80" fmla="*/ 561343 h 620786"/>
                  <a:gd name="connsiteX81" fmla="*/ 325667 w 566623"/>
                  <a:gd name="connsiteY81" fmla="*/ 560676 h 620786"/>
                  <a:gd name="connsiteX82" fmla="*/ 333625 w 566623"/>
                  <a:gd name="connsiteY82" fmla="*/ 556843 h 620786"/>
                  <a:gd name="connsiteX83" fmla="*/ 343707 w 566623"/>
                  <a:gd name="connsiteY83" fmla="*/ 551219 h 620786"/>
                  <a:gd name="connsiteX84" fmla="*/ 347457 w 566623"/>
                  <a:gd name="connsiteY84" fmla="*/ 523304 h 620786"/>
                  <a:gd name="connsiteX85" fmla="*/ 343082 w 566623"/>
                  <a:gd name="connsiteY85" fmla="*/ 483265 h 620786"/>
                  <a:gd name="connsiteX86" fmla="*/ 356789 w 566623"/>
                  <a:gd name="connsiteY86" fmla="*/ 464475 h 620786"/>
                  <a:gd name="connsiteX87" fmla="*/ 365372 w 566623"/>
                  <a:gd name="connsiteY87" fmla="*/ 456059 h 620786"/>
                  <a:gd name="connsiteX88" fmla="*/ 368539 w 566623"/>
                  <a:gd name="connsiteY88" fmla="*/ 452226 h 620786"/>
                  <a:gd name="connsiteX89" fmla="*/ 374830 w 566623"/>
                  <a:gd name="connsiteY89" fmla="*/ 444102 h 620786"/>
                  <a:gd name="connsiteX90" fmla="*/ 376746 w 566623"/>
                  <a:gd name="connsiteY90" fmla="*/ 432936 h 620786"/>
                  <a:gd name="connsiteX91" fmla="*/ 377621 w 566623"/>
                  <a:gd name="connsiteY91" fmla="*/ 422853 h 620786"/>
                  <a:gd name="connsiteX92" fmla="*/ 385412 w 566623"/>
                  <a:gd name="connsiteY92" fmla="*/ 411021 h 620786"/>
                  <a:gd name="connsiteX93" fmla="*/ 397786 w 566623"/>
                  <a:gd name="connsiteY93" fmla="*/ 417687 h 620786"/>
                  <a:gd name="connsiteX94" fmla="*/ 406036 w 566623"/>
                  <a:gd name="connsiteY94" fmla="*/ 424145 h 620786"/>
                  <a:gd name="connsiteX95" fmla="*/ 433784 w 566623"/>
                  <a:gd name="connsiteY95" fmla="*/ 410521 h 620786"/>
                  <a:gd name="connsiteX96" fmla="*/ 447491 w 566623"/>
                  <a:gd name="connsiteY96" fmla="*/ 381357 h 620786"/>
                  <a:gd name="connsiteX97" fmla="*/ 440991 w 566623"/>
                  <a:gd name="connsiteY97" fmla="*/ 379898 h 620786"/>
                  <a:gd name="connsiteX98" fmla="*/ 454240 w 566623"/>
                  <a:gd name="connsiteY98" fmla="*/ 363691 h 620786"/>
                  <a:gd name="connsiteX99" fmla="*/ 436075 w 566623"/>
                  <a:gd name="connsiteY99" fmla="*/ 352817 h 620786"/>
                  <a:gd name="connsiteX100" fmla="*/ 436658 w 566623"/>
                  <a:gd name="connsiteY100" fmla="*/ 324944 h 620786"/>
                  <a:gd name="connsiteX101" fmla="*/ 454115 w 566623"/>
                  <a:gd name="connsiteY101" fmla="*/ 311528 h 620786"/>
                  <a:gd name="connsiteX102" fmla="*/ 462656 w 566623"/>
                  <a:gd name="connsiteY102" fmla="*/ 304862 h 620786"/>
                  <a:gd name="connsiteX103" fmla="*/ 471281 w 566623"/>
                  <a:gd name="connsiteY103" fmla="*/ 290030 h 620786"/>
                  <a:gd name="connsiteX104" fmla="*/ 481863 w 566623"/>
                  <a:gd name="connsiteY104" fmla="*/ 278823 h 620786"/>
                  <a:gd name="connsiteX105" fmla="*/ 498737 w 566623"/>
                  <a:gd name="connsiteY105" fmla="*/ 247992 h 620786"/>
                  <a:gd name="connsiteX106" fmla="*/ 505903 w 566623"/>
                  <a:gd name="connsiteY106" fmla="*/ 253241 h 620786"/>
                  <a:gd name="connsiteX107" fmla="*/ 513653 w 566623"/>
                  <a:gd name="connsiteY107" fmla="*/ 251158 h 620786"/>
                  <a:gd name="connsiteX108" fmla="*/ 531068 w 566623"/>
                  <a:gd name="connsiteY108" fmla="*/ 237117 h 620786"/>
                  <a:gd name="connsiteX109" fmla="*/ 543400 w 566623"/>
                  <a:gd name="connsiteY109" fmla="*/ 239784 h 620786"/>
                  <a:gd name="connsiteX110" fmla="*/ 553566 w 566623"/>
                  <a:gd name="connsiteY110" fmla="*/ 216036 h 620786"/>
                  <a:gd name="connsiteX111" fmla="*/ 556774 w 566623"/>
                  <a:gd name="connsiteY111" fmla="*/ 192621 h 620786"/>
                  <a:gd name="connsiteX112" fmla="*/ 552358 w 566623"/>
                  <a:gd name="connsiteY112" fmla="*/ 170789 h 620786"/>
                  <a:gd name="connsiteX113" fmla="*/ 563565 w 566623"/>
                  <a:gd name="connsiteY113" fmla="*/ 154749 h 620786"/>
                  <a:gd name="connsiteX114" fmla="*/ 563232 w 566623"/>
                  <a:gd name="connsiteY114" fmla="*/ 138708 h 620786"/>
                  <a:gd name="connsiteX115" fmla="*/ 559108 w 566623"/>
                  <a:gd name="connsiteY115" fmla="*/ 128834 h 620786"/>
                  <a:gd name="connsiteX116" fmla="*/ 564732 w 566623"/>
                  <a:gd name="connsiteY116" fmla="*/ 128459 h 620786"/>
                  <a:gd name="connsiteX117" fmla="*/ 556108 w 566623"/>
                  <a:gd name="connsiteY117" fmla="*/ 120085 h 620786"/>
                  <a:gd name="connsiteX118" fmla="*/ 539692 w 566623"/>
                  <a:gd name="connsiteY118" fmla="*/ 118335 h 620786"/>
                  <a:gd name="connsiteX119" fmla="*/ 526277 w 566623"/>
                  <a:gd name="connsiteY119" fmla="*/ 118876 h 620786"/>
                  <a:gd name="connsiteX120" fmla="*/ 510028 w 566623"/>
                  <a:gd name="connsiteY120" fmla="*/ 111169 h 620786"/>
                  <a:gd name="connsiteX121" fmla="*/ 516277 w 566623"/>
                  <a:gd name="connsiteY121" fmla="*/ 89504 h 620786"/>
                  <a:gd name="connsiteX122" fmla="*/ 524277 w 566623"/>
                  <a:gd name="connsiteY122" fmla="*/ 64631 h 620786"/>
                  <a:gd name="connsiteX123" fmla="*/ 509070 w 566623"/>
                  <a:gd name="connsiteY123" fmla="*/ 43424 h 620786"/>
                  <a:gd name="connsiteX124" fmla="*/ 500237 w 566623"/>
                  <a:gd name="connsiteY124" fmla="*/ 33175 h 620786"/>
                  <a:gd name="connsiteX125" fmla="*/ 498237 w 566623"/>
                  <a:gd name="connsiteY125" fmla="*/ 30466 h 620786"/>
                  <a:gd name="connsiteX126" fmla="*/ 472447 w 566623"/>
                  <a:gd name="connsiteY126" fmla="*/ 2344 h 620786"/>
                  <a:gd name="connsiteX127" fmla="*/ 471323 w 566623"/>
                  <a:gd name="connsiteY127" fmla="*/ 3885 h 620786"/>
                  <a:gd name="connsiteX128" fmla="*/ 448699 w 566623"/>
                  <a:gd name="connsiteY128" fmla="*/ 35674 h 620786"/>
                  <a:gd name="connsiteX129" fmla="*/ 418077 w 566623"/>
                  <a:gd name="connsiteY129" fmla="*/ 70422 h 620786"/>
                  <a:gd name="connsiteX130" fmla="*/ 408827 w 566623"/>
                  <a:gd name="connsiteY130" fmla="*/ 79296 h 620786"/>
                  <a:gd name="connsiteX131" fmla="*/ 394412 w 566623"/>
                  <a:gd name="connsiteY131" fmla="*/ 67172 h 620786"/>
                  <a:gd name="connsiteX132" fmla="*/ 386954 w 566623"/>
                  <a:gd name="connsiteY132" fmla="*/ 75338 h 620786"/>
                  <a:gd name="connsiteX133" fmla="*/ 375746 w 566623"/>
                  <a:gd name="connsiteY133" fmla="*/ 76546 h 620786"/>
                  <a:gd name="connsiteX134" fmla="*/ 368080 w 566623"/>
                  <a:gd name="connsiteY134" fmla="*/ 84837 h 620786"/>
                  <a:gd name="connsiteX135" fmla="*/ 357998 w 566623"/>
                  <a:gd name="connsiteY135" fmla="*/ 83421 h 620786"/>
                  <a:gd name="connsiteX136" fmla="*/ 351957 w 566623"/>
                  <a:gd name="connsiteY136" fmla="*/ 99461 h 620786"/>
                  <a:gd name="connsiteX137" fmla="*/ 341874 w 566623"/>
                  <a:gd name="connsiteY137" fmla="*/ 94587 h 620786"/>
                  <a:gd name="connsiteX138" fmla="*/ 328583 w 566623"/>
                  <a:gd name="connsiteY138" fmla="*/ 102794 h 620786"/>
                  <a:gd name="connsiteX139" fmla="*/ 326125 w 566623"/>
                  <a:gd name="connsiteY139" fmla="*/ 124959 h 620786"/>
                  <a:gd name="connsiteX140" fmla="*/ 328167 w 566623"/>
                  <a:gd name="connsiteY140" fmla="*/ 134875 h 620786"/>
                  <a:gd name="connsiteX141" fmla="*/ 318501 w 566623"/>
                  <a:gd name="connsiteY141" fmla="*/ 140208 h 620786"/>
                  <a:gd name="connsiteX142" fmla="*/ 310043 w 566623"/>
                  <a:gd name="connsiteY142" fmla="*/ 135333 h 620786"/>
                  <a:gd name="connsiteX143" fmla="*/ 299877 w 566623"/>
                  <a:gd name="connsiteY143" fmla="*/ 143416 h 620786"/>
                  <a:gd name="connsiteX144" fmla="*/ 291461 w 566623"/>
                  <a:gd name="connsiteY144" fmla="*/ 151457 h 620786"/>
                  <a:gd name="connsiteX145" fmla="*/ 293794 w 566623"/>
                  <a:gd name="connsiteY145" fmla="*/ 163873 h 620786"/>
                  <a:gd name="connsiteX146" fmla="*/ 256839 w 566623"/>
                  <a:gd name="connsiteY146" fmla="*/ 193037 h 620786"/>
                  <a:gd name="connsiteX147" fmla="*/ 244673 w 566623"/>
                  <a:gd name="connsiteY147" fmla="*/ 190996 h 620786"/>
                  <a:gd name="connsiteX148" fmla="*/ 237090 w 566623"/>
                  <a:gd name="connsiteY148" fmla="*/ 184871 h 620786"/>
                  <a:gd name="connsiteX149" fmla="*/ 227383 w 566623"/>
                  <a:gd name="connsiteY149" fmla="*/ 215952 h 620786"/>
                  <a:gd name="connsiteX150" fmla="*/ 216425 w 566623"/>
                  <a:gd name="connsiteY150" fmla="*/ 269157 h 620786"/>
                  <a:gd name="connsiteX151" fmla="*/ 204718 w 566623"/>
                  <a:gd name="connsiteY151" fmla="*/ 293030 h 620786"/>
                  <a:gd name="connsiteX152" fmla="*/ 192260 w 566623"/>
                  <a:gd name="connsiteY152" fmla="*/ 295446 h 620786"/>
                  <a:gd name="connsiteX153" fmla="*/ 178845 w 566623"/>
                  <a:gd name="connsiteY153" fmla="*/ 304029 h 620786"/>
                  <a:gd name="connsiteX154" fmla="*/ 115225 w 566623"/>
                  <a:gd name="connsiteY154" fmla="*/ 299821 h 620786"/>
                  <a:gd name="connsiteX155" fmla="*/ 76602 w 566623"/>
                  <a:gd name="connsiteY155" fmla="*/ 301196 h 620786"/>
                  <a:gd name="connsiteX156" fmla="*/ 41397 w 566623"/>
                  <a:gd name="connsiteY156" fmla="*/ 297488 h 620786"/>
                  <a:gd name="connsiteX157" fmla="*/ 6233 w 566623"/>
                  <a:gd name="connsiteY157" fmla="*/ 295613 h 620786"/>
                  <a:gd name="connsiteX158" fmla="*/ 5191 w 566623"/>
                  <a:gd name="connsiteY158" fmla="*/ 299154 h 62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</a:cxnLst>
                <a:rect l="l" t="t" r="r" b="b"/>
                <a:pathLst>
                  <a:path w="566623" h="620786">
                    <a:moveTo>
                      <a:pt x="5191" y="299154"/>
                    </a:moveTo>
                    <a:cubicBezTo>
                      <a:pt x="2483" y="307904"/>
                      <a:pt x="316" y="314820"/>
                      <a:pt x="5483" y="323861"/>
                    </a:cubicBezTo>
                    <a:cubicBezTo>
                      <a:pt x="10441" y="320069"/>
                      <a:pt x="15649" y="318070"/>
                      <a:pt x="19398" y="320278"/>
                    </a:cubicBezTo>
                    <a:cubicBezTo>
                      <a:pt x="24440" y="323236"/>
                      <a:pt x="26481" y="331985"/>
                      <a:pt x="33731" y="330819"/>
                    </a:cubicBezTo>
                    <a:cubicBezTo>
                      <a:pt x="38564" y="330027"/>
                      <a:pt x="41480" y="320653"/>
                      <a:pt x="47021" y="322111"/>
                    </a:cubicBezTo>
                    <a:cubicBezTo>
                      <a:pt x="51813" y="323403"/>
                      <a:pt x="52604" y="333110"/>
                      <a:pt x="59145" y="335235"/>
                    </a:cubicBezTo>
                    <a:cubicBezTo>
                      <a:pt x="66562" y="337651"/>
                      <a:pt x="73978" y="331360"/>
                      <a:pt x="81810" y="332527"/>
                    </a:cubicBezTo>
                    <a:cubicBezTo>
                      <a:pt x="94101" y="334360"/>
                      <a:pt x="86310" y="341984"/>
                      <a:pt x="83810" y="348651"/>
                    </a:cubicBezTo>
                    <a:cubicBezTo>
                      <a:pt x="80227" y="358233"/>
                      <a:pt x="90476" y="356900"/>
                      <a:pt x="89060" y="366441"/>
                    </a:cubicBezTo>
                    <a:cubicBezTo>
                      <a:pt x="87518" y="376732"/>
                      <a:pt x="78227" y="379690"/>
                      <a:pt x="78186" y="391106"/>
                    </a:cubicBezTo>
                    <a:cubicBezTo>
                      <a:pt x="78144" y="402855"/>
                      <a:pt x="79644" y="414146"/>
                      <a:pt x="81102" y="425686"/>
                    </a:cubicBezTo>
                    <a:cubicBezTo>
                      <a:pt x="82560" y="437227"/>
                      <a:pt x="76727" y="438269"/>
                      <a:pt x="74019" y="447851"/>
                    </a:cubicBezTo>
                    <a:cubicBezTo>
                      <a:pt x="72519" y="453101"/>
                      <a:pt x="74103" y="455559"/>
                      <a:pt x="71186" y="460392"/>
                    </a:cubicBezTo>
                    <a:cubicBezTo>
                      <a:pt x="69061" y="463892"/>
                      <a:pt x="65103" y="466058"/>
                      <a:pt x="63728" y="470058"/>
                    </a:cubicBezTo>
                    <a:cubicBezTo>
                      <a:pt x="62145" y="474599"/>
                      <a:pt x="64562" y="479016"/>
                      <a:pt x="61979" y="482974"/>
                    </a:cubicBezTo>
                    <a:cubicBezTo>
                      <a:pt x="61895" y="483140"/>
                      <a:pt x="61729" y="483265"/>
                      <a:pt x="61645" y="483390"/>
                    </a:cubicBezTo>
                    <a:cubicBezTo>
                      <a:pt x="61729" y="483432"/>
                      <a:pt x="61812" y="483474"/>
                      <a:pt x="61895" y="483474"/>
                    </a:cubicBezTo>
                    <a:cubicBezTo>
                      <a:pt x="62603" y="483682"/>
                      <a:pt x="63103" y="483390"/>
                      <a:pt x="64520" y="482224"/>
                    </a:cubicBezTo>
                    <a:cubicBezTo>
                      <a:pt x="65895" y="481099"/>
                      <a:pt x="67811" y="479557"/>
                      <a:pt x="70436" y="479932"/>
                    </a:cubicBezTo>
                    <a:cubicBezTo>
                      <a:pt x="71520" y="480099"/>
                      <a:pt x="73603" y="480932"/>
                      <a:pt x="77477" y="482682"/>
                    </a:cubicBezTo>
                    <a:cubicBezTo>
                      <a:pt x="77894" y="482849"/>
                      <a:pt x="78269" y="483015"/>
                      <a:pt x="78519" y="483140"/>
                    </a:cubicBezTo>
                    <a:cubicBezTo>
                      <a:pt x="79519" y="483057"/>
                      <a:pt x="81310" y="482849"/>
                      <a:pt x="83310" y="482599"/>
                    </a:cubicBezTo>
                    <a:cubicBezTo>
                      <a:pt x="94934" y="481182"/>
                      <a:pt x="96768" y="481141"/>
                      <a:pt x="97976" y="481766"/>
                    </a:cubicBezTo>
                    <a:cubicBezTo>
                      <a:pt x="101309" y="483474"/>
                      <a:pt x="103350" y="487557"/>
                      <a:pt x="105517" y="491890"/>
                    </a:cubicBezTo>
                    <a:cubicBezTo>
                      <a:pt x="107350" y="495598"/>
                      <a:pt x="109475" y="499806"/>
                      <a:pt x="111766" y="500431"/>
                    </a:cubicBezTo>
                    <a:cubicBezTo>
                      <a:pt x="112100" y="500514"/>
                      <a:pt x="113141" y="500764"/>
                      <a:pt x="115100" y="499431"/>
                    </a:cubicBezTo>
                    <a:cubicBezTo>
                      <a:pt x="116141" y="498723"/>
                      <a:pt x="116308" y="498139"/>
                      <a:pt x="116349" y="497764"/>
                    </a:cubicBezTo>
                    <a:cubicBezTo>
                      <a:pt x="116683" y="495223"/>
                      <a:pt x="112600" y="490723"/>
                      <a:pt x="109642" y="487432"/>
                    </a:cubicBezTo>
                    <a:cubicBezTo>
                      <a:pt x="105642" y="482974"/>
                      <a:pt x="102475" y="479474"/>
                      <a:pt x="103892" y="476141"/>
                    </a:cubicBezTo>
                    <a:cubicBezTo>
                      <a:pt x="105059" y="473391"/>
                      <a:pt x="108642" y="472975"/>
                      <a:pt x="111225" y="472891"/>
                    </a:cubicBezTo>
                    <a:cubicBezTo>
                      <a:pt x="126932" y="472350"/>
                      <a:pt x="137556" y="498806"/>
                      <a:pt x="138723" y="501847"/>
                    </a:cubicBezTo>
                    <a:cubicBezTo>
                      <a:pt x="140014" y="505139"/>
                      <a:pt x="140639" y="507180"/>
                      <a:pt x="141014" y="508514"/>
                    </a:cubicBezTo>
                    <a:cubicBezTo>
                      <a:pt x="141181" y="509013"/>
                      <a:pt x="141264" y="509347"/>
                      <a:pt x="141347" y="509597"/>
                    </a:cubicBezTo>
                    <a:cubicBezTo>
                      <a:pt x="141472" y="509638"/>
                      <a:pt x="141639" y="509680"/>
                      <a:pt x="141847" y="509763"/>
                    </a:cubicBezTo>
                    <a:cubicBezTo>
                      <a:pt x="143056" y="510180"/>
                      <a:pt x="145056" y="510847"/>
                      <a:pt x="148639" y="512722"/>
                    </a:cubicBezTo>
                    <a:cubicBezTo>
                      <a:pt x="149055" y="512930"/>
                      <a:pt x="150597" y="512972"/>
                      <a:pt x="151597" y="513013"/>
                    </a:cubicBezTo>
                    <a:cubicBezTo>
                      <a:pt x="153972" y="513097"/>
                      <a:pt x="156930" y="513180"/>
                      <a:pt x="159304" y="514555"/>
                    </a:cubicBezTo>
                    <a:cubicBezTo>
                      <a:pt x="161513" y="515846"/>
                      <a:pt x="161554" y="518554"/>
                      <a:pt x="161596" y="520763"/>
                    </a:cubicBezTo>
                    <a:cubicBezTo>
                      <a:pt x="161638" y="521721"/>
                      <a:pt x="161638" y="523554"/>
                      <a:pt x="162013" y="523971"/>
                    </a:cubicBezTo>
                    <a:cubicBezTo>
                      <a:pt x="163554" y="525679"/>
                      <a:pt x="165262" y="526970"/>
                      <a:pt x="166929" y="528262"/>
                    </a:cubicBezTo>
                    <a:cubicBezTo>
                      <a:pt x="170512" y="531054"/>
                      <a:pt x="174262" y="533928"/>
                      <a:pt x="175595" y="540178"/>
                    </a:cubicBezTo>
                    <a:cubicBezTo>
                      <a:pt x="176303" y="543469"/>
                      <a:pt x="175220" y="545927"/>
                      <a:pt x="174220" y="548052"/>
                    </a:cubicBezTo>
                    <a:cubicBezTo>
                      <a:pt x="173095" y="550552"/>
                      <a:pt x="172220" y="552468"/>
                      <a:pt x="173762" y="556052"/>
                    </a:cubicBezTo>
                    <a:cubicBezTo>
                      <a:pt x="175220" y="559510"/>
                      <a:pt x="177345" y="562343"/>
                      <a:pt x="179928" y="564718"/>
                    </a:cubicBezTo>
                    <a:cubicBezTo>
                      <a:pt x="186427" y="558218"/>
                      <a:pt x="189802" y="547886"/>
                      <a:pt x="191010" y="538345"/>
                    </a:cubicBezTo>
                    <a:cubicBezTo>
                      <a:pt x="192635" y="525221"/>
                      <a:pt x="185053" y="508389"/>
                      <a:pt x="185094" y="493431"/>
                    </a:cubicBezTo>
                    <a:cubicBezTo>
                      <a:pt x="185094" y="486390"/>
                      <a:pt x="186802" y="479766"/>
                      <a:pt x="191969" y="474099"/>
                    </a:cubicBezTo>
                    <a:cubicBezTo>
                      <a:pt x="197218" y="468392"/>
                      <a:pt x="196427" y="476849"/>
                      <a:pt x="201260" y="478557"/>
                    </a:cubicBezTo>
                    <a:cubicBezTo>
                      <a:pt x="217050" y="484099"/>
                      <a:pt x="211301" y="450476"/>
                      <a:pt x="221425" y="447935"/>
                    </a:cubicBezTo>
                    <a:cubicBezTo>
                      <a:pt x="234215" y="444727"/>
                      <a:pt x="221841" y="469891"/>
                      <a:pt x="229382" y="470475"/>
                    </a:cubicBezTo>
                    <a:cubicBezTo>
                      <a:pt x="229299" y="470475"/>
                      <a:pt x="251173" y="445268"/>
                      <a:pt x="245048" y="464892"/>
                    </a:cubicBezTo>
                    <a:cubicBezTo>
                      <a:pt x="244006" y="468225"/>
                      <a:pt x="226508" y="489848"/>
                      <a:pt x="239882" y="490598"/>
                    </a:cubicBezTo>
                    <a:cubicBezTo>
                      <a:pt x="246465" y="490973"/>
                      <a:pt x="242965" y="483265"/>
                      <a:pt x="247548" y="480974"/>
                    </a:cubicBezTo>
                    <a:cubicBezTo>
                      <a:pt x="253964" y="477766"/>
                      <a:pt x="251548" y="485307"/>
                      <a:pt x="253881" y="488557"/>
                    </a:cubicBezTo>
                    <a:cubicBezTo>
                      <a:pt x="267296" y="507180"/>
                      <a:pt x="280879" y="468058"/>
                      <a:pt x="279379" y="457809"/>
                    </a:cubicBezTo>
                    <a:cubicBezTo>
                      <a:pt x="278129" y="449060"/>
                      <a:pt x="270171" y="446560"/>
                      <a:pt x="272213" y="436227"/>
                    </a:cubicBezTo>
                    <a:cubicBezTo>
                      <a:pt x="273296" y="430894"/>
                      <a:pt x="282129" y="413646"/>
                      <a:pt x="288336" y="415895"/>
                    </a:cubicBezTo>
                    <a:cubicBezTo>
                      <a:pt x="296836" y="418979"/>
                      <a:pt x="293461" y="465350"/>
                      <a:pt x="293086" y="473766"/>
                    </a:cubicBezTo>
                    <a:cubicBezTo>
                      <a:pt x="292586" y="484599"/>
                      <a:pt x="288045" y="491598"/>
                      <a:pt x="279045" y="497473"/>
                    </a:cubicBezTo>
                    <a:cubicBezTo>
                      <a:pt x="272129" y="502014"/>
                      <a:pt x="263088" y="502222"/>
                      <a:pt x="256755" y="506430"/>
                    </a:cubicBezTo>
                    <a:cubicBezTo>
                      <a:pt x="250214" y="510805"/>
                      <a:pt x="252756" y="518179"/>
                      <a:pt x="247881" y="523262"/>
                    </a:cubicBezTo>
                    <a:cubicBezTo>
                      <a:pt x="245131" y="526137"/>
                      <a:pt x="243590" y="526595"/>
                      <a:pt x="241798" y="530929"/>
                    </a:cubicBezTo>
                    <a:cubicBezTo>
                      <a:pt x="240798" y="533387"/>
                      <a:pt x="240673" y="537345"/>
                      <a:pt x="239132" y="540220"/>
                    </a:cubicBezTo>
                    <a:cubicBezTo>
                      <a:pt x="234674" y="548469"/>
                      <a:pt x="230091" y="555760"/>
                      <a:pt x="226008" y="563926"/>
                    </a:cubicBezTo>
                    <a:cubicBezTo>
                      <a:pt x="223800" y="568342"/>
                      <a:pt x="223550" y="572884"/>
                      <a:pt x="222716" y="577050"/>
                    </a:cubicBezTo>
                    <a:cubicBezTo>
                      <a:pt x="226174" y="577217"/>
                      <a:pt x="229591" y="577342"/>
                      <a:pt x="232841" y="577467"/>
                    </a:cubicBezTo>
                    <a:cubicBezTo>
                      <a:pt x="236465" y="577592"/>
                      <a:pt x="239798" y="577717"/>
                      <a:pt x="242715" y="577883"/>
                    </a:cubicBezTo>
                    <a:cubicBezTo>
                      <a:pt x="243756" y="577967"/>
                      <a:pt x="244673" y="578717"/>
                      <a:pt x="244923" y="579758"/>
                    </a:cubicBezTo>
                    <a:cubicBezTo>
                      <a:pt x="245840" y="583716"/>
                      <a:pt x="248798" y="585341"/>
                      <a:pt x="252589" y="587383"/>
                    </a:cubicBezTo>
                    <a:cubicBezTo>
                      <a:pt x="255839" y="589174"/>
                      <a:pt x="259547" y="591174"/>
                      <a:pt x="262297" y="595132"/>
                    </a:cubicBezTo>
                    <a:cubicBezTo>
                      <a:pt x="264963" y="599007"/>
                      <a:pt x="265880" y="603256"/>
                      <a:pt x="266713" y="606964"/>
                    </a:cubicBezTo>
                    <a:cubicBezTo>
                      <a:pt x="268046" y="613172"/>
                      <a:pt x="269130" y="617672"/>
                      <a:pt x="277171" y="619547"/>
                    </a:cubicBezTo>
                    <a:cubicBezTo>
                      <a:pt x="277379" y="619338"/>
                      <a:pt x="277587" y="619089"/>
                      <a:pt x="277837" y="618880"/>
                    </a:cubicBezTo>
                    <a:cubicBezTo>
                      <a:pt x="282212" y="615089"/>
                      <a:pt x="284753" y="614922"/>
                      <a:pt x="287878" y="615089"/>
                    </a:cubicBezTo>
                    <a:cubicBezTo>
                      <a:pt x="289545" y="615172"/>
                      <a:pt x="291086" y="615297"/>
                      <a:pt x="293836" y="614214"/>
                    </a:cubicBezTo>
                    <a:cubicBezTo>
                      <a:pt x="298002" y="612589"/>
                      <a:pt x="299586" y="610047"/>
                      <a:pt x="301585" y="606798"/>
                    </a:cubicBezTo>
                    <a:cubicBezTo>
                      <a:pt x="302669" y="605006"/>
                      <a:pt x="303835" y="603173"/>
                      <a:pt x="305460" y="601382"/>
                    </a:cubicBezTo>
                    <a:cubicBezTo>
                      <a:pt x="308002" y="598590"/>
                      <a:pt x="310543" y="596299"/>
                      <a:pt x="312793" y="594257"/>
                    </a:cubicBezTo>
                    <a:cubicBezTo>
                      <a:pt x="319334" y="588341"/>
                      <a:pt x="323625" y="584424"/>
                      <a:pt x="322542" y="574342"/>
                    </a:cubicBezTo>
                    <a:cubicBezTo>
                      <a:pt x="322209" y="571092"/>
                      <a:pt x="321375" y="569717"/>
                      <a:pt x="320876" y="568842"/>
                    </a:cubicBezTo>
                    <a:cubicBezTo>
                      <a:pt x="318917" y="565426"/>
                      <a:pt x="320709" y="564134"/>
                      <a:pt x="324709" y="561343"/>
                    </a:cubicBezTo>
                    <a:lnTo>
                      <a:pt x="325667" y="560676"/>
                    </a:lnTo>
                    <a:cubicBezTo>
                      <a:pt x="328292" y="558801"/>
                      <a:pt x="331000" y="557802"/>
                      <a:pt x="333625" y="556843"/>
                    </a:cubicBezTo>
                    <a:cubicBezTo>
                      <a:pt x="337083" y="555552"/>
                      <a:pt x="340332" y="554343"/>
                      <a:pt x="343707" y="551219"/>
                    </a:cubicBezTo>
                    <a:cubicBezTo>
                      <a:pt x="355915" y="539844"/>
                      <a:pt x="354456" y="535762"/>
                      <a:pt x="347457" y="523304"/>
                    </a:cubicBezTo>
                    <a:cubicBezTo>
                      <a:pt x="339791" y="509638"/>
                      <a:pt x="338458" y="497306"/>
                      <a:pt x="343082" y="483265"/>
                    </a:cubicBezTo>
                    <a:cubicBezTo>
                      <a:pt x="346457" y="473016"/>
                      <a:pt x="351707" y="468683"/>
                      <a:pt x="356789" y="464475"/>
                    </a:cubicBezTo>
                    <a:cubicBezTo>
                      <a:pt x="359664" y="462100"/>
                      <a:pt x="362581" y="459684"/>
                      <a:pt x="365372" y="456059"/>
                    </a:cubicBezTo>
                    <a:cubicBezTo>
                      <a:pt x="366164" y="455059"/>
                      <a:pt x="367289" y="453684"/>
                      <a:pt x="368539" y="452226"/>
                    </a:cubicBezTo>
                    <a:cubicBezTo>
                      <a:pt x="370872" y="449476"/>
                      <a:pt x="373747" y="446018"/>
                      <a:pt x="374830" y="444102"/>
                    </a:cubicBezTo>
                    <a:cubicBezTo>
                      <a:pt x="376913" y="440477"/>
                      <a:pt x="376830" y="436977"/>
                      <a:pt x="376746" y="432936"/>
                    </a:cubicBezTo>
                    <a:cubicBezTo>
                      <a:pt x="376705" y="429770"/>
                      <a:pt x="376621" y="426478"/>
                      <a:pt x="377621" y="422853"/>
                    </a:cubicBezTo>
                    <a:cubicBezTo>
                      <a:pt x="379579" y="415604"/>
                      <a:pt x="381996" y="411938"/>
                      <a:pt x="385412" y="411021"/>
                    </a:cubicBezTo>
                    <a:cubicBezTo>
                      <a:pt x="389787" y="409813"/>
                      <a:pt x="393662" y="413646"/>
                      <a:pt x="397786" y="417687"/>
                    </a:cubicBezTo>
                    <a:cubicBezTo>
                      <a:pt x="400536" y="420395"/>
                      <a:pt x="403369" y="423187"/>
                      <a:pt x="406036" y="424145"/>
                    </a:cubicBezTo>
                    <a:cubicBezTo>
                      <a:pt x="413327" y="426770"/>
                      <a:pt x="425159" y="418479"/>
                      <a:pt x="433784" y="410521"/>
                    </a:cubicBezTo>
                    <a:cubicBezTo>
                      <a:pt x="431950" y="399397"/>
                      <a:pt x="443950" y="392022"/>
                      <a:pt x="447491" y="381357"/>
                    </a:cubicBezTo>
                    <a:cubicBezTo>
                      <a:pt x="445450" y="381315"/>
                      <a:pt x="443241" y="379815"/>
                      <a:pt x="440991" y="379898"/>
                    </a:cubicBezTo>
                    <a:cubicBezTo>
                      <a:pt x="442158" y="370857"/>
                      <a:pt x="456240" y="371066"/>
                      <a:pt x="454240" y="363691"/>
                    </a:cubicBezTo>
                    <a:cubicBezTo>
                      <a:pt x="452741" y="358067"/>
                      <a:pt x="439158" y="357858"/>
                      <a:pt x="436075" y="352817"/>
                    </a:cubicBezTo>
                    <a:cubicBezTo>
                      <a:pt x="432075" y="346276"/>
                      <a:pt x="435659" y="331485"/>
                      <a:pt x="436658" y="324944"/>
                    </a:cubicBezTo>
                    <a:cubicBezTo>
                      <a:pt x="438700" y="311612"/>
                      <a:pt x="440533" y="311695"/>
                      <a:pt x="454115" y="311528"/>
                    </a:cubicBezTo>
                    <a:cubicBezTo>
                      <a:pt x="454532" y="301779"/>
                      <a:pt x="459490" y="308070"/>
                      <a:pt x="462656" y="304862"/>
                    </a:cubicBezTo>
                    <a:cubicBezTo>
                      <a:pt x="467239" y="300196"/>
                      <a:pt x="467906" y="294905"/>
                      <a:pt x="471281" y="290030"/>
                    </a:cubicBezTo>
                    <a:cubicBezTo>
                      <a:pt x="474072" y="286030"/>
                      <a:pt x="479405" y="283031"/>
                      <a:pt x="481863" y="278823"/>
                    </a:cubicBezTo>
                    <a:cubicBezTo>
                      <a:pt x="485363" y="272906"/>
                      <a:pt x="490863" y="245075"/>
                      <a:pt x="498737" y="247992"/>
                    </a:cubicBezTo>
                    <a:cubicBezTo>
                      <a:pt x="501529" y="249033"/>
                      <a:pt x="501695" y="252575"/>
                      <a:pt x="505903" y="253241"/>
                    </a:cubicBezTo>
                    <a:cubicBezTo>
                      <a:pt x="508986" y="253741"/>
                      <a:pt x="510986" y="252658"/>
                      <a:pt x="513653" y="251158"/>
                    </a:cubicBezTo>
                    <a:cubicBezTo>
                      <a:pt x="519985" y="247575"/>
                      <a:pt x="524235" y="240326"/>
                      <a:pt x="531068" y="237117"/>
                    </a:cubicBezTo>
                    <a:cubicBezTo>
                      <a:pt x="537692" y="234034"/>
                      <a:pt x="537942" y="235576"/>
                      <a:pt x="543400" y="239784"/>
                    </a:cubicBezTo>
                    <a:cubicBezTo>
                      <a:pt x="550025" y="234284"/>
                      <a:pt x="550233" y="223618"/>
                      <a:pt x="553566" y="216036"/>
                    </a:cubicBezTo>
                    <a:cubicBezTo>
                      <a:pt x="557191" y="207786"/>
                      <a:pt x="557899" y="201537"/>
                      <a:pt x="556774" y="192621"/>
                    </a:cubicBezTo>
                    <a:cubicBezTo>
                      <a:pt x="555816" y="184996"/>
                      <a:pt x="552316" y="178413"/>
                      <a:pt x="552358" y="170789"/>
                    </a:cubicBezTo>
                    <a:cubicBezTo>
                      <a:pt x="552400" y="158040"/>
                      <a:pt x="559066" y="163456"/>
                      <a:pt x="563565" y="154749"/>
                    </a:cubicBezTo>
                    <a:cubicBezTo>
                      <a:pt x="566357" y="149332"/>
                      <a:pt x="565815" y="143749"/>
                      <a:pt x="563232" y="138708"/>
                    </a:cubicBezTo>
                    <a:cubicBezTo>
                      <a:pt x="561607" y="135500"/>
                      <a:pt x="556858" y="132917"/>
                      <a:pt x="559108" y="128834"/>
                    </a:cubicBezTo>
                    <a:cubicBezTo>
                      <a:pt x="561399" y="124668"/>
                      <a:pt x="562857" y="127626"/>
                      <a:pt x="564732" y="128459"/>
                    </a:cubicBezTo>
                    <a:cubicBezTo>
                      <a:pt x="561691" y="124709"/>
                      <a:pt x="558607" y="121585"/>
                      <a:pt x="556108" y="120085"/>
                    </a:cubicBezTo>
                    <a:cubicBezTo>
                      <a:pt x="550816" y="116877"/>
                      <a:pt x="545650" y="117543"/>
                      <a:pt x="539692" y="118335"/>
                    </a:cubicBezTo>
                    <a:cubicBezTo>
                      <a:pt x="535693" y="118835"/>
                      <a:pt x="531193" y="119460"/>
                      <a:pt x="526277" y="118876"/>
                    </a:cubicBezTo>
                    <a:cubicBezTo>
                      <a:pt x="517277" y="117793"/>
                      <a:pt x="512111" y="115377"/>
                      <a:pt x="510028" y="111169"/>
                    </a:cubicBezTo>
                    <a:cubicBezTo>
                      <a:pt x="507070" y="105169"/>
                      <a:pt x="511528" y="97586"/>
                      <a:pt x="516277" y="89504"/>
                    </a:cubicBezTo>
                    <a:cubicBezTo>
                      <a:pt x="521027" y="81421"/>
                      <a:pt x="526443" y="72255"/>
                      <a:pt x="524277" y="64631"/>
                    </a:cubicBezTo>
                    <a:cubicBezTo>
                      <a:pt x="522360" y="57881"/>
                      <a:pt x="515319" y="50215"/>
                      <a:pt x="509070" y="43424"/>
                    </a:cubicBezTo>
                    <a:cubicBezTo>
                      <a:pt x="505736" y="39799"/>
                      <a:pt x="502612" y="36383"/>
                      <a:pt x="500237" y="33175"/>
                    </a:cubicBezTo>
                    <a:lnTo>
                      <a:pt x="498237" y="30466"/>
                    </a:lnTo>
                    <a:cubicBezTo>
                      <a:pt x="491154" y="20800"/>
                      <a:pt x="482697" y="9301"/>
                      <a:pt x="472447" y="2344"/>
                    </a:cubicBezTo>
                    <a:cubicBezTo>
                      <a:pt x="472072" y="2844"/>
                      <a:pt x="471739" y="3427"/>
                      <a:pt x="471323" y="3885"/>
                    </a:cubicBezTo>
                    <a:cubicBezTo>
                      <a:pt x="463031" y="14134"/>
                      <a:pt x="455324" y="23967"/>
                      <a:pt x="448699" y="35674"/>
                    </a:cubicBezTo>
                    <a:cubicBezTo>
                      <a:pt x="440950" y="49382"/>
                      <a:pt x="429909" y="60464"/>
                      <a:pt x="418077" y="70422"/>
                    </a:cubicBezTo>
                    <a:cubicBezTo>
                      <a:pt x="416618" y="71672"/>
                      <a:pt x="409285" y="79296"/>
                      <a:pt x="408827" y="79296"/>
                    </a:cubicBezTo>
                    <a:cubicBezTo>
                      <a:pt x="401578" y="79588"/>
                      <a:pt x="405786" y="60839"/>
                      <a:pt x="394412" y="67172"/>
                    </a:cubicBezTo>
                    <a:cubicBezTo>
                      <a:pt x="391412" y="68839"/>
                      <a:pt x="391287" y="73338"/>
                      <a:pt x="386954" y="75338"/>
                    </a:cubicBezTo>
                    <a:cubicBezTo>
                      <a:pt x="382829" y="77213"/>
                      <a:pt x="379329" y="75130"/>
                      <a:pt x="375746" y="76546"/>
                    </a:cubicBezTo>
                    <a:cubicBezTo>
                      <a:pt x="371788" y="78129"/>
                      <a:pt x="371080" y="83504"/>
                      <a:pt x="368080" y="84837"/>
                    </a:cubicBezTo>
                    <a:cubicBezTo>
                      <a:pt x="364456" y="86462"/>
                      <a:pt x="360289" y="82546"/>
                      <a:pt x="357998" y="83421"/>
                    </a:cubicBezTo>
                    <a:cubicBezTo>
                      <a:pt x="348957" y="86879"/>
                      <a:pt x="363956" y="97628"/>
                      <a:pt x="351957" y="99461"/>
                    </a:cubicBezTo>
                    <a:cubicBezTo>
                      <a:pt x="347290" y="100169"/>
                      <a:pt x="346165" y="95253"/>
                      <a:pt x="341874" y="94587"/>
                    </a:cubicBezTo>
                    <a:cubicBezTo>
                      <a:pt x="336416" y="93753"/>
                      <a:pt x="331291" y="99128"/>
                      <a:pt x="328583" y="102794"/>
                    </a:cubicBezTo>
                    <a:cubicBezTo>
                      <a:pt x="322542" y="110835"/>
                      <a:pt x="321209" y="116668"/>
                      <a:pt x="326125" y="124959"/>
                    </a:cubicBezTo>
                    <a:cubicBezTo>
                      <a:pt x="328833" y="129542"/>
                      <a:pt x="331875" y="128667"/>
                      <a:pt x="328167" y="134875"/>
                    </a:cubicBezTo>
                    <a:cubicBezTo>
                      <a:pt x="326500" y="137625"/>
                      <a:pt x="321792" y="140541"/>
                      <a:pt x="318501" y="140208"/>
                    </a:cubicBezTo>
                    <a:cubicBezTo>
                      <a:pt x="315168" y="139875"/>
                      <a:pt x="313376" y="135417"/>
                      <a:pt x="310043" y="135333"/>
                    </a:cubicBezTo>
                    <a:cubicBezTo>
                      <a:pt x="305335" y="135209"/>
                      <a:pt x="302377" y="140625"/>
                      <a:pt x="299877" y="143416"/>
                    </a:cubicBezTo>
                    <a:cubicBezTo>
                      <a:pt x="298419" y="145041"/>
                      <a:pt x="291919" y="150457"/>
                      <a:pt x="291461" y="151457"/>
                    </a:cubicBezTo>
                    <a:cubicBezTo>
                      <a:pt x="289795" y="155165"/>
                      <a:pt x="293003" y="159748"/>
                      <a:pt x="293794" y="163873"/>
                    </a:cubicBezTo>
                    <a:cubicBezTo>
                      <a:pt x="298044" y="185121"/>
                      <a:pt x="273879" y="193121"/>
                      <a:pt x="256839" y="193037"/>
                    </a:cubicBezTo>
                    <a:cubicBezTo>
                      <a:pt x="253047" y="192996"/>
                      <a:pt x="248089" y="192746"/>
                      <a:pt x="244673" y="190996"/>
                    </a:cubicBezTo>
                    <a:cubicBezTo>
                      <a:pt x="242465" y="189871"/>
                      <a:pt x="239340" y="184996"/>
                      <a:pt x="237090" y="184871"/>
                    </a:cubicBezTo>
                    <a:cubicBezTo>
                      <a:pt x="225924" y="184246"/>
                      <a:pt x="228216" y="209703"/>
                      <a:pt x="227383" y="215952"/>
                    </a:cubicBezTo>
                    <a:cubicBezTo>
                      <a:pt x="225133" y="232743"/>
                      <a:pt x="222216" y="253200"/>
                      <a:pt x="216425" y="269157"/>
                    </a:cubicBezTo>
                    <a:cubicBezTo>
                      <a:pt x="213967" y="275989"/>
                      <a:pt x="211342" y="289030"/>
                      <a:pt x="204718" y="293030"/>
                    </a:cubicBezTo>
                    <a:cubicBezTo>
                      <a:pt x="200468" y="295571"/>
                      <a:pt x="196593" y="293988"/>
                      <a:pt x="192260" y="295446"/>
                    </a:cubicBezTo>
                    <a:cubicBezTo>
                      <a:pt x="187344" y="297113"/>
                      <a:pt x="183886" y="302029"/>
                      <a:pt x="178845" y="304029"/>
                    </a:cubicBezTo>
                    <a:cubicBezTo>
                      <a:pt x="158346" y="312070"/>
                      <a:pt x="135390" y="302446"/>
                      <a:pt x="115225" y="299821"/>
                    </a:cubicBezTo>
                    <a:cubicBezTo>
                      <a:pt x="102226" y="298113"/>
                      <a:pt x="89726" y="303196"/>
                      <a:pt x="76602" y="301196"/>
                    </a:cubicBezTo>
                    <a:cubicBezTo>
                      <a:pt x="64437" y="299363"/>
                      <a:pt x="53979" y="297446"/>
                      <a:pt x="41397" y="297488"/>
                    </a:cubicBezTo>
                    <a:cubicBezTo>
                      <a:pt x="30023" y="297530"/>
                      <a:pt x="17982" y="296821"/>
                      <a:pt x="6233" y="295613"/>
                    </a:cubicBezTo>
                    <a:cubicBezTo>
                      <a:pt x="5900" y="296738"/>
                      <a:pt x="5524" y="297946"/>
                      <a:pt x="5191" y="299154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1" name="Полилиния: фигура 120">
                <a:extLst>
                  <a:ext uri="{FF2B5EF4-FFF2-40B4-BE49-F238E27FC236}">
                    <a16:creationId xmlns:a16="http://schemas.microsoft.com/office/drawing/2014/main" id="{45D5143F-AAFE-4BD1-918B-EBE999BC7F65}"/>
                  </a:ext>
                </a:extLst>
              </p:cNvPr>
              <p:cNvSpPr/>
              <p:nvPr/>
            </p:nvSpPr>
            <p:spPr>
              <a:xfrm>
                <a:off x="3286098" y="2222336"/>
                <a:ext cx="387471" cy="549958"/>
              </a:xfrm>
              <a:custGeom>
                <a:avLst/>
                <a:gdLst>
                  <a:gd name="connsiteX0" fmla="*/ 29341 w 387470"/>
                  <a:gd name="connsiteY0" fmla="*/ 194621 h 549958"/>
                  <a:gd name="connsiteX1" fmla="*/ 31341 w 387470"/>
                  <a:gd name="connsiteY1" fmla="*/ 197329 h 549958"/>
                  <a:gd name="connsiteX2" fmla="*/ 39841 w 387470"/>
                  <a:gd name="connsiteY2" fmla="*/ 207161 h 549958"/>
                  <a:gd name="connsiteX3" fmla="*/ 56131 w 387470"/>
                  <a:gd name="connsiteY3" fmla="*/ 230326 h 549958"/>
                  <a:gd name="connsiteX4" fmla="*/ 47632 w 387470"/>
                  <a:gd name="connsiteY4" fmla="*/ 258949 h 549958"/>
                  <a:gd name="connsiteX5" fmla="*/ 41549 w 387470"/>
                  <a:gd name="connsiteY5" fmla="*/ 275989 h 549958"/>
                  <a:gd name="connsiteX6" fmla="*/ 54048 w 387470"/>
                  <a:gd name="connsiteY6" fmla="*/ 281031 h 549958"/>
                  <a:gd name="connsiteX7" fmla="*/ 66297 w 387470"/>
                  <a:gd name="connsiteY7" fmla="*/ 280489 h 549958"/>
                  <a:gd name="connsiteX8" fmla="*/ 85879 w 387470"/>
                  <a:gd name="connsiteY8" fmla="*/ 282906 h 549958"/>
                  <a:gd name="connsiteX9" fmla="*/ 96295 w 387470"/>
                  <a:gd name="connsiteY9" fmla="*/ 293030 h 549958"/>
                  <a:gd name="connsiteX10" fmla="*/ 97336 w 387470"/>
                  <a:gd name="connsiteY10" fmla="*/ 277448 h 549958"/>
                  <a:gd name="connsiteX11" fmla="*/ 104877 w 387470"/>
                  <a:gd name="connsiteY11" fmla="*/ 257491 h 549958"/>
                  <a:gd name="connsiteX12" fmla="*/ 111085 w 387470"/>
                  <a:gd name="connsiteY12" fmla="*/ 249616 h 549958"/>
                  <a:gd name="connsiteX13" fmla="*/ 115585 w 387470"/>
                  <a:gd name="connsiteY13" fmla="*/ 235034 h 549958"/>
                  <a:gd name="connsiteX14" fmla="*/ 124709 w 387470"/>
                  <a:gd name="connsiteY14" fmla="*/ 251533 h 549958"/>
                  <a:gd name="connsiteX15" fmla="*/ 117501 w 387470"/>
                  <a:gd name="connsiteY15" fmla="*/ 258074 h 549958"/>
                  <a:gd name="connsiteX16" fmla="*/ 114293 w 387470"/>
                  <a:gd name="connsiteY16" fmla="*/ 266782 h 549958"/>
                  <a:gd name="connsiteX17" fmla="*/ 120251 w 387470"/>
                  <a:gd name="connsiteY17" fmla="*/ 302404 h 549958"/>
                  <a:gd name="connsiteX18" fmla="*/ 119918 w 387470"/>
                  <a:gd name="connsiteY18" fmla="*/ 315153 h 549958"/>
                  <a:gd name="connsiteX19" fmla="*/ 127126 w 387470"/>
                  <a:gd name="connsiteY19" fmla="*/ 322069 h 549958"/>
                  <a:gd name="connsiteX20" fmla="*/ 123668 w 387470"/>
                  <a:gd name="connsiteY20" fmla="*/ 345984 h 549958"/>
                  <a:gd name="connsiteX21" fmla="*/ 123959 w 387470"/>
                  <a:gd name="connsiteY21" fmla="*/ 355484 h 549958"/>
                  <a:gd name="connsiteX22" fmla="*/ 135292 w 387470"/>
                  <a:gd name="connsiteY22" fmla="*/ 361233 h 549958"/>
                  <a:gd name="connsiteX23" fmla="*/ 134375 w 387470"/>
                  <a:gd name="connsiteY23" fmla="*/ 375024 h 549958"/>
                  <a:gd name="connsiteX24" fmla="*/ 134875 w 387470"/>
                  <a:gd name="connsiteY24" fmla="*/ 392647 h 549958"/>
                  <a:gd name="connsiteX25" fmla="*/ 141750 w 387470"/>
                  <a:gd name="connsiteY25" fmla="*/ 408480 h 549958"/>
                  <a:gd name="connsiteX26" fmla="*/ 160415 w 387470"/>
                  <a:gd name="connsiteY26" fmla="*/ 440935 h 549958"/>
                  <a:gd name="connsiteX27" fmla="*/ 170414 w 387470"/>
                  <a:gd name="connsiteY27" fmla="*/ 467683 h 549958"/>
                  <a:gd name="connsiteX28" fmla="*/ 218285 w 387470"/>
                  <a:gd name="connsiteY28" fmla="*/ 534678 h 549958"/>
                  <a:gd name="connsiteX29" fmla="*/ 253908 w 387470"/>
                  <a:gd name="connsiteY29" fmla="*/ 545636 h 549958"/>
                  <a:gd name="connsiteX30" fmla="*/ 281697 w 387470"/>
                  <a:gd name="connsiteY30" fmla="*/ 550802 h 549958"/>
                  <a:gd name="connsiteX31" fmla="*/ 320361 w 387470"/>
                  <a:gd name="connsiteY31" fmla="*/ 547969 h 549958"/>
                  <a:gd name="connsiteX32" fmla="*/ 358358 w 387470"/>
                  <a:gd name="connsiteY32" fmla="*/ 517721 h 549958"/>
                  <a:gd name="connsiteX33" fmla="*/ 360775 w 387470"/>
                  <a:gd name="connsiteY33" fmla="*/ 508763 h 549958"/>
                  <a:gd name="connsiteX34" fmla="*/ 370066 w 387470"/>
                  <a:gd name="connsiteY34" fmla="*/ 499889 h 549958"/>
                  <a:gd name="connsiteX35" fmla="*/ 378398 w 387470"/>
                  <a:gd name="connsiteY35" fmla="*/ 488598 h 549958"/>
                  <a:gd name="connsiteX36" fmla="*/ 388523 w 387470"/>
                  <a:gd name="connsiteY36" fmla="*/ 481057 h 549958"/>
                  <a:gd name="connsiteX37" fmla="*/ 386564 w 387470"/>
                  <a:gd name="connsiteY37" fmla="*/ 461559 h 549958"/>
                  <a:gd name="connsiteX38" fmla="*/ 378898 w 387470"/>
                  <a:gd name="connsiteY38" fmla="*/ 455601 h 549958"/>
                  <a:gd name="connsiteX39" fmla="*/ 386856 w 387470"/>
                  <a:gd name="connsiteY39" fmla="*/ 447435 h 549958"/>
                  <a:gd name="connsiteX40" fmla="*/ 387648 w 387470"/>
                  <a:gd name="connsiteY40" fmla="*/ 424562 h 549958"/>
                  <a:gd name="connsiteX41" fmla="*/ 385731 w 387470"/>
                  <a:gd name="connsiteY41" fmla="*/ 416104 h 549958"/>
                  <a:gd name="connsiteX42" fmla="*/ 377357 w 387470"/>
                  <a:gd name="connsiteY42" fmla="*/ 407938 h 549958"/>
                  <a:gd name="connsiteX43" fmla="*/ 376940 w 387470"/>
                  <a:gd name="connsiteY43" fmla="*/ 376232 h 549958"/>
                  <a:gd name="connsiteX44" fmla="*/ 372816 w 387470"/>
                  <a:gd name="connsiteY44" fmla="*/ 347109 h 549958"/>
                  <a:gd name="connsiteX45" fmla="*/ 376440 w 387470"/>
                  <a:gd name="connsiteY45" fmla="*/ 312112 h 549958"/>
                  <a:gd name="connsiteX46" fmla="*/ 376523 w 387470"/>
                  <a:gd name="connsiteY46" fmla="*/ 271282 h 549958"/>
                  <a:gd name="connsiteX47" fmla="*/ 371982 w 387470"/>
                  <a:gd name="connsiteY47" fmla="*/ 236284 h 549958"/>
                  <a:gd name="connsiteX48" fmla="*/ 369982 w 387470"/>
                  <a:gd name="connsiteY48" fmla="*/ 209120 h 549958"/>
                  <a:gd name="connsiteX49" fmla="*/ 356358 w 387470"/>
                  <a:gd name="connsiteY49" fmla="*/ 195454 h 549958"/>
                  <a:gd name="connsiteX50" fmla="*/ 347567 w 387470"/>
                  <a:gd name="connsiteY50" fmla="*/ 161040 h 549958"/>
                  <a:gd name="connsiteX51" fmla="*/ 320861 w 387470"/>
                  <a:gd name="connsiteY51" fmla="*/ 137458 h 549958"/>
                  <a:gd name="connsiteX52" fmla="*/ 336943 w 387470"/>
                  <a:gd name="connsiteY52" fmla="*/ 136083 h 549958"/>
                  <a:gd name="connsiteX53" fmla="*/ 317445 w 387470"/>
                  <a:gd name="connsiteY53" fmla="*/ 120960 h 549958"/>
                  <a:gd name="connsiteX54" fmla="*/ 325944 w 387470"/>
                  <a:gd name="connsiteY54" fmla="*/ 106627 h 549958"/>
                  <a:gd name="connsiteX55" fmla="*/ 316861 w 387470"/>
                  <a:gd name="connsiteY55" fmla="*/ 98586 h 549958"/>
                  <a:gd name="connsiteX56" fmla="*/ 320819 w 387470"/>
                  <a:gd name="connsiteY56" fmla="*/ 94962 h 549958"/>
                  <a:gd name="connsiteX57" fmla="*/ 322028 w 387470"/>
                  <a:gd name="connsiteY57" fmla="*/ 89420 h 549958"/>
                  <a:gd name="connsiteX58" fmla="*/ 327194 w 387470"/>
                  <a:gd name="connsiteY58" fmla="*/ 77380 h 549958"/>
                  <a:gd name="connsiteX59" fmla="*/ 335360 w 387470"/>
                  <a:gd name="connsiteY59" fmla="*/ 99836 h 549958"/>
                  <a:gd name="connsiteX60" fmla="*/ 356317 w 387470"/>
                  <a:gd name="connsiteY60" fmla="*/ 94670 h 549958"/>
                  <a:gd name="connsiteX61" fmla="*/ 350359 w 387470"/>
                  <a:gd name="connsiteY61" fmla="*/ 86504 h 549958"/>
                  <a:gd name="connsiteX62" fmla="*/ 350275 w 387470"/>
                  <a:gd name="connsiteY62" fmla="*/ 76088 h 549958"/>
                  <a:gd name="connsiteX63" fmla="*/ 350192 w 387470"/>
                  <a:gd name="connsiteY63" fmla="*/ 51548 h 549958"/>
                  <a:gd name="connsiteX64" fmla="*/ 339360 w 387470"/>
                  <a:gd name="connsiteY64" fmla="*/ 57964 h 549958"/>
                  <a:gd name="connsiteX65" fmla="*/ 330485 w 387470"/>
                  <a:gd name="connsiteY65" fmla="*/ 55506 h 549958"/>
                  <a:gd name="connsiteX66" fmla="*/ 319569 w 387470"/>
                  <a:gd name="connsiteY66" fmla="*/ 60381 h 549958"/>
                  <a:gd name="connsiteX67" fmla="*/ 309862 w 387470"/>
                  <a:gd name="connsiteY67" fmla="*/ 54715 h 549958"/>
                  <a:gd name="connsiteX68" fmla="*/ 313945 w 387470"/>
                  <a:gd name="connsiteY68" fmla="*/ 32508 h 549958"/>
                  <a:gd name="connsiteX69" fmla="*/ 290530 w 387470"/>
                  <a:gd name="connsiteY69" fmla="*/ 45424 h 549958"/>
                  <a:gd name="connsiteX70" fmla="*/ 283364 w 387470"/>
                  <a:gd name="connsiteY70" fmla="*/ 20717 h 549958"/>
                  <a:gd name="connsiteX71" fmla="*/ 265115 w 387470"/>
                  <a:gd name="connsiteY71" fmla="*/ 27300 h 549958"/>
                  <a:gd name="connsiteX72" fmla="*/ 242117 w 387470"/>
                  <a:gd name="connsiteY72" fmla="*/ 9051 h 549958"/>
                  <a:gd name="connsiteX73" fmla="*/ 205411 w 387470"/>
                  <a:gd name="connsiteY73" fmla="*/ 14884 h 549958"/>
                  <a:gd name="connsiteX74" fmla="*/ 183621 w 387470"/>
                  <a:gd name="connsiteY74" fmla="*/ 2344 h 549958"/>
                  <a:gd name="connsiteX75" fmla="*/ 178122 w 387470"/>
                  <a:gd name="connsiteY75" fmla="*/ 20009 h 549958"/>
                  <a:gd name="connsiteX76" fmla="*/ 145374 w 387470"/>
                  <a:gd name="connsiteY76" fmla="*/ 25259 h 549958"/>
                  <a:gd name="connsiteX77" fmla="*/ 136083 w 387470"/>
                  <a:gd name="connsiteY77" fmla="*/ 39757 h 549958"/>
                  <a:gd name="connsiteX78" fmla="*/ 127501 w 387470"/>
                  <a:gd name="connsiteY78" fmla="*/ 50965 h 549958"/>
                  <a:gd name="connsiteX79" fmla="*/ 129584 w 387470"/>
                  <a:gd name="connsiteY79" fmla="*/ 80254 h 549958"/>
                  <a:gd name="connsiteX80" fmla="*/ 111752 w 387470"/>
                  <a:gd name="connsiteY80" fmla="*/ 103878 h 549958"/>
                  <a:gd name="connsiteX81" fmla="*/ 105044 w 387470"/>
                  <a:gd name="connsiteY81" fmla="*/ 126043 h 549958"/>
                  <a:gd name="connsiteX82" fmla="*/ 77588 w 387470"/>
                  <a:gd name="connsiteY82" fmla="*/ 130501 h 549958"/>
                  <a:gd name="connsiteX83" fmla="*/ 44132 w 387470"/>
                  <a:gd name="connsiteY83" fmla="*/ 132500 h 549958"/>
                  <a:gd name="connsiteX84" fmla="*/ 17509 w 387470"/>
                  <a:gd name="connsiteY84" fmla="*/ 141041 h 549958"/>
                  <a:gd name="connsiteX85" fmla="*/ 2344 w 387470"/>
                  <a:gd name="connsiteY85" fmla="*/ 165206 h 549958"/>
                  <a:gd name="connsiteX86" fmla="*/ 29341 w 387470"/>
                  <a:gd name="connsiteY86" fmla="*/ 194621 h 54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87470" h="549958">
                    <a:moveTo>
                      <a:pt x="29341" y="194621"/>
                    </a:moveTo>
                    <a:lnTo>
                      <a:pt x="31341" y="197329"/>
                    </a:lnTo>
                    <a:cubicBezTo>
                      <a:pt x="33549" y="200329"/>
                      <a:pt x="36591" y="203662"/>
                      <a:pt x="39841" y="207161"/>
                    </a:cubicBezTo>
                    <a:cubicBezTo>
                      <a:pt x="46757" y="214661"/>
                      <a:pt x="53923" y="222452"/>
                      <a:pt x="56131" y="230326"/>
                    </a:cubicBezTo>
                    <a:cubicBezTo>
                      <a:pt x="58839" y="239909"/>
                      <a:pt x="52881" y="250033"/>
                      <a:pt x="47632" y="258949"/>
                    </a:cubicBezTo>
                    <a:cubicBezTo>
                      <a:pt x="43590" y="265824"/>
                      <a:pt x="39757" y="272365"/>
                      <a:pt x="41549" y="275989"/>
                    </a:cubicBezTo>
                    <a:cubicBezTo>
                      <a:pt x="42799" y="278531"/>
                      <a:pt x="47007" y="280198"/>
                      <a:pt x="54048" y="281031"/>
                    </a:cubicBezTo>
                    <a:cubicBezTo>
                      <a:pt x="58381" y="281531"/>
                      <a:pt x="62381" y="281031"/>
                      <a:pt x="66297" y="280489"/>
                    </a:cubicBezTo>
                    <a:cubicBezTo>
                      <a:pt x="72588" y="279656"/>
                      <a:pt x="79129" y="278823"/>
                      <a:pt x="85879" y="282906"/>
                    </a:cubicBezTo>
                    <a:cubicBezTo>
                      <a:pt x="89129" y="284864"/>
                      <a:pt x="92795" y="288655"/>
                      <a:pt x="96295" y="293030"/>
                    </a:cubicBezTo>
                    <a:cubicBezTo>
                      <a:pt x="98961" y="289030"/>
                      <a:pt x="97211" y="282697"/>
                      <a:pt x="97336" y="277448"/>
                    </a:cubicBezTo>
                    <a:cubicBezTo>
                      <a:pt x="97586" y="268073"/>
                      <a:pt x="97170" y="264074"/>
                      <a:pt x="104877" y="257491"/>
                    </a:cubicBezTo>
                    <a:cubicBezTo>
                      <a:pt x="96711" y="249242"/>
                      <a:pt x="108377" y="252450"/>
                      <a:pt x="111085" y="249616"/>
                    </a:cubicBezTo>
                    <a:cubicBezTo>
                      <a:pt x="115835" y="244742"/>
                      <a:pt x="108461" y="239201"/>
                      <a:pt x="115585" y="235034"/>
                    </a:cubicBezTo>
                    <a:cubicBezTo>
                      <a:pt x="118710" y="237784"/>
                      <a:pt x="125918" y="246742"/>
                      <a:pt x="124709" y="251533"/>
                    </a:cubicBezTo>
                    <a:cubicBezTo>
                      <a:pt x="124168" y="253658"/>
                      <a:pt x="118835" y="256199"/>
                      <a:pt x="117501" y="258074"/>
                    </a:cubicBezTo>
                    <a:cubicBezTo>
                      <a:pt x="115293" y="261157"/>
                      <a:pt x="115210" y="263157"/>
                      <a:pt x="114293" y="266782"/>
                    </a:cubicBezTo>
                    <a:cubicBezTo>
                      <a:pt x="112585" y="273490"/>
                      <a:pt x="106794" y="306487"/>
                      <a:pt x="120251" y="302404"/>
                    </a:cubicBezTo>
                    <a:cubicBezTo>
                      <a:pt x="122209" y="306821"/>
                      <a:pt x="118585" y="311528"/>
                      <a:pt x="119918" y="315153"/>
                    </a:cubicBezTo>
                    <a:cubicBezTo>
                      <a:pt x="121418" y="319236"/>
                      <a:pt x="125292" y="318778"/>
                      <a:pt x="127126" y="322069"/>
                    </a:cubicBezTo>
                    <a:cubicBezTo>
                      <a:pt x="130959" y="328902"/>
                      <a:pt x="125376" y="341068"/>
                      <a:pt x="123668" y="345984"/>
                    </a:cubicBezTo>
                    <a:cubicBezTo>
                      <a:pt x="121959" y="350859"/>
                      <a:pt x="118710" y="350859"/>
                      <a:pt x="123959" y="355484"/>
                    </a:cubicBezTo>
                    <a:cubicBezTo>
                      <a:pt x="127042" y="358192"/>
                      <a:pt x="133042" y="356858"/>
                      <a:pt x="135292" y="361233"/>
                    </a:cubicBezTo>
                    <a:cubicBezTo>
                      <a:pt x="137042" y="364649"/>
                      <a:pt x="134459" y="371316"/>
                      <a:pt x="134375" y="375024"/>
                    </a:cubicBezTo>
                    <a:cubicBezTo>
                      <a:pt x="134250" y="380440"/>
                      <a:pt x="134167" y="387189"/>
                      <a:pt x="134875" y="392647"/>
                    </a:cubicBezTo>
                    <a:cubicBezTo>
                      <a:pt x="135708" y="399105"/>
                      <a:pt x="138292" y="402730"/>
                      <a:pt x="141750" y="408480"/>
                    </a:cubicBezTo>
                    <a:cubicBezTo>
                      <a:pt x="148791" y="420312"/>
                      <a:pt x="149874" y="432269"/>
                      <a:pt x="160415" y="440935"/>
                    </a:cubicBezTo>
                    <a:cubicBezTo>
                      <a:pt x="169539" y="448435"/>
                      <a:pt x="169498" y="456434"/>
                      <a:pt x="170414" y="467683"/>
                    </a:cubicBezTo>
                    <a:cubicBezTo>
                      <a:pt x="172497" y="493806"/>
                      <a:pt x="195912" y="522513"/>
                      <a:pt x="218285" y="534678"/>
                    </a:cubicBezTo>
                    <a:cubicBezTo>
                      <a:pt x="231034" y="541594"/>
                      <a:pt x="239701" y="544177"/>
                      <a:pt x="253908" y="545636"/>
                    </a:cubicBezTo>
                    <a:cubicBezTo>
                      <a:pt x="263574" y="546594"/>
                      <a:pt x="271990" y="550760"/>
                      <a:pt x="281697" y="550802"/>
                    </a:cubicBezTo>
                    <a:cubicBezTo>
                      <a:pt x="294571" y="550885"/>
                      <a:pt x="307820" y="549510"/>
                      <a:pt x="320361" y="547969"/>
                    </a:cubicBezTo>
                    <a:cubicBezTo>
                      <a:pt x="337943" y="545761"/>
                      <a:pt x="354359" y="536428"/>
                      <a:pt x="358358" y="517721"/>
                    </a:cubicBezTo>
                    <a:cubicBezTo>
                      <a:pt x="359358" y="513138"/>
                      <a:pt x="358025" y="512763"/>
                      <a:pt x="360775" y="508763"/>
                    </a:cubicBezTo>
                    <a:cubicBezTo>
                      <a:pt x="363024" y="505472"/>
                      <a:pt x="367316" y="502722"/>
                      <a:pt x="370066" y="499889"/>
                    </a:cubicBezTo>
                    <a:cubicBezTo>
                      <a:pt x="373357" y="496473"/>
                      <a:pt x="375482" y="491598"/>
                      <a:pt x="378398" y="488598"/>
                    </a:cubicBezTo>
                    <a:cubicBezTo>
                      <a:pt x="380940" y="485932"/>
                      <a:pt x="386814" y="484307"/>
                      <a:pt x="388523" y="481057"/>
                    </a:cubicBezTo>
                    <a:cubicBezTo>
                      <a:pt x="390064" y="478141"/>
                      <a:pt x="387898" y="463559"/>
                      <a:pt x="386564" y="461559"/>
                    </a:cubicBezTo>
                    <a:cubicBezTo>
                      <a:pt x="384481" y="458476"/>
                      <a:pt x="378732" y="461184"/>
                      <a:pt x="378898" y="455601"/>
                    </a:cubicBezTo>
                    <a:cubicBezTo>
                      <a:pt x="378982" y="452185"/>
                      <a:pt x="385273" y="450726"/>
                      <a:pt x="386856" y="447435"/>
                    </a:cubicBezTo>
                    <a:cubicBezTo>
                      <a:pt x="389689" y="441644"/>
                      <a:pt x="387148" y="431228"/>
                      <a:pt x="387648" y="424562"/>
                    </a:cubicBezTo>
                    <a:cubicBezTo>
                      <a:pt x="388106" y="418437"/>
                      <a:pt x="389106" y="419770"/>
                      <a:pt x="385731" y="416104"/>
                    </a:cubicBezTo>
                    <a:cubicBezTo>
                      <a:pt x="382940" y="413021"/>
                      <a:pt x="379023" y="413354"/>
                      <a:pt x="377357" y="407938"/>
                    </a:cubicBezTo>
                    <a:cubicBezTo>
                      <a:pt x="374149" y="397730"/>
                      <a:pt x="376357" y="386606"/>
                      <a:pt x="376940" y="376232"/>
                    </a:cubicBezTo>
                    <a:cubicBezTo>
                      <a:pt x="377524" y="366024"/>
                      <a:pt x="373024" y="357192"/>
                      <a:pt x="372816" y="347109"/>
                    </a:cubicBezTo>
                    <a:cubicBezTo>
                      <a:pt x="372524" y="334568"/>
                      <a:pt x="376523" y="324152"/>
                      <a:pt x="376440" y="312112"/>
                    </a:cubicBezTo>
                    <a:cubicBezTo>
                      <a:pt x="376357" y="298363"/>
                      <a:pt x="376649" y="284864"/>
                      <a:pt x="376523" y="271282"/>
                    </a:cubicBezTo>
                    <a:cubicBezTo>
                      <a:pt x="376440" y="259407"/>
                      <a:pt x="372232" y="247950"/>
                      <a:pt x="371982" y="236284"/>
                    </a:cubicBezTo>
                    <a:cubicBezTo>
                      <a:pt x="371774" y="226785"/>
                      <a:pt x="372690" y="218702"/>
                      <a:pt x="369982" y="209120"/>
                    </a:cubicBezTo>
                    <a:cubicBezTo>
                      <a:pt x="367191" y="199245"/>
                      <a:pt x="361691" y="201995"/>
                      <a:pt x="356358" y="195454"/>
                    </a:cubicBezTo>
                    <a:cubicBezTo>
                      <a:pt x="347984" y="185205"/>
                      <a:pt x="352567" y="172206"/>
                      <a:pt x="347567" y="161040"/>
                    </a:cubicBezTo>
                    <a:cubicBezTo>
                      <a:pt x="343859" y="152749"/>
                      <a:pt x="317320" y="146291"/>
                      <a:pt x="320861" y="137458"/>
                    </a:cubicBezTo>
                    <a:cubicBezTo>
                      <a:pt x="323278" y="131459"/>
                      <a:pt x="332152" y="136625"/>
                      <a:pt x="336943" y="136083"/>
                    </a:cubicBezTo>
                    <a:cubicBezTo>
                      <a:pt x="344026" y="119876"/>
                      <a:pt x="320195" y="126501"/>
                      <a:pt x="317445" y="120960"/>
                    </a:cubicBezTo>
                    <a:cubicBezTo>
                      <a:pt x="313945" y="113835"/>
                      <a:pt x="325819" y="113043"/>
                      <a:pt x="325944" y="106627"/>
                    </a:cubicBezTo>
                    <a:cubicBezTo>
                      <a:pt x="326027" y="101586"/>
                      <a:pt x="320986" y="99795"/>
                      <a:pt x="316861" y="98586"/>
                    </a:cubicBezTo>
                    <a:cubicBezTo>
                      <a:pt x="317403" y="97086"/>
                      <a:pt x="320736" y="95212"/>
                      <a:pt x="320819" y="94962"/>
                    </a:cubicBezTo>
                    <a:cubicBezTo>
                      <a:pt x="321194" y="93670"/>
                      <a:pt x="321444" y="91378"/>
                      <a:pt x="322028" y="89420"/>
                    </a:cubicBezTo>
                    <a:cubicBezTo>
                      <a:pt x="323402" y="84754"/>
                      <a:pt x="321069" y="78796"/>
                      <a:pt x="327194" y="77380"/>
                    </a:cubicBezTo>
                    <a:cubicBezTo>
                      <a:pt x="333277" y="83504"/>
                      <a:pt x="329694" y="93837"/>
                      <a:pt x="335360" y="99836"/>
                    </a:cubicBezTo>
                    <a:cubicBezTo>
                      <a:pt x="340485" y="105252"/>
                      <a:pt x="356650" y="103711"/>
                      <a:pt x="356317" y="94670"/>
                    </a:cubicBezTo>
                    <a:cubicBezTo>
                      <a:pt x="356192" y="91129"/>
                      <a:pt x="351650" y="89504"/>
                      <a:pt x="350359" y="86504"/>
                    </a:cubicBezTo>
                    <a:cubicBezTo>
                      <a:pt x="348692" y="82546"/>
                      <a:pt x="349609" y="80379"/>
                      <a:pt x="350275" y="76088"/>
                    </a:cubicBezTo>
                    <a:cubicBezTo>
                      <a:pt x="351609" y="67339"/>
                      <a:pt x="348526" y="60256"/>
                      <a:pt x="350192" y="51548"/>
                    </a:cubicBezTo>
                    <a:cubicBezTo>
                      <a:pt x="344984" y="51673"/>
                      <a:pt x="344734" y="58673"/>
                      <a:pt x="339360" y="57964"/>
                    </a:cubicBezTo>
                    <a:cubicBezTo>
                      <a:pt x="334110" y="57256"/>
                      <a:pt x="339485" y="49965"/>
                      <a:pt x="330485" y="55506"/>
                    </a:cubicBezTo>
                    <a:cubicBezTo>
                      <a:pt x="324944" y="58923"/>
                      <a:pt x="326069" y="62131"/>
                      <a:pt x="319569" y="60381"/>
                    </a:cubicBezTo>
                    <a:cubicBezTo>
                      <a:pt x="317403" y="59798"/>
                      <a:pt x="312445" y="55798"/>
                      <a:pt x="309862" y="54715"/>
                    </a:cubicBezTo>
                    <a:cubicBezTo>
                      <a:pt x="313862" y="50382"/>
                      <a:pt x="321903" y="38674"/>
                      <a:pt x="313945" y="32508"/>
                    </a:cubicBezTo>
                    <a:cubicBezTo>
                      <a:pt x="305445" y="25967"/>
                      <a:pt x="299321" y="46257"/>
                      <a:pt x="290530" y="45424"/>
                    </a:cubicBezTo>
                    <a:cubicBezTo>
                      <a:pt x="277489" y="44215"/>
                      <a:pt x="286780" y="27675"/>
                      <a:pt x="283364" y="20717"/>
                    </a:cubicBezTo>
                    <a:cubicBezTo>
                      <a:pt x="277614" y="8885"/>
                      <a:pt x="272365" y="25633"/>
                      <a:pt x="265115" y="27300"/>
                    </a:cubicBezTo>
                    <a:cubicBezTo>
                      <a:pt x="253908" y="29841"/>
                      <a:pt x="250158" y="12843"/>
                      <a:pt x="242117" y="9051"/>
                    </a:cubicBezTo>
                    <a:cubicBezTo>
                      <a:pt x="231034" y="3843"/>
                      <a:pt x="219994" y="23050"/>
                      <a:pt x="205411" y="14884"/>
                    </a:cubicBezTo>
                    <a:cubicBezTo>
                      <a:pt x="197412" y="10426"/>
                      <a:pt x="193246" y="4052"/>
                      <a:pt x="183621" y="2344"/>
                    </a:cubicBezTo>
                    <a:cubicBezTo>
                      <a:pt x="179955" y="10968"/>
                      <a:pt x="191329" y="16134"/>
                      <a:pt x="178122" y="20009"/>
                    </a:cubicBezTo>
                    <a:cubicBezTo>
                      <a:pt x="167748" y="23050"/>
                      <a:pt x="154457" y="17926"/>
                      <a:pt x="145374" y="25259"/>
                    </a:cubicBezTo>
                    <a:cubicBezTo>
                      <a:pt x="141041" y="28800"/>
                      <a:pt x="139167" y="35133"/>
                      <a:pt x="136083" y="39757"/>
                    </a:cubicBezTo>
                    <a:cubicBezTo>
                      <a:pt x="133500" y="43632"/>
                      <a:pt x="129667" y="46965"/>
                      <a:pt x="127501" y="50965"/>
                    </a:cubicBezTo>
                    <a:cubicBezTo>
                      <a:pt x="121959" y="61256"/>
                      <a:pt x="132417" y="70380"/>
                      <a:pt x="129584" y="80254"/>
                    </a:cubicBezTo>
                    <a:cubicBezTo>
                      <a:pt x="126876" y="89795"/>
                      <a:pt x="115043" y="94212"/>
                      <a:pt x="111752" y="103878"/>
                    </a:cubicBezTo>
                    <a:cubicBezTo>
                      <a:pt x="108919" y="112294"/>
                      <a:pt x="112252" y="120001"/>
                      <a:pt x="105044" y="126043"/>
                    </a:cubicBezTo>
                    <a:cubicBezTo>
                      <a:pt x="96920" y="132834"/>
                      <a:pt x="87254" y="130875"/>
                      <a:pt x="77588" y="130501"/>
                    </a:cubicBezTo>
                    <a:cubicBezTo>
                      <a:pt x="66089" y="130042"/>
                      <a:pt x="55423" y="130709"/>
                      <a:pt x="44132" y="132500"/>
                    </a:cubicBezTo>
                    <a:cubicBezTo>
                      <a:pt x="35466" y="133875"/>
                      <a:pt x="24383" y="134875"/>
                      <a:pt x="17509" y="141041"/>
                    </a:cubicBezTo>
                    <a:cubicBezTo>
                      <a:pt x="11010" y="146874"/>
                      <a:pt x="7218" y="156957"/>
                      <a:pt x="2344" y="165206"/>
                    </a:cubicBezTo>
                    <a:cubicBezTo>
                      <a:pt x="13218" y="172747"/>
                      <a:pt x="21967" y="184621"/>
                      <a:pt x="29341" y="194621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2" name="Полилиния: фигура 121">
                <a:extLst>
                  <a:ext uri="{FF2B5EF4-FFF2-40B4-BE49-F238E27FC236}">
                    <a16:creationId xmlns:a16="http://schemas.microsoft.com/office/drawing/2014/main" id="{BED577B3-B37E-4C12-A7DB-C51C75A85D36}"/>
                  </a:ext>
                </a:extLst>
              </p:cNvPr>
              <p:cNvSpPr/>
              <p:nvPr/>
            </p:nvSpPr>
            <p:spPr>
              <a:xfrm>
                <a:off x="2573611" y="2661417"/>
                <a:ext cx="416635" cy="399970"/>
              </a:xfrm>
              <a:custGeom>
                <a:avLst/>
                <a:gdLst>
                  <a:gd name="connsiteX0" fmla="*/ 8926 w 416635"/>
                  <a:gd name="connsiteY0" fmla="*/ 107971 h 399969"/>
                  <a:gd name="connsiteX1" fmla="*/ 6927 w 416635"/>
                  <a:gd name="connsiteY1" fmla="*/ 114221 h 399969"/>
                  <a:gd name="connsiteX2" fmla="*/ 8885 w 416635"/>
                  <a:gd name="connsiteY2" fmla="*/ 128595 h 399969"/>
                  <a:gd name="connsiteX3" fmla="*/ 14759 w 416635"/>
                  <a:gd name="connsiteY3" fmla="*/ 181341 h 399969"/>
                  <a:gd name="connsiteX4" fmla="*/ 6385 w 416635"/>
                  <a:gd name="connsiteY4" fmla="*/ 190673 h 399969"/>
                  <a:gd name="connsiteX5" fmla="*/ 9218 w 416635"/>
                  <a:gd name="connsiteY5" fmla="*/ 197881 h 399969"/>
                  <a:gd name="connsiteX6" fmla="*/ 12010 w 416635"/>
                  <a:gd name="connsiteY6" fmla="*/ 211755 h 399969"/>
                  <a:gd name="connsiteX7" fmla="*/ 11718 w 416635"/>
                  <a:gd name="connsiteY7" fmla="*/ 212255 h 399969"/>
                  <a:gd name="connsiteX8" fmla="*/ 24009 w 416635"/>
                  <a:gd name="connsiteY8" fmla="*/ 218588 h 399969"/>
                  <a:gd name="connsiteX9" fmla="*/ 40507 w 416635"/>
                  <a:gd name="connsiteY9" fmla="*/ 208630 h 399969"/>
                  <a:gd name="connsiteX10" fmla="*/ 53631 w 416635"/>
                  <a:gd name="connsiteY10" fmla="*/ 211588 h 399969"/>
                  <a:gd name="connsiteX11" fmla="*/ 57214 w 416635"/>
                  <a:gd name="connsiteY11" fmla="*/ 222463 h 399969"/>
                  <a:gd name="connsiteX12" fmla="*/ 66089 w 416635"/>
                  <a:gd name="connsiteY12" fmla="*/ 231254 h 399969"/>
                  <a:gd name="connsiteX13" fmla="*/ 81546 w 416635"/>
                  <a:gd name="connsiteY13" fmla="*/ 228629 h 399969"/>
                  <a:gd name="connsiteX14" fmla="*/ 96586 w 416635"/>
                  <a:gd name="connsiteY14" fmla="*/ 225754 h 399969"/>
                  <a:gd name="connsiteX15" fmla="*/ 99544 w 416635"/>
                  <a:gd name="connsiteY15" fmla="*/ 225379 h 399969"/>
                  <a:gd name="connsiteX16" fmla="*/ 109335 w 416635"/>
                  <a:gd name="connsiteY16" fmla="*/ 230629 h 399969"/>
                  <a:gd name="connsiteX17" fmla="*/ 104836 w 416635"/>
                  <a:gd name="connsiteY17" fmla="*/ 241086 h 399969"/>
                  <a:gd name="connsiteX18" fmla="*/ 102628 w 416635"/>
                  <a:gd name="connsiteY18" fmla="*/ 243503 h 399969"/>
                  <a:gd name="connsiteX19" fmla="*/ 105877 w 416635"/>
                  <a:gd name="connsiteY19" fmla="*/ 245419 h 399969"/>
                  <a:gd name="connsiteX20" fmla="*/ 140250 w 416635"/>
                  <a:gd name="connsiteY20" fmla="*/ 232504 h 399969"/>
                  <a:gd name="connsiteX21" fmla="*/ 143458 w 416635"/>
                  <a:gd name="connsiteY21" fmla="*/ 231879 h 399969"/>
                  <a:gd name="connsiteX22" fmla="*/ 146999 w 416635"/>
                  <a:gd name="connsiteY22" fmla="*/ 241170 h 399969"/>
                  <a:gd name="connsiteX23" fmla="*/ 147124 w 416635"/>
                  <a:gd name="connsiteY23" fmla="*/ 244419 h 399969"/>
                  <a:gd name="connsiteX24" fmla="*/ 152207 w 416635"/>
                  <a:gd name="connsiteY24" fmla="*/ 246836 h 399969"/>
                  <a:gd name="connsiteX25" fmla="*/ 159123 w 416635"/>
                  <a:gd name="connsiteY25" fmla="*/ 250252 h 399969"/>
                  <a:gd name="connsiteX26" fmla="*/ 159165 w 416635"/>
                  <a:gd name="connsiteY26" fmla="*/ 269501 h 399969"/>
                  <a:gd name="connsiteX27" fmla="*/ 156082 w 416635"/>
                  <a:gd name="connsiteY27" fmla="*/ 278583 h 399969"/>
                  <a:gd name="connsiteX28" fmla="*/ 159207 w 416635"/>
                  <a:gd name="connsiteY28" fmla="*/ 289166 h 399969"/>
                  <a:gd name="connsiteX29" fmla="*/ 172997 w 416635"/>
                  <a:gd name="connsiteY29" fmla="*/ 290124 h 399969"/>
                  <a:gd name="connsiteX30" fmla="*/ 196954 w 416635"/>
                  <a:gd name="connsiteY30" fmla="*/ 299582 h 399969"/>
                  <a:gd name="connsiteX31" fmla="*/ 198495 w 416635"/>
                  <a:gd name="connsiteY31" fmla="*/ 304831 h 399969"/>
                  <a:gd name="connsiteX32" fmla="*/ 201204 w 416635"/>
                  <a:gd name="connsiteY32" fmla="*/ 311289 h 399969"/>
                  <a:gd name="connsiteX33" fmla="*/ 201620 w 416635"/>
                  <a:gd name="connsiteY33" fmla="*/ 311331 h 399969"/>
                  <a:gd name="connsiteX34" fmla="*/ 206995 w 416635"/>
                  <a:gd name="connsiteY34" fmla="*/ 314247 h 399969"/>
                  <a:gd name="connsiteX35" fmla="*/ 207536 w 416635"/>
                  <a:gd name="connsiteY35" fmla="*/ 320372 h 399969"/>
                  <a:gd name="connsiteX36" fmla="*/ 207286 w 416635"/>
                  <a:gd name="connsiteY36" fmla="*/ 322330 h 399969"/>
                  <a:gd name="connsiteX37" fmla="*/ 205453 w 416635"/>
                  <a:gd name="connsiteY37" fmla="*/ 337829 h 399969"/>
                  <a:gd name="connsiteX38" fmla="*/ 204537 w 416635"/>
                  <a:gd name="connsiteY38" fmla="*/ 350745 h 399969"/>
                  <a:gd name="connsiteX39" fmla="*/ 208578 w 416635"/>
                  <a:gd name="connsiteY39" fmla="*/ 353911 h 399969"/>
                  <a:gd name="connsiteX40" fmla="*/ 214661 w 416635"/>
                  <a:gd name="connsiteY40" fmla="*/ 358327 h 399969"/>
                  <a:gd name="connsiteX41" fmla="*/ 217036 w 416635"/>
                  <a:gd name="connsiteY41" fmla="*/ 367910 h 399969"/>
                  <a:gd name="connsiteX42" fmla="*/ 217536 w 416635"/>
                  <a:gd name="connsiteY42" fmla="*/ 372326 h 399969"/>
                  <a:gd name="connsiteX43" fmla="*/ 225827 w 416635"/>
                  <a:gd name="connsiteY43" fmla="*/ 381492 h 399969"/>
                  <a:gd name="connsiteX44" fmla="*/ 233909 w 416635"/>
                  <a:gd name="connsiteY44" fmla="*/ 382825 h 399969"/>
                  <a:gd name="connsiteX45" fmla="*/ 246617 w 416635"/>
                  <a:gd name="connsiteY45" fmla="*/ 391450 h 399969"/>
                  <a:gd name="connsiteX46" fmla="*/ 260949 w 416635"/>
                  <a:gd name="connsiteY46" fmla="*/ 399449 h 399969"/>
                  <a:gd name="connsiteX47" fmla="*/ 266574 w 416635"/>
                  <a:gd name="connsiteY47" fmla="*/ 394658 h 399969"/>
                  <a:gd name="connsiteX48" fmla="*/ 269198 w 416635"/>
                  <a:gd name="connsiteY48" fmla="*/ 390575 h 399969"/>
                  <a:gd name="connsiteX49" fmla="*/ 276781 w 416635"/>
                  <a:gd name="connsiteY49" fmla="*/ 387658 h 399969"/>
                  <a:gd name="connsiteX50" fmla="*/ 281239 w 416635"/>
                  <a:gd name="connsiteY50" fmla="*/ 388533 h 399969"/>
                  <a:gd name="connsiteX51" fmla="*/ 286114 w 416635"/>
                  <a:gd name="connsiteY51" fmla="*/ 388742 h 399969"/>
                  <a:gd name="connsiteX52" fmla="*/ 298279 w 416635"/>
                  <a:gd name="connsiteY52" fmla="*/ 387533 h 399969"/>
                  <a:gd name="connsiteX53" fmla="*/ 298863 w 416635"/>
                  <a:gd name="connsiteY53" fmla="*/ 384534 h 399969"/>
                  <a:gd name="connsiteX54" fmla="*/ 296321 w 416635"/>
                  <a:gd name="connsiteY54" fmla="*/ 380367 h 399969"/>
                  <a:gd name="connsiteX55" fmla="*/ 296238 w 416635"/>
                  <a:gd name="connsiteY55" fmla="*/ 368493 h 399969"/>
                  <a:gd name="connsiteX56" fmla="*/ 304987 w 416635"/>
                  <a:gd name="connsiteY56" fmla="*/ 365160 h 399969"/>
                  <a:gd name="connsiteX57" fmla="*/ 309779 w 416635"/>
                  <a:gd name="connsiteY57" fmla="*/ 363660 h 399969"/>
                  <a:gd name="connsiteX58" fmla="*/ 308695 w 416635"/>
                  <a:gd name="connsiteY58" fmla="*/ 358869 h 399969"/>
                  <a:gd name="connsiteX59" fmla="*/ 306154 w 416635"/>
                  <a:gd name="connsiteY59" fmla="*/ 352494 h 399969"/>
                  <a:gd name="connsiteX60" fmla="*/ 310404 w 416635"/>
                  <a:gd name="connsiteY60" fmla="*/ 342995 h 399969"/>
                  <a:gd name="connsiteX61" fmla="*/ 314612 w 416635"/>
                  <a:gd name="connsiteY61" fmla="*/ 341704 h 399969"/>
                  <a:gd name="connsiteX62" fmla="*/ 343276 w 416635"/>
                  <a:gd name="connsiteY62" fmla="*/ 325705 h 399969"/>
                  <a:gd name="connsiteX63" fmla="*/ 368982 w 416635"/>
                  <a:gd name="connsiteY63" fmla="*/ 302540 h 399969"/>
                  <a:gd name="connsiteX64" fmla="*/ 395480 w 416635"/>
                  <a:gd name="connsiteY64" fmla="*/ 296999 h 399969"/>
                  <a:gd name="connsiteX65" fmla="*/ 397230 w 416635"/>
                  <a:gd name="connsiteY65" fmla="*/ 297457 h 399969"/>
                  <a:gd name="connsiteX66" fmla="*/ 404813 w 416635"/>
                  <a:gd name="connsiteY66" fmla="*/ 299415 h 399969"/>
                  <a:gd name="connsiteX67" fmla="*/ 408021 w 416635"/>
                  <a:gd name="connsiteY67" fmla="*/ 298832 h 399969"/>
                  <a:gd name="connsiteX68" fmla="*/ 415687 w 416635"/>
                  <a:gd name="connsiteY68" fmla="*/ 295707 h 399969"/>
                  <a:gd name="connsiteX69" fmla="*/ 408813 w 416635"/>
                  <a:gd name="connsiteY69" fmla="*/ 285833 h 399969"/>
                  <a:gd name="connsiteX70" fmla="*/ 409313 w 416635"/>
                  <a:gd name="connsiteY70" fmla="*/ 273959 h 399969"/>
                  <a:gd name="connsiteX71" fmla="*/ 410354 w 416635"/>
                  <a:gd name="connsiteY71" fmla="*/ 269084 h 399969"/>
                  <a:gd name="connsiteX72" fmla="*/ 403438 w 416635"/>
                  <a:gd name="connsiteY72" fmla="*/ 259960 h 399969"/>
                  <a:gd name="connsiteX73" fmla="*/ 397939 w 416635"/>
                  <a:gd name="connsiteY73" fmla="*/ 255085 h 399969"/>
                  <a:gd name="connsiteX74" fmla="*/ 396272 w 416635"/>
                  <a:gd name="connsiteY74" fmla="*/ 248752 h 399969"/>
                  <a:gd name="connsiteX75" fmla="*/ 396064 w 416635"/>
                  <a:gd name="connsiteY75" fmla="*/ 246336 h 399969"/>
                  <a:gd name="connsiteX76" fmla="*/ 390981 w 416635"/>
                  <a:gd name="connsiteY76" fmla="*/ 245753 h 399969"/>
                  <a:gd name="connsiteX77" fmla="*/ 385940 w 416635"/>
                  <a:gd name="connsiteY77" fmla="*/ 244919 h 399969"/>
                  <a:gd name="connsiteX78" fmla="*/ 379815 w 416635"/>
                  <a:gd name="connsiteY78" fmla="*/ 242295 h 399969"/>
                  <a:gd name="connsiteX79" fmla="*/ 375899 w 416635"/>
                  <a:gd name="connsiteY79" fmla="*/ 237837 h 399969"/>
                  <a:gd name="connsiteX80" fmla="*/ 373690 w 416635"/>
                  <a:gd name="connsiteY80" fmla="*/ 231504 h 399969"/>
                  <a:gd name="connsiteX81" fmla="*/ 350859 w 416635"/>
                  <a:gd name="connsiteY81" fmla="*/ 205631 h 399969"/>
                  <a:gd name="connsiteX82" fmla="*/ 347942 w 416635"/>
                  <a:gd name="connsiteY82" fmla="*/ 206047 h 399969"/>
                  <a:gd name="connsiteX83" fmla="*/ 352734 w 416635"/>
                  <a:gd name="connsiteY83" fmla="*/ 212130 h 399969"/>
                  <a:gd name="connsiteX84" fmla="*/ 360650 w 416635"/>
                  <a:gd name="connsiteY84" fmla="*/ 226296 h 399969"/>
                  <a:gd name="connsiteX85" fmla="*/ 357275 w 416635"/>
                  <a:gd name="connsiteY85" fmla="*/ 231379 h 399969"/>
                  <a:gd name="connsiteX86" fmla="*/ 349984 w 416635"/>
                  <a:gd name="connsiteY86" fmla="*/ 233004 h 399969"/>
                  <a:gd name="connsiteX87" fmla="*/ 340651 w 416635"/>
                  <a:gd name="connsiteY87" fmla="*/ 221963 h 399969"/>
                  <a:gd name="connsiteX88" fmla="*/ 335527 w 416635"/>
                  <a:gd name="connsiteY88" fmla="*/ 214130 h 399969"/>
                  <a:gd name="connsiteX89" fmla="*/ 323361 w 416635"/>
                  <a:gd name="connsiteY89" fmla="*/ 215297 h 399969"/>
                  <a:gd name="connsiteX90" fmla="*/ 317736 w 416635"/>
                  <a:gd name="connsiteY90" fmla="*/ 215921 h 399969"/>
                  <a:gd name="connsiteX91" fmla="*/ 314945 w 416635"/>
                  <a:gd name="connsiteY91" fmla="*/ 215005 h 399969"/>
                  <a:gd name="connsiteX92" fmla="*/ 309154 w 416635"/>
                  <a:gd name="connsiteY92" fmla="*/ 212630 h 399969"/>
                  <a:gd name="connsiteX93" fmla="*/ 306987 w 416635"/>
                  <a:gd name="connsiteY93" fmla="*/ 213880 h 399969"/>
                  <a:gd name="connsiteX94" fmla="*/ 299904 w 416635"/>
                  <a:gd name="connsiteY94" fmla="*/ 216005 h 399969"/>
                  <a:gd name="connsiteX95" fmla="*/ 296530 w 416635"/>
                  <a:gd name="connsiteY95" fmla="*/ 214672 h 399969"/>
                  <a:gd name="connsiteX96" fmla="*/ 289322 w 416635"/>
                  <a:gd name="connsiteY96" fmla="*/ 216796 h 399969"/>
                  <a:gd name="connsiteX97" fmla="*/ 274406 w 416635"/>
                  <a:gd name="connsiteY97" fmla="*/ 204797 h 399969"/>
                  <a:gd name="connsiteX98" fmla="*/ 266740 w 416635"/>
                  <a:gd name="connsiteY98" fmla="*/ 213713 h 399969"/>
                  <a:gd name="connsiteX99" fmla="*/ 259074 w 416635"/>
                  <a:gd name="connsiteY99" fmla="*/ 218921 h 399969"/>
                  <a:gd name="connsiteX100" fmla="*/ 240034 w 416635"/>
                  <a:gd name="connsiteY100" fmla="*/ 227796 h 399969"/>
                  <a:gd name="connsiteX101" fmla="*/ 232159 w 416635"/>
                  <a:gd name="connsiteY101" fmla="*/ 208422 h 399969"/>
                  <a:gd name="connsiteX102" fmla="*/ 203828 w 416635"/>
                  <a:gd name="connsiteY102" fmla="*/ 190382 h 399969"/>
                  <a:gd name="connsiteX103" fmla="*/ 193329 w 416635"/>
                  <a:gd name="connsiteY103" fmla="*/ 198339 h 399969"/>
                  <a:gd name="connsiteX104" fmla="*/ 185163 w 416635"/>
                  <a:gd name="connsiteY104" fmla="*/ 192673 h 399969"/>
                  <a:gd name="connsiteX105" fmla="*/ 171622 w 416635"/>
                  <a:gd name="connsiteY105" fmla="*/ 177424 h 399969"/>
                  <a:gd name="connsiteX106" fmla="*/ 193412 w 416635"/>
                  <a:gd name="connsiteY106" fmla="*/ 171300 h 399969"/>
                  <a:gd name="connsiteX107" fmla="*/ 194829 w 416635"/>
                  <a:gd name="connsiteY107" fmla="*/ 161134 h 399969"/>
                  <a:gd name="connsiteX108" fmla="*/ 203828 w 416635"/>
                  <a:gd name="connsiteY108" fmla="*/ 153551 h 399969"/>
                  <a:gd name="connsiteX109" fmla="*/ 209078 w 416635"/>
                  <a:gd name="connsiteY109" fmla="*/ 140719 h 399969"/>
                  <a:gd name="connsiteX110" fmla="*/ 215536 w 416635"/>
                  <a:gd name="connsiteY110" fmla="*/ 134178 h 399969"/>
                  <a:gd name="connsiteX111" fmla="*/ 221577 w 416635"/>
                  <a:gd name="connsiteY111" fmla="*/ 123679 h 399969"/>
                  <a:gd name="connsiteX112" fmla="*/ 218744 w 416635"/>
                  <a:gd name="connsiteY112" fmla="*/ 112388 h 399969"/>
                  <a:gd name="connsiteX113" fmla="*/ 234493 w 416635"/>
                  <a:gd name="connsiteY113" fmla="*/ 108263 h 399969"/>
                  <a:gd name="connsiteX114" fmla="*/ 242159 w 416635"/>
                  <a:gd name="connsiteY114" fmla="*/ 74391 h 399969"/>
                  <a:gd name="connsiteX115" fmla="*/ 231743 w 416635"/>
                  <a:gd name="connsiteY115" fmla="*/ 77307 h 399969"/>
                  <a:gd name="connsiteX116" fmla="*/ 241159 w 416635"/>
                  <a:gd name="connsiteY116" fmla="*/ 54975 h 399969"/>
                  <a:gd name="connsiteX117" fmla="*/ 240700 w 416635"/>
                  <a:gd name="connsiteY117" fmla="*/ 54184 h 399969"/>
                  <a:gd name="connsiteX118" fmla="*/ 239992 w 416635"/>
                  <a:gd name="connsiteY118" fmla="*/ 25644 h 399969"/>
                  <a:gd name="connsiteX119" fmla="*/ 240825 w 416635"/>
                  <a:gd name="connsiteY119" fmla="*/ 22894 h 399969"/>
                  <a:gd name="connsiteX120" fmla="*/ 230868 w 416635"/>
                  <a:gd name="connsiteY120" fmla="*/ 21686 h 399969"/>
                  <a:gd name="connsiteX121" fmla="*/ 209911 w 416635"/>
                  <a:gd name="connsiteY121" fmla="*/ 13603 h 399969"/>
                  <a:gd name="connsiteX122" fmla="*/ 184996 w 416635"/>
                  <a:gd name="connsiteY122" fmla="*/ 7854 h 399969"/>
                  <a:gd name="connsiteX123" fmla="*/ 157457 w 416635"/>
                  <a:gd name="connsiteY123" fmla="*/ 3021 h 399969"/>
                  <a:gd name="connsiteX124" fmla="*/ 136167 w 416635"/>
                  <a:gd name="connsiteY124" fmla="*/ 11270 h 399969"/>
                  <a:gd name="connsiteX125" fmla="*/ 164748 w 416635"/>
                  <a:gd name="connsiteY125" fmla="*/ 25269 h 399969"/>
                  <a:gd name="connsiteX126" fmla="*/ 159498 w 416635"/>
                  <a:gd name="connsiteY126" fmla="*/ 37685 h 399969"/>
                  <a:gd name="connsiteX127" fmla="*/ 144291 w 416635"/>
                  <a:gd name="connsiteY127" fmla="*/ 50809 h 399969"/>
                  <a:gd name="connsiteX128" fmla="*/ 138917 w 416635"/>
                  <a:gd name="connsiteY128" fmla="*/ 72891 h 399969"/>
                  <a:gd name="connsiteX129" fmla="*/ 150957 w 416635"/>
                  <a:gd name="connsiteY129" fmla="*/ 89431 h 399969"/>
                  <a:gd name="connsiteX130" fmla="*/ 152041 w 416635"/>
                  <a:gd name="connsiteY130" fmla="*/ 91639 h 399969"/>
                  <a:gd name="connsiteX131" fmla="*/ 173831 w 416635"/>
                  <a:gd name="connsiteY131" fmla="*/ 103388 h 399969"/>
                  <a:gd name="connsiteX132" fmla="*/ 173872 w 416635"/>
                  <a:gd name="connsiteY132" fmla="*/ 116304 h 399969"/>
                  <a:gd name="connsiteX133" fmla="*/ 173831 w 416635"/>
                  <a:gd name="connsiteY133" fmla="*/ 128220 h 399969"/>
                  <a:gd name="connsiteX134" fmla="*/ 171289 w 416635"/>
                  <a:gd name="connsiteY134" fmla="*/ 142469 h 399969"/>
                  <a:gd name="connsiteX135" fmla="*/ 165623 w 416635"/>
                  <a:gd name="connsiteY135" fmla="*/ 148427 h 399969"/>
                  <a:gd name="connsiteX136" fmla="*/ 163540 w 416635"/>
                  <a:gd name="connsiteY136" fmla="*/ 152551 h 399969"/>
                  <a:gd name="connsiteX137" fmla="*/ 160623 w 416635"/>
                  <a:gd name="connsiteY137" fmla="*/ 158092 h 399969"/>
                  <a:gd name="connsiteX138" fmla="*/ 156582 w 416635"/>
                  <a:gd name="connsiteY138" fmla="*/ 167342 h 399969"/>
                  <a:gd name="connsiteX139" fmla="*/ 149457 w 416635"/>
                  <a:gd name="connsiteY139" fmla="*/ 177924 h 399969"/>
                  <a:gd name="connsiteX140" fmla="*/ 145541 w 416635"/>
                  <a:gd name="connsiteY140" fmla="*/ 178716 h 399969"/>
                  <a:gd name="connsiteX141" fmla="*/ 134833 w 416635"/>
                  <a:gd name="connsiteY141" fmla="*/ 175133 h 399969"/>
                  <a:gd name="connsiteX142" fmla="*/ 118335 w 416635"/>
                  <a:gd name="connsiteY142" fmla="*/ 155968 h 399969"/>
                  <a:gd name="connsiteX143" fmla="*/ 120710 w 416635"/>
                  <a:gd name="connsiteY143" fmla="*/ 142427 h 399969"/>
                  <a:gd name="connsiteX144" fmla="*/ 122876 w 416635"/>
                  <a:gd name="connsiteY144" fmla="*/ 134719 h 399969"/>
                  <a:gd name="connsiteX145" fmla="*/ 132625 w 416635"/>
                  <a:gd name="connsiteY145" fmla="*/ 110263 h 399969"/>
                  <a:gd name="connsiteX146" fmla="*/ 132709 w 416635"/>
                  <a:gd name="connsiteY146" fmla="*/ 110138 h 399969"/>
                  <a:gd name="connsiteX147" fmla="*/ 130876 w 416635"/>
                  <a:gd name="connsiteY147" fmla="*/ 96722 h 399969"/>
                  <a:gd name="connsiteX148" fmla="*/ 118793 w 416635"/>
                  <a:gd name="connsiteY148" fmla="*/ 89848 h 399969"/>
                  <a:gd name="connsiteX149" fmla="*/ 108294 w 416635"/>
                  <a:gd name="connsiteY149" fmla="*/ 92681 h 399969"/>
                  <a:gd name="connsiteX150" fmla="*/ 96211 w 416635"/>
                  <a:gd name="connsiteY150" fmla="*/ 84681 h 399969"/>
                  <a:gd name="connsiteX151" fmla="*/ 96211 w 416635"/>
                  <a:gd name="connsiteY151" fmla="*/ 68433 h 399969"/>
                  <a:gd name="connsiteX152" fmla="*/ 75630 w 416635"/>
                  <a:gd name="connsiteY152" fmla="*/ 71766 h 399969"/>
                  <a:gd name="connsiteX153" fmla="*/ 79213 w 416635"/>
                  <a:gd name="connsiteY153" fmla="*/ 54309 h 399969"/>
                  <a:gd name="connsiteX154" fmla="*/ 63506 w 416635"/>
                  <a:gd name="connsiteY154" fmla="*/ 59600 h 399969"/>
                  <a:gd name="connsiteX155" fmla="*/ 47715 w 416635"/>
                  <a:gd name="connsiteY155" fmla="*/ 70766 h 399969"/>
                  <a:gd name="connsiteX156" fmla="*/ 40674 w 416635"/>
                  <a:gd name="connsiteY156" fmla="*/ 78932 h 399969"/>
                  <a:gd name="connsiteX157" fmla="*/ 29175 w 416635"/>
                  <a:gd name="connsiteY157" fmla="*/ 76974 h 399969"/>
                  <a:gd name="connsiteX158" fmla="*/ 13551 w 416635"/>
                  <a:gd name="connsiteY158" fmla="*/ 78099 h 399969"/>
                  <a:gd name="connsiteX159" fmla="*/ 2344 w 416635"/>
                  <a:gd name="connsiteY159" fmla="*/ 80348 h 399969"/>
                  <a:gd name="connsiteX160" fmla="*/ 8926 w 416635"/>
                  <a:gd name="connsiteY160" fmla="*/ 107971 h 399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</a:cxnLst>
                <a:rect l="l" t="t" r="r" b="b"/>
                <a:pathLst>
                  <a:path w="416635" h="399969">
                    <a:moveTo>
                      <a:pt x="8926" y="107971"/>
                    </a:moveTo>
                    <a:cubicBezTo>
                      <a:pt x="8218" y="110554"/>
                      <a:pt x="7510" y="112554"/>
                      <a:pt x="6927" y="114221"/>
                    </a:cubicBezTo>
                    <a:cubicBezTo>
                      <a:pt x="5135" y="119304"/>
                      <a:pt x="4635" y="120637"/>
                      <a:pt x="8885" y="128595"/>
                    </a:cubicBezTo>
                    <a:cubicBezTo>
                      <a:pt x="14176" y="138511"/>
                      <a:pt x="21009" y="166134"/>
                      <a:pt x="14759" y="181341"/>
                    </a:cubicBezTo>
                    <a:cubicBezTo>
                      <a:pt x="12926" y="185799"/>
                      <a:pt x="10093" y="188923"/>
                      <a:pt x="6385" y="190673"/>
                    </a:cubicBezTo>
                    <a:cubicBezTo>
                      <a:pt x="6927" y="192923"/>
                      <a:pt x="8093" y="195423"/>
                      <a:pt x="9218" y="197881"/>
                    </a:cubicBezTo>
                    <a:cubicBezTo>
                      <a:pt x="11426" y="202672"/>
                      <a:pt x="13718" y="207589"/>
                      <a:pt x="12010" y="211755"/>
                    </a:cubicBezTo>
                    <a:cubicBezTo>
                      <a:pt x="11926" y="211922"/>
                      <a:pt x="11801" y="212088"/>
                      <a:pt x="11718" y="212255"/>
                    </a:cubicBezTo>
                    <a:cubicBezTo>
                      <a:pt x="16301" y="215005"/>
                      <a:pt x="20009" y="217005"/>
                      <a:pt x="24009" y="218588"/>
                    </a:cubicBezTo>
                    <a:cubicBezTo>
                      <a:pt x="27133" y="213797"/>
                      <a:pt x="34383" y="209880"/>
                      <a:pt x="40507" y="208630"/>
                    </a:cubicBezTo>
                    <a:cubicBezTo>
                      <a:pt x="46215" y="207464"/>
                      <a:pt x="50840" y="208547"/>
                      <a:pt x="53631" y="211588"/>
                    </a:cubicBezTo>
                    <a:cubicBezTo>
                      <a:pt x="56756" y="215005"/>
                      <a:pt x="57006" y="219171"/>
                      <a:pt x="57214" y="222463"/>
                    </a:cubicBezTo>
                    <a:cubicBezTo>
                      <a:pt x="57548" y="227629"/>
                      <a:pt x="57714" y="230462"/>
                      <a:pt x="66089" y="231254"/>
                    </a:cubicBezTo>
                    <a:cubicBezTo>
                      <a:pt x="70755" y="231670"/>
                      <a:pt x="75963" y="230212"/>
                      <a:pt x="81546" y="228629"/>
                    </a:cubicBezTo>
                    <a:cubicBezTo>
                      <a:pt x="86545" y="227212"/>
                      <a:pt x="91712" y="225754"/>
                      <a:pt x="96586" y="225754"/>
                    </a:cubicBezTo>
                    <a:cubicBezTo>
                      <a:pt x="97628" y="225754"/>
                      <a:pt x="98586" y="225546"/>
                      <a:pt x="99544" y="225379"/>
                    </a:cubicBezTo>
                    <a:cubicBezTo>
                      <a:pt x="102586" y="224796"/>
                      <a:pt x="107211" y="223879"/>
                      <a:pt x="109335" y="230629"/>
                    </a:cubicBezTo>
                    <a:cubicBezTo>
                      <a:pt x="110877" y="235545"/>
                      <a:pt x="107252" y="238878"/>
                      <a:pt x="104836" y="241086"/>
                    </a:cubicBezTo>
                    <a:cubicBezTo>
                      <a:pt x="104044" y="241794"/>
                      <a:pt x="102753" y="243003"/>
                      <a:pt x="102628" y="243503"/>
                    </a:cubicBezTo>
                    <a:cubicBezTo>
                      <a:pt x="102753" y="243794"/>
                      <a:pt x="103169" y="244961"/>
                      <a:pt x="105877" y="245419"/>
                    </a:cubicBezTo>
                    <a:cubicBezTo>
                      <a:pt x="115710" y="246961"/>
                      <a:pt x="136875" y="237003"/>
                      <a:pt x="140250" y="232504"/>
                    </a:cubicBezTo>
                    <a:cubicBezTo>
                      <a:pt x="141000" y="231504"/>
                      <a:pt x="142375" y="231254"/>
                      <a:pt x="143458" y="231879"/>
                    </a:cubicBezTo>
                    <a:cubicBezTo>
                      <a:pt x="148666" y="235045"/>
                      <a:pt x="147624" y="238878"/>
                      <a:pt x="146999" y="241170"/>
                    </a:cubicBezTo>
                    <a:cubicBezTo>
                      <a:pt x="146541" y="242919"/>
                      <a:pt x="146416" y="243586"/>
                      <a:pt x="147124" y="244419"/>
                    </a:cubicBezTo>
                    <a:cubicBezTo>
                      <a:pt x="148333" y="245919"/>
                      <a:pt x="149832" y="246336"/>
                      <a:pt x="152207" y="246836"/>
                    </a:cubicBezTo>
                    <a:cubicBezTo>
                      <a:pt x="154499" y="247336"/>
                      <a:pt x="157082" y="247919"/>
                      <a:pt x="159123" y="250252"/>
                    </a:cubicBezTo>
                    <a:cubicBezTo>
                      <a:pt x="165373" y="257377"/>
                      <a:pt x="161915" y="264084"/>
                      <a:pt x="159165" y="269501"/>
                    </a:cubicBezTo>
                    <a:cubicBezTo>
                      <a:pt x="157582" y="272626"/>
                      <a:pt x="156040" y="275625"/>
                      <a:pt x="156082" y="278583"/>
                    </a:cubicBezTo>
                    <a:cubicBezTo>
                      <a:pt x="156124" y="283833"/>
                      <a:pt x="157165" y="287416"/>
                      <a:pt x="159207" y="289166"/>
                    </a:cubicBezTo>
                    <a:cubicBezTo>
                      <a:pt x="162123" y="291666"/>
                      <a:pt x="167414" y="290916"/>
                      <a:pt x="172997" y="290124"/>
                    </a:cubicBezTo>
                    <a:cubicBezTo>
                      <a:pt x="181788" y="288916"/>
                      <a:pt x="192704" y="287374"/>
                      <a:pt x="196954" y="299582"/>
                    </a:cubicBezTo>
                    <a:cubicBezTo>
                      <a:pt x="197745" y="301790"/>
                      <a:pt x="198120" y="303415"/>
                      <a:pt x="198495" y="304831"/>
                    </a:cubicBezTo>
                    <a:cubicBezTo>
                      <a:pt x="199079" y="307123"/>
                      <a:pt x="199412" y="308539"/>
                      <a:pt x="201204" y="311289"/>
                    </a:cubicBezTo>
                    <a:cubicBezTo>
                      <a:pt x="201329" y="311289"/>
                      <a:pt x="201495" y="311331"/>
                      <a:pt x="201620" y="311331"/>
                    </a:cubicBezTo>
                    <a:cubicBezTo>
                      <a:pt x="203078" y="311539"/>
                      <a:pt x="205495" y="311873"/>
                      <a:pt x="206995" y="314247"/>
                    </a:cubicBezTo>
                    <a:cubicBezTo>
                      <a:pt x="208411" y="316497"/>
                      <a:pt x="207911" y="318747"/>
                      <a:pt x="207536" y="320372"/>
                    </a:cubicBezTo>
                    <a:cubicBezTo>
                      <a:pt x="207370" y="321164"/>
                      <a:pt x="207203" y="321872"/>
                      <a:pt x="207286" y="322330"/>
                    </a:cubicBezTo>
                    <a:cubicBezTo>
                      <a:pt x="208328" y="327830"/>
                      <a:pt x="206786" y="333163"/>
                      <a:pt x="205453" y="337829"/>
                    </a:cubicBezTo>
                    <a:cubicBezTo>
                      <a:pt x="204037" y="342828"/>
                      <a:pt x="202828" y="347162"/>
                      <a:pt x="204537" y="350745"/>
                    </a:cubicBezTo>
                    <a:cubicBezTo>
                      <a:pt x="205453" y="352703"/>
                      <a:pt x="206703" y="353161"/>
                      <a:pt x="208578" y="353911"/>
                    </a:cubicBezTo>
                    <a:cubicBezTo>
                      <a:pt x="210494" y="354661"/>
                      <a:pt x="212869" y="355578"/>
                      <a:pt x="214661" y="358327"/>
                    </a:cubicBezTo>
                    <a:cubicBezTo>
                      <a:pt x="216744" y="361577"/>
                      <a:pt x="216911" y="364952"/>
                      <a:pt x="217036" y="367910"/>
                    </a:cubicBezTo>
                    <a:cubicBezTo>
                      <a:pt x="217119" y="369493"/>
                      <a:pt x="217161" y="370993"/>
                      <a:pt x="217536" y="372326"/>
                    </a:cubicBezTo>
                    <a:cubicBezTo>
                      <a:pt x="219744" y="381034"/>
                      <a:pt x="221035" y="381117"/>
                      <a:pt x="225827" y="381492"/>
                    </a:cubicBezTo>
                    <a:cubicBezTo>
                      <a:pt x="227951" y="381659"/>
                      <a:pt x="230618" y="381867"/>
                      <a:pt x="233909" y="382825"/>
                    </a:cubicBezTo>
                    <a:cubicBezTo>
                      <a:pt x="238617" y="384159"/>
                      <a:pt x="242659" y="387867"/>
                      <a:pt x="246617" y="391450"/>
                    </a:cubicBezTo>
                    <a:cubicBezTo>
                      <a:pt x="251450" y="395824"/>
                      <a:pt x="255991" y="400033"/>
                      <a:pt x="260949" y="399449"/>
                    </a:cubicBezTo>
                    <a:cubicBezTo>
                      <a:pt x="264657" y="399033"/>
                      <a:pt x="265490" y="397116"/>
                      <a:pt x="266574" y="394658"/>
                    </a:cubicBezTo>
                    <a:cubicBezTo>
                      <a:pt x="267199" y="393200"/>
                      <a:pt x="267865" y="391700"/>
                      <a:pt x="269198" y="390575"/>
                    </a:cubicBezTo>
                    <a:cubicBezTo>
                      <a:pt x="273198" y="387242"/>
                      <a:pt x="274323" y="386325"/>
                      <a:pt x="276781" y="387658"/>
                    </a:cubicBezTo>
                    <a:cubicBezTo>
                      <a:pt x="277323" y="387950"/>
                      <a:pt x="278281" y="388492"/>
                      <a:pt x="281239" y="388533"/>
                    </a:cubicBezTo>
                    <a:cubicBezTo>
                      <a:pt x="282864" y="388575"/>
                      <a:pt x="284489" y="388658"/>
                      <a:pt x="286114" y="388742"/>
                    </a:cubicBezTo>
                    <a:cubicBezTo>
                      <a:pt x="291030" y="389033"/>
                      <a:pt x="296571" y="389325"/>
                      <a:pt x="298279" y="387533"/>
                    </a:cubicBezTo>
                    <a:cubicBezTo>
                      <a:pt x="298488" y="387325"/>
                      <a:pt x="299113" y="386659"/>
                      <a:pt x="298863" y="384534"/>
                    </a:cubicBezTo>
                    <a:cubicBezTo>
                      <a:pt x="298654" y="382700"/>
                      <a:pt x="297571" y="381617"/>
                      <a:pt x="296321" y="380367"/>
                    </a:cubicBezTo>
                    <a:cubicBezTo>
                      <a:pt x="293571" y="377618"/>
                      <a:pt x="291280" y="374451"/>
                      <a:pt x="296238" y="368493"/>
                    </a:cubicBezTo>
                    <a:cubicBezTo>
                      <a:pt x="298613" y="365618"/>
                      <a:pt x="302154" y="365368"/>
                      <a:pt x="304987" y="365160"/>
                    </a:cubicBezTo>
                    <a:cubicBezTo>
                      <a:pt x="307529" y="364993"/>
                      <a:pt x="309112" y="364827"/>
                      <a:pt x="309779" y="363660"/>
                    </a:cubicBezTo>
                    <a:cubicBezTo>
                      <a:pt x="310654" y="362244"/>
                      <a:pt x="310237" y="361327"/>
                      <a:pt x="308695" y="358869"/>
                    </a:cubicBezTo>
                    <a:cubicBezTo>
                      <a:pt x="307570" y="357119"/>
                      <a:pt x="306320" y="355078"/>
                      <a:pt x="306154" y="352494"/>
                    </a:cubicBezTo>
                    <a:cubicBezTo>
                      <a:pt x="305779" y="346537"/>
                      <a:pt x="305612" y="343828"/>
                      <a:pt x="310404" y="342995"/>
                    </a:cubicBezTo>
                    <a:cubicBezTo>
                      <a:pt x="311445" y="342828"/>
                      <a:pt x="312737" y="342579"/>
                      <a:pt x="314612" y="341704"/>
                    </a:cubicBezTo>
                    <a:cubicBezTo>
                      <a:pt x="324944" y="336746"/>
                      <a:pt x="333818" y="332496"/>
                      <a:pt x="343276" y="325705"/>
                    </a:cubicBezTo>
                    <a:cubicBezTo>
                      <a:pt x="353775" y="318205"/>
                      <a:pt x="360733" y="312872"/>
                      <a:pt x="368982" y="302540"/>
                    </a:cubicBezTo>
                    <a:cubicBezTo>
                      <a:pt x="377315" y="292041"/>
                      <a:pt x="384523" y="293999"/>
                      <a:pt x="395480" y="296999"/>
                    </a:cubicBezTo>
                    <a:lnTo>
                      <a:pt x="397230" y="297457"/>
                    </a:lnTo>
                    <a:cubicBezTo>
                      <a:pt x="399563" y="298082"/>
                      <a:pt x="402188" y="298790"/>
                      <a:pt x="404813" y="299415"/>
                    </a:cubicBezTo>
                    <a:cubicBezTo>
                      <a:pt x="405855" y="299207"/>
                      <a:pt x="406896" y="299040"/>
                      <a:pt x="408021" y="298832"/>
                    </a:cubicBezTo>
                    <a:cubicBezTo>
                      <a:pt x="410896" y="298290"/>
                      <a:pt x="413437" y="297207"/>
                      <a:pt x="415687" y="295707"/>
                    </a:cubicBezTo>
                    <a:cubicBezTo>
                      <a:pt x="412854" y="292999"/>
                      <a:pt x="410479" y="289749"/>
                      <a:pt x="408813" y="285833"/>
                    </a:cubicBezTo>
                    <a:cubicBezTo>
                      <a:pt x="406480" y="280333"/>
                      <a:pt x="408063" y="276792"/>
                      <a:pt x="409313" y="273959"/>
                    </a:cubicBezTo>
                    <a:cubicBezTo>
                      <a:pt x="410229" y="271959"/>
                      <a:pt x="410729" y="270751"/>
                      <a:pt x="410354" y="269084"/>
                    </a:cubicBezTo>
                    <a:cubicBezTo>
                      <a:pt x="409396" y="264543"/>
                      <a:pt x="406771" y="262501"/>
                      <a:pt x="403438" y="259960"/>
                    </a:cubicBezTo>
                    <a:cubicBezTo>
                      <a:pt x="401730" y="258627"/>
                      <a:pt x="399772" y="257085"/>
                      <a:pt x="397939" y="255085"/>
                    </a:cubicBezTo>
                    <a:cubicBezTo>
                      <a:pt x="396355" y="253335"/>
                      <a:pt x="396314" y="250877"/>
                      <a:pt x="396272" y="248752"/>
                    </a:cubicBezTo>
                    <a:cubicBezTo>
                      <a:pt x="396272" y="247919"/>
                      <a:pt x="396230" y="246711"/>
                      <a:pt x="396064" y="246336"/>
                    </a:cubicBezTo>
                    <a:cubicBezTo>
                      <a:pt x="395105" y="245878"/>
                      <a:pt x="392897" y="245794"/>
                      <a:pt x="390981" y="245753"/>
                    </a:cubicBezTo>
                    <a:cubicBezTo>
                      <a:pt x="389023" y="245711"/>
                      <a:pt x="387314" y="245628"/>
                      <a:pt x="385940" y="244919"/>
                    </a:cubicBezTo>
                    <a:cubicBezTo>
                      <a:pt x="382690" y="243211"/>
                      <a:pt x="380898" y="242628"/>
                      <a:pt x="379815" y="242295"/>
                    </a:cubicBezTo>
                    <a:cubicBezTo>
                      <a:pt x="377232" y="241420"/>
                      <a:pt x="376732" y="240670"/>
                      <a:pt x="375899" y="237837"/>
                    </a:cubicBezTo>
                    <a:cubicBezTo>
                      <a:pt x="375524" y="236587"/>
                      <a:pt x="374940" y="234628"/>
                      <a:pt x="373690" y="231504"/>
                    </a:cubicBezTo>
                    <a:cubicBezTo>
                      <a:pt x="370149" y="222421"/>
                      <a:pt x="360733" y="205339"/>
                      <a:pt x="350859" y="205631"/>
                    </a:cubicBezTo>
                    <a:cubicBezTo>
                      <a:pt x="349151" y="205672"/>
                      <a:pt x="348317" y="205881"/>
                      <a:pt x="347942" y="206047"/>
                    </a:cubicBezTo>
                    <a:cubicBezTo>
                      <a:pt x="348442" y="207380"/>
                      <a:pt x="350984" y="210214"/>
                      <a:pt x="352734" y="212130"/>
                    </a:cubicBezTo>
                    <a:cubicBezTo>
                      <a:pt x="356942" y="216796"/>
                      <a:pt x="361275" y="221588"/>
                      <a:pt x="360650" y="226296"/>
                    </a:cubicBezTo>
                    <a:cubicBezTo>
                      <a:pt x="360400" y="228337"/>
                      <a:pt x="359275" y="230045"/>
                      <a:pt x="357275" y="231379"/>
                    </a:cubicBezTo>
                    <a:cubicBezTo>
                      <a:pt x="354733" y="233087"/>
                      <a:pt x="352275" y="233628"/>
                      <a:pt x="349984" y="233004"/>
                    </a:cubicBezTo>
                    <a:cubicBezTo>
                      <a:pt x="345568" y="231837"/>
                      <a:pt x="343068" y="226796"/>
                      <a:pt x="340651" y="221963"/>
                    </a:cubicBezTo>
                    <a:cubicBezTo>
                      <a:pt x="339110" y="218838"/>
                      <a:pt x="337318" y="215297"/>
                      <a:pt x="335527" y="214130"/>
                    </a:cubicBezTo>
                    <a:cubicBezTo>
                      <a:pt x="333860" y="214088"/>
                      <a:pt x="327069" y="214880"/>
                      <a:pt x="323361" y="215297"/>
                    </a:cubicBezTo>
                    <a:cubicBezTo>
                      <a:pt x="320778" y="215588"/>
                      <a:pt x="318611" y="215880"/>
                      <a:pt x="317736" y="215921"/>
                    </a:cubicBezTo>
                    <a:cubicBezTo>
                      <a:pt x="317111" y="215963"/>
                      <a:pt x="316986" y="215921"/>
                      <a:pt x="314945" y="215005"/>
                    </a:cubicBezTo>
                    <a:cubicBezTo>
                      <a:pt x="313570" y="214380"/>
                      <a:pt x="309987" y="212797"/>
                      <a:pt x="309154" y="212630"/>
                    </a:cubicBezTo>
                    <a:cubicBezTo>
                      <a:pt x="308654" y="212588"/>
                      <a:pt x="308029" y="213047"/>
                      <a:pt x="306987" y="213880"/>
                    </a:cubicBezTo>
                    <a:cubicBezTo>
                      <a:pt x="305446" y="215130"/>
                      <a:pt x="303154" y="217005"/>
                      <a:pt x="299904" y="216005"/>
                    </a:cubicBezTo>
                    <a:cubicBezTo>
                      <a:pt x="298738" y="215630"/>
                      <a:pt x="297655" y="215130"/>
                      <a:pt x="296530" y="214672"/>
                    </a:cubicBezTo>
                    <a:cubicBezTo>
                      <a:pt x="294280" y="215630"/>
                      <a:pt x="291697" y="216130"/>
                      <a:pt x="289322" y="216796"/>
                    </a:cubicBezTo>
                    <a:cubicBezTo>
                      <a:pt x="269573" y="222338"/>
                      <a:pt x="285155" y="208005"/>
                      <a:pt x="274406" y="204797"/>
                    </a:cubicBezTo>
                    <a:cubicBezTo>
                      <a:pt x="268948" y="203131"/>
                      <a:pt x="268323" y="211172"/>
                      <a:pt x="266740" y="213713"/>
                    </a:cubicBezTo>
                    <a:cubicBezTo>
                      <a:pt x="262907" y="219838"/>
                      <a:pt x="263282" y="215838"/>
                      <a:pt x="259074" y="218921"/>
                    </a:cubicBezTo>
                    <a:cubicBezTo>
                      <a:pt x="252366" y="223838"/>
                      <a:pt x="250991" y="231295"/>
                      <a:pt x="240034" y="227796"/>
                    </a:cubicBezTo>
                    <a:cubicBezTo>
                      <a:pt x="227493" y="223796"/>
                      <a:pt x="229701" y="217588"/>
                      <a:pt x="232159" y="208422"/>
                    </a:cubicBezTo>
                    <a:cubicBezTo>
                      <a:pt x="236784" y="191048"/>
                      <a:pt x="216911" y="180382"/>
                      <a:pt x="203828" y="190382"/>
                    </a:cubicBezTo>
                    <a:cubicBezTo>
                      <a:pt x="200662" y="192798"/>
                      <a:pt x="197370" y="197673"/>
                      <a:pt x="193329" y="198339"/>
                    </a:cubicBezTo>
                    <a:cubicBezTo>
                      <a:pt x="186746" y="199423"/>
                      <a:pt x="188330" y="196298"/>
                      <a:pt x="185163" y="192673"/>
                    </a:cubicBezTo>
                    <a:cubicBezTo>
                      <a:pt x="180955" y="187924"/>
                      <a:pt x="170414" y="185549"/>
                      <a:pt x="171622" y="177424"/>
                    </a:cubicBezTo>
                    <a:cubicBezTo>
                      <a:pt x="178705" y="177383"/>
                      <a:pt x="189329" y="178883"/>
                      <a:pt x="193412" y="171300"/>
                    </a:cubicBezTo>
                    <a:cubicBezTo>
                      <a:pt x="194996" y="168383"/>
                      <a:pt x="193162" y="164175"/>
                      <a:pt x="194829" y="161134"/>
                    </a:cubicBezTo>
                    <a:cubicBezTo>
                      <a:pt x="196621" y="157884"/>
                      <a:pt x="201620" y="156551"/>
                      <a:pt x="203828" y="153551"/>
                    </a:cubicBezTo>
                    <a:cubicBezTo>
                      <a:pt x="206661" y="149718"/>
                      <a:pt x="206536" y="144677"/>
                      <a:pt x="209078" y="140719"/>
                    </a:cubicBezTo>
                    <a:cubicBezTo>
                      <a:pt x="210703" y="138177"/>
                      <a:pt x="213536" y="136386"/>
                      <a:pt x="215536" y="134178"/>
                    </a:cubicBezTo>
                    <a:cubicBezTo>
                      <a:pt x="218786" y="130595"/>
                      <a:pt x="221452" y="128678"/>
                      <a:pt x="221577" y="123679"/>
                    </a:cubicBezTo>
                    <a:cubicBezTo>
                      <a:pt x="221660" y="119970"/>
                      <a:pt x="217661" y="116096"/>
                      <a:pt x="218744" y="112388"/>
                    </a:cubicBezTo>
                    <a:cubicBezTo>
                      <a:pt x="220577" y="106097"/>
                      <a:pt x="228451" y="111221"/>
                      <a:pt x="234493" y="108263"/>
                    </a:cubicBezTo>
                    <a:cubicBezTo>
                      <a:pt x="244659" y="103305"/>
                      <a:pt x="259241" y="67433"/>
                      <a:pt x="242159" y="74391"/>
                    </a:cubicBezTo>
                    <a:cubicBezTo>
                      <a:pt x="238534" y="75849"/>
                      <a:pt x="236034" y="82390"/>
                      <a:pt x="231743" y="77307"/>
                    </a:cubicBezTo>
                    <a:cubicBezTo>
                      <a:pt x="228076" y="72932"/>
                      <a:pt x="233659" y="62350"/>
                      <a:pt x="241159" y="54975"/>
                    </a:cubicBezTo>
                    <a:cubicBezTo>
                      <a:pt x="240992" y="54684"/>
                      <a:pt x="240867" y="54434"/>
                      <a:pt x="240700" y="54184"/>
                    </a:cubicBezTo>
                    <a:cubicBezTo>
                      <a:pt x="234493" y="43310"/>
                      <a:pt x="237159" y="34727"/>
                      <a:pt x="239992" y="25644"/>
                    </a:cubicBezTo>
                    <a:cubicBezTo>
                      <a:pt x="240284" y="24728"/>
                      <a:pt x="240534" y="23811"/>
                      <a:pt x="240825" y="22894"/>
                    </a:cubicBezTo>
                    <a:cubicBezTo>
                      <a:pt x="237492" y="22520"/>
                      <a:pt x="234118" y="22103"/>
                      <a:pt x="230868" y="21686"/>
                    </a:cubicBezTo>
                    <a:cubicBezTo>
                      <a:pt x="222660" y="20561"/>
                      <a:pt x="217494" y="15395"/>
                      <a:pt x="209911" y="13603"/>
                    </a:cubicBezTo>
                    <a:cubicBezTo>
                      <a:pt x="200995" y="11562"/>
                      <a:pt x="193496" y="11020"/>
                      <a:pt x="184996" y="7854"/>
                    </a:cubicBezTo>
                    <a:cubicBezTo>
                      <a:pt x="176414" y="4646"/>
                      <a:pt x="166456" y="4146"/>
                      <a:pt x="157457" y="3021"/>
                    </a:cubicBezTo>
                    <a:cubicBezTo>
                      <a:pt x="151582" y="2313"/>
                      <a:pt x="133459" y="21"/>
                      <a:pt x="136167" y="11270"/>
                    </a:cubicBezTo>
                    <a:cubicBezTo>
                      <a:pt x="138417" y="20645"/>
                      <a:pt x="157707" y="22811"/>
                      <a:pt x="164748" y="25269"/>
                    </a:cubicBezTo>
                    <a:cubicBezTo>
                      <a:pt x="176205" y="29269"/>
                      <a:pt x="167956" y="35852"/>
                      <a:pt x="159498" y="37685"/>
                    </a:cubicBezTo>
                    <a:cubicBezTo>
                      <a:pt x="150582" y="39601"/>
                      <a:pt x="147416" y="40935"/>
                      <a:pt x="144291" y="50809"/>
                    </a:cubicBezTo>
                    <a:cubicBezTo>
                      <a:pt x="142625" y="56017"/>
                      <a:pt x="139458" y="66016"/>
                      <a:pt x="138917" y="72891"/>
                    </a:cubicBezTo>
                    <a:cubicBezTo>
                      <a:pt x="138167" y="82765"/>
                      <a:pt x="146541" y="83098"/>
                      <a:pt x="150957" y="89431"/>
                    </a:cubicBezTo>
                    <a:cubicBezTo>
                      <a:pt x="151457" y="90139"/>
                      <a:pt x="151791" y="90848"/>
                      <a:pt x="152041" y="91639"/>
                    </a:cubicBezTo>
                    <a:cubicBezTo>
                      <a:pt x="161165" y="91431"/>
                      <a:pt x="171331" y="94681"/>
                      <a:pt x="173831" y="103388"/>
                    </a:cubicBezTo>
                    <a:cubicBezTo>
                      <a:pt x="175080" y="107721"/>
                      <a:pt x="174456" y="112096"/>
                      <a:pt x="173872" y="116304"/>
                    </a:cubicBezTo>
                    <a:cubicBezTo>
                      <a:pt x="173289" y="120429"/>
                      <a:pt x="172747" y="124345"/>
                      <a:pt x="173831" y="128220"/>
                    </a:cubicBezTo>
                    <a:cubicBezTo>
                      <a:pt x="176330" y="137052"/>
                      <a:pt x="175497" y="139302"/>
                      <a:pt x="171289" y="142469"/>
                    </a:cubicBezTo>
                    <a:cubicBezTo>
                      <a:pt x="169748" y="143635"/>
                      <a:pt x="167789" y="145093"/>
                      <a:pt x="165623" y="148427"/>
                    </a:cubicBezTo>
                    <a:cubicBezTo>
                      <a:pt x="164831" y="149635"/>
                      <a:pt x="164206" y="151051"/>
                      <a:pt x="163540" y="152551"/>
                    </a:cubicBezTo>
                    <a:cubicBezTo>
                      <a:pt x="162706" y="154385"/>
                      <a:pt x="161873" y="156301"/>
                      <a:pt x="160623" y="158092"/>
                    </a:cubicBezTo>
                    <a:cubicBezTo>
                      <a:pt x="157832" y="162092"/>
                      <a:pt x="157707" y="162592"/>
                      <a:pt x="156582" y="167342"/>
                    </a:cubicBezTo>
                    <a:cubicBezTo>
                      <a:pt x="155249" y="172966"/>
                      <a:pt x="152916" y="176466"/>
                      <a:pt x="149457" y="177924"/>
                    </a:cubicBezTo>
                    <a:cubicBezTo>
                      <a:pt x="148249" y="178424"/>
                      <a:pt x="146958" y="178716"/>
                      <a:pt x="145541" y="178716"/>
                    </a:cubicBezTo>
                    <a:cubicBezTo>
                      <a:pt x="142500" y="178716"/>
                      <a:pt x="138958" y="177549"/>
                      <a:pt x="134833" y="175133"/>
                    </a:cubicBezTo>
                    <a:cubicBezTo>
                      <a:pt x="131334" y="173133"/>
                      <a:pt x="119835" y="165800"/>
                      <a:pt x="118335" y="155968"/>
                    </a:cubicBezTo>
                    <a:cubicBezTo>
                      <a:pt x="117585" y="151176"/>
                      <a:pt x="119168" y="146760"/>
                      <a:pt x="120710" y="142427"/>
                    </a:cubicBezTo>
                    <a:cubicBezTo>
                      <a:pt x="121668" y="139761"/>
                      <a:pt x="122543" y="137219"/>
                      <a:pt x="122876" y="134719"/>
                    </a:cubicBezTo>
                    <a:cubicBezTo>
                      <a:pt x="124334" y="122762"/>
                      <a:pt x="126251" y="119845"/>
                      <a:pt x="132625" y="110263"/>
                    </a:cubicBezTo>
                    <a:lnTo>
                      <a:pt x="132709" y="110138"/>
                    </a:lnTo>
                    <a:cubicBezTo>
                      <a:pt x="132709" y="105388"/>
                      <a:pt x="133250" y="100014"/>
                      <a:pt x="130876" y="96722"/>
                    </a:cubicBezTo>
                    <a:cubicBezTo>
                      <a:pt x="128001" y="92722"/>
                      <a:pt x="123293" y="90598"/>
                      <a:pt x="118793" y="89848"/>
                    </a:cubicBezTo>
                    <a:cubicBezTo>
                      <a:pt x="112669" y="88848"/>
                      <a:pt x="112835" y="92347"/>
                      <a:pt x="108294" y="92681"/>
                    </a:cubicBezTo>
                    <a:cubicBezTo>
                      <a:pt x="102794" y="93097"/>
                      <a:pt x="98253" y="89181"/>
                      <a:pt x="96211" y="84681"/>
                    </a:cubicBezTo>
                    <a:cubicBezTo>
                      <a:pt x="93712" y="79182"/>
                      <a:pt x="98253" y="72807"/>
                      <a:pt x="96211" y="68433"/>
                    </a:cubicBezTo>
                    <a:cubicBezTo>
                      <a:pt x="90795" y="56767"/>
                      <a:pt x="82171" y="77765"/>
                      <a:pt x="75630" y="71766"/>
                    </a:cubicBezTo>
                    <a:cubicBezTo>
                      <a:pt x="69922" y="66558"/>
                      <a:pt x="82588" y="59642"/>
                      <a:pt x="79213" y="54309"/>
                    </a:cubicBezTo>
                    <a:cubicBezTo>
                      <a:pt x="74963" y="47601"/>
                      <a:pt x="66714" y="56350"/>
                      <a:pt x="63506" y="59600"/>
                    </a:cubicBezTo>
                    <a:cubicBezTo>
                      <a:pt x="58464" y="64725"/>
                      <a:pt x="53298" y="66266"/>
                      <a:pt x="47715" y="70766"/>
                    </a:cubicBezTo>
                    <a:cubicBezTo>
                      <a:pt x="44340" y="73474"/>
                      <a:pt x="45340" y="77224"/>
                      <a:pt x="40674" y="78932"/>
                    </a:cubicBezTo>
                    <a:cubicBezTo>
                      <a:pt x="37674" y="80015"/>
                      <a:pt x="32258" y="77349"/>
                      <a:pt x="29175" y="76974"/>
                    </a:cubicBezTo>
                    <a:cubicBezTo>
                      <a:pt x="23717" y="76307"/>
                      <a:pt x="19051" y="76515"/>
                      <a:pt x="13551" y="78099"/>
                    </a:cubicBezTo>
                    <a:cubicBezTo>
                      <a:pt x="9593" y="79223"/>
                      <a:pt x="6010" y="79973"/>
                      <a:pt x="2344" y="80348"/>
                    </a:cubicBezTo>
                    <a:cubicBezTo>
                      <a:pt x="7093" y="89264"/>
                      <a:pt x="11510" y="98305"/>
                      <a:pt x="8926" y="107971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3" name="Полилиния: фигура 122">
                <a:extLst>
                  <a:ext uri="{FF2B5EF4-FFF2-40B4-BE49-F238E27FC236}">
                    <a16:creationId xmlns:a16="http://schemas.microsoft.com/office/drawing/2014/main" id="{FDF4D11F-4E49-40E0-8439-19B526BC163F}"/>
                  </a:ext>
                </a:extLst>
              </p:cNvPr>
              <p:cNvSpPr/>
              <p:nvPr/>
            </p:nvSpPr>
            <p:spPr>
              <a:xfrm>
                <a:off x="2320873" y="2735902"/>
                <a:ext cx="266646" cy="370805"/>
              </a:xfrm>
              <a:custGeom>
                <a:avLst/>
                <a:gdLst>
                  <a:gd name="connsiteX0" fmla="*/ 16724 w 266646"/>
                  <a:gd name="connsiteY0" fmla="*/ 213181 h 370805"/>
                  <a:gd name="connsiteX1" fmla="*/ 10266 w 266646"/>
                  <a:gd name="connsiteY1" fmla="*/ 229721 h 370805"/>
                  <a:gd name="connsiteX2" fmla="*/ 25515 w 266646"/>
                  <a:gd name="connsiteY2" fmla="*/ 238554 h 370805"/>
                  <a:gd name="connsiteX3" fmla="*/ 26307 w 266646"/>
                  <a:gd name="connsiteY3" fmla="*/ 247428 h 370805"/>
                  <a:gd name="connsiteX4" fmla="*/ 30431 w 266646"/>
                  <a:gd name="connsiteY4" fmla="*/ 256303 h 370805"/>
                  <a:gd name="connsiteX5" fmla="*/ 13891 w 266646"/>
                  <a:gd name="connsiteY5" fmla="*/ 281426 h 370805"/>
                  <a:gd name="connsiteX6" fmla="*/ 30848 w 266646"/>
                  <a:gd name="connsiteY6" fmla="*/ 289800 h 370805"/>
                  <a:gd name="connsiteX7" fmla="*/ 45889 w 266646"/>
                  <a:gd name="connsiteY7" fmla="*/ 302299 h 370805"/>
                  <a:gd name="connsiteX8" fmla="*/ 43347 w 266646"/>
                  <a:gd name="connsiteY8" fmla="*/ 342755 h 370805"/>
                  <a:gd name="connsiteX9" fmla="*/ 44055 w 266646"/>
                  <a:gd name="connsiteY9" fmla="*/ 346463 h 370805"/>
                  <a:gd name="connsiteX10" fmla="*/ 44680 w 266646"/>
                  <a:gd name="connsiteY10" fmla="*/ 346379 h 370805"/>
                  <a:gd name="connsiteX11" fmla="*/ 71303 w 266646"/>
                  <a:gd name="connsiteY11" fmla="*/ 348004 h 370805"/>
                  <a:gd name="connsiteX12" fmla="*/ 80136 w 266646"/>
                  <a:gd name="connsiteY12" fmla="*/ 362670 h 370805"/>
                  <a:gd name="connsiteX13" fmla="*/ 81803 w 266646"/>
                  <a:gd name="connsiteY13" fmla="*/ 366378 h 370805"/>
                  <a:gd name="connsiteX14" fmla="*/ 82969 w 266646"/>
                  <a:gd name="connsiteY14" fmla="*/ 368586 h 370805"/>
                  <a:gd name="connsiteX15" fmla="*/ 112800 w 266646"/>
                  <a:gd name="connsiteY15" fmla="*/ 343046 h 370805"/>
                  <a:gd name="connsiteX16" fmla="*/ 117883 w 266646"/>
                  <a:gd name="connsiteY16" fmla="*/ 340421 h 370805"/>
                  <a:gd name="connsiteX17" fmla="*/ 126174 w 266646"/>
                  <a:gd name="connsiteY17" fmla="*/ 335422 h 370805"/>
                  <a:gd name="connsiteX18" fmla="*/ 127466 w 266646"/>
                  <a:gd name="connsiteY18" fmla="*/ 332797 h 370805"/>
                  <a:gd name="connsiteX19" fmla="*/ 126882 w 266646"/>
                  <a:gd name="connsiteY19" fmla="*/ 332214 h 370805"/>
                  <a:gd name="connsiteX20" fmla="*/ 124424 w 266646"/>
                  <a:gd name="connsiteY20" fmla="*/ 324839 h 370805"/>
                  <a:gd name="connsiteX21" fmla="*/ 127632 w 266646"/>
                  <a:gd name="connsiteY21" fmla="*/ 317590 h 370805"/>
                  <a:gd name="connsiteX22" fmla="*/ 129507 w 266646"/>
                  <a:gd name="connsiteY22" fmla="*/ 314132 h 370805"/>
                  <a:gd name="connsiteX23" fmla="*/ 129049 w 266646"/>
                  <a:gd name="connsiteY23" fmla="*/ 311090 h 370805"/>
                  <a:gd name="connsiteX24" fmla="*/ 131090 w 266646"/>
                  <a:gd name="connsiteY24" fmla="*/ 300508 h 370805"/>
                  <a:gd name="connsiteX25" fmla="*/ 139798 w 266646"/>
                  <a:gd name="connsiteY25" fmla="*/ 297425 h 370805"/>
                  <a:gd name="connsiteX26" fmla="*/ 145173 w 266646"/>
                  <a:gd name="connsiteY26" fmla="*/ 296008 h 370805"/>
                  <a:gd name="connsiteX27" fmla="*/ 143798 w 266646"/>
                  <a:gd name="connsiteY27" fmla="*/ 292175 h 370805"/>
                  <a:gd name="connsiteX28" fmla="*/ 139590 w 266646"/>
                  <a:gd name="connsiteY28" fmla="*/ 285259 h 370805"/>
                  <a:gd name="connsiteX29" fmla="*/ 156880 w 266646"/>
                  <a:gd name="connsiteY29" fmla="*/ 271427 h 370805"/>
                  <a:gd name="connsiteX30" fmla="*/ 164046 w 266646"/>
                  <a:gd name="connsiteY30" fmla="*/ 269177 h 370805"/>
                  <a:gd name="connsiteX31" fmla="*/ 157963 w 266646"/>
                  <a:gd name="connsiteY31" fmla="*/ 261386 h 370805"/>
                  <a:gd name="connsiteX32" fmla="*/ 157380 w 266646"/>
                  <a:gd name="connsiteY32" fmla="*/ 258719 h 370805"/>
                  <a:gd name="connsiteX33" fmla="*/ 166879 w 266646"/>
                  <a:gd name="connsiteY33" fmla="*/ 249762 h 370805"/>
                  <a:gd name="connsiteX34" fmla="*/ 169296 w 266646"/>
                  <a:gd name="connsiteY34" fmla="*/ 248553 h 370805"/>
                  <a:gd name="connsiteX35" fmla="*/ 179170 w 266646"/>
                  <a:gd name="connsiteY35" fmla="*/ 245970 h 370805"/>
                  <a:gd name="connsiteX36" fmla="*/ 182128 w 266646"/>
                  <a:gd name="connsiteY36" fmla="*/ 245387 h 370805"/>
                  <a:gd name="connsiteX37" fmla="*/ 185795 w 266646"/>
                  <a:gd name="connsiteY37" fmla="*/ 234596 h 370805"/>
                  <a:gd name="connsiteX38" fmla="*/ 189919 w 266646"/>
                  <a:gd name="connsiteY38" fmla="*/ 220597 h 370805"/>
                  <a:gd name="connsiteX39" fmla="*/ 201752 w 266646"/>
                  <a:gd name="connsiteY39" fmla="*/ 216764 h 370805"/>
                  <a:gd name="connsiteX40" fmla="*/ 204835 w 266646"/>
                  <a:gd name="connsiteY40" fmla="*/ 216348 h 370805"/>
                  <a:gd name="connsiteX41" fmla="*/ 215209 w 266646"/>
                  <a:gd name="connsiteY41" fmla="*/ 209348 h 370805"/>
                  <a:gd name="connsiteX42" fmla="*/ 216417 w 266646"/>
                  <a:gd name="connsiteY42" fmla="*/ 207181 h 370805"/>
                  <a:gd name="connsiteX43" fmla="*/ 219750 w 266646"/>
                  <a:gd name="connsiteY43" fmla="*/ 202390 h 370805"/>
                  <a:gd name="connsiteX44" fmla="*/ 226583 w 266646"/>
                  <a:gd name="connsiteY44" fmla="*/ 200724 h 370805"/>
                  <a:gd name="connsiteX45" fmla="*/ 227375 w 266646"/>
                  <a:gd name="connsiteY45" fmla="*/ 200765 h 370805"/>
                  <a:gd name="connsiteX46" fmla="*/ 228166 w 266646"/>
                  <a:gd name="connsiteY46" fmla="*/ 200140 h 370805"/>
                  <a:gd name="connsiteX47" fmla="*/ 230375 w 266646"/>
                  <a:gd name="connsiteY47" fmla="*/ 193016 h 370805"/>
                  <a:gd name="connsiteX48" fmla="*/ 227208 w 266646"/>
                  <a:gd name="connsiteY48" fmla="*/ 188183 h 370805"/>
                  <a:gd name="connsiteX49" fmla="*/ 222334 w 266646"/>
                  <a:gd name="connsiteY49" fmla="*/ 179809 h 370805"/>
                  <a:gd name="connsiteX50" fmla="*/ 223583 w 266646"/>
                  <a:gd name="connsiteY50" fmla="*/ 169768 h 370805"/>
                  <a:gd name="connsiteX51" fmla="*/ 225708 w 266646"/>
                  <a:gd name="connsiteY51" fmla="*/ 166310 h 370805"/>
                  <a:gd name="connsiteX52" fmla="*/ 229750 w 266646"/>
                  <a:gd name="connsiteY52" fmla="*/ 164351 h 370805"/>
                  <a:gd name="connsiteX53" fmla="*/ 230916 w 266646"/>
                  <a:gd name="connsiteY53" fmla="*/ 164268 h 370805"/>
                  <a:gd name="connsiteX54" fmla="*/ 231124 w 266646"/>
                  <a:gd name="connsiteY54" fmla="*/ 163726 h 370805"/>
                  <a:gd name="connsiteX55" fmla="*/ 230458 w 266646"/>
                  <a:gd name="connsiteY55" fmla="*/ 162893 h 370805"/>
                  <a:gd name="connsiteX56" fmla="*/ 228500 w 266646"/>
                  <a:gd name="connsiteY56" fmla="*/ 158060 h 370805"/>
                  <a:gd name="connsiteX57" fmla="*/ 228250 w 266646"/>
                  <a:gd name="connsiteY57" fmla="*/ 153644 h 370805"/>
                  <a:gd name="connsiteX58" fmla="*/ 230875 w 266646"/>
                  <a:gd name="connsiteY58" fmla="*/ 143020 h 370805"/>
                  <a:gd name="connsiteX59" fmla="*/ 248956 w 266646"/>
                  <a:gd name="connsiteY59" fmla="*/ 137353 h 370805"/>
                  <a:gd name="connsiteX60" fmla="*/ 257289 w 266646"/>
                  <a:gd name="connsiteY60" fmla="*/ 137770 h 370805"/>
                  <a:gd name="connsiteX61" fmla="*/ 260247 w 266646"/>
                  <a:gd name="connsiteY61" fmla="*/ 135520 h 370805"/>
                  <a:gd name="connsiteX62" fmla="*/ 257539 w 266646"/>
                  <a:gd name="connsiteY62" fmla="*/ 125521 h 370805"/>
                  <a:gd name="connsiteX63" fmla="*/ 253998 w 266646"/>
                  <a:gd name="connsiteY63" fmla="*/ 114897 h 370805"/>
                  <a:gd name="connsiteX64" fmla="*/ 255706 w 266646"/>
                  <a:gd name="connsiteY64" fmla="*/ 112397 h 370805"/>
                  <a:gd name="connsiteX65" fmla="*/ 262997 w 266646"/>
                  <a:gd name="connsiteY65" fmla="*/ 105106 h 370805"/>
                  <a:gd name="connsiteX66" fmla="*/ 257331 w 266646"/>
                  <a:gd name="connsiteY66" fmla="*/ 56443 h 370805"/>
                  <a:gd name="connsiteX67" fmla="*/ 255081 w 266646"/>
                  <a:gd name="connsiteY67" fmla="*/ 38153 h 370805"/>
                  <a:gd name="connsiteX68" fmla="*/ 256956 w 266646"/>
                  <a:gd name="connsiteY68" fmla="*/ 32278 h 370805"/>
                  <a:gd name="connsiteX69" fmla="*/ 250040 w 266646"/>
                  <a:gd name="connsiteY69" fmla="*/ 6822 h 370805"/>
                  <a:gd name="connsiteX70" fmla="*/ 249790 w 266646"/>
                  <a:gd name="connsiteY70" fmla="*/ 6363 h 370805"/>
                  <a:gd name="connsiteX71" fmla="*/ 242290 w 266646"/>
                  <a:gd name="connsiteY71" fmla="*/ 5905 h 370805"/>
                  <a:gd name="connsiteX72" fmla="*/ 218459 w 266646"/>
                  <a:gd name="connsiteY72" fmla="*/ 4655 h 370805"/>
                  <a:gd name="connsiteX73" fmla="*/ 197794 w 266646"/>
                  <a:gd name="connsiteY73" fmla="*/ 27154 h 370805"/>
                  <a:gd name="connsiteX74" fmla="*/ 186878 w 266646"/>
                  <a:gd name="connsiteY74" fmla="*/ 35403 h 370805"/>
                  <a:gd name="connsiteX75" fmla="*/ 174379 w 266646"/>
                  <a:gd name="connsiteY75" fmla="*/ 38028 h 370805"/>
                  <a:gd name="connsiteX76" fmla="*/ 156630 w 266646"/>
                  <a:gd name="connsiteY76" fmla="*/ 64067 h 370805"/>
                  <a:gd name="connsiteX77" fmla="*/ 149381 w 266646"/>
                  <a:gd name="connsiteY77" fmla="*/ 74150 h 370805"/>
                  <a:gd name="connsiteX78" fmla="*/ 141215 w 266646"/>
                  <a:gd name="connsiteY78" fmla="*/ 69650 h 370805"/>
                  <a:gd name="connsiteX79" fmla="*/ 117508 w 266646"/>
                  <a:gd name="connsiteY79" fmla="*/ 67609 h 370805"/>
                  <a:gd name="connsiteX80" fmla="*/ 109425 w 266646"/>
                  <a:gd name="connsiteY80" fmla="*/ 67192 h 370805"/>
                  <a:gd name="connsiteX81" fmla="*/ 111384 w 266646"/>
                  <a:gd name="connsiteY81" fmla="*/ 78900 h 370805"/>
                  <a:gd name="connsiteX82" fmla="*/ 104301 w 266646"/>
                  <a:gd name="connsiteY82" fmla="*/ 82191 h 370805"/>
                  <a:gd name="connsiteX83" fmla="*/ 102218 w 266646"/>
                  <a:gd name="connsiteY83" fmla="*/ 92524 h 370805"/>
                  <a:gd name="connsiteX84" fmla="*/ 96885 w 266646"/>
                  <a:gd name="connsiteY84" fmla="*/ 111855 h 370805"/>
                  <a:gd name="connsiteX85" fmla="*/ 76761 w 266646"/>
                  <a:gd name="connsiteY85" fmla="*/ 118355 h 370805"/>
                  <a:gd name="connsiteX86" fmla="*/ 58763 w 266646"/>
                  <a:gd name="connsiteY86" fmla="*/ 121355 h 370805"/>
                  <a:gd name="connsiteX87" fmla="*/ 60596 w 266646"/>
                  <a:gd name="connsiteY87" fmla="*/ 136937 h 370805"/>
                  <a:gd name="connsiteX88" fmla="*/ 53721 w 266646"/>
                  <a:gd name="connsiteY88" fmla="*/ 140145 h 370805"/>
                  <a:gd name="connsiteX89" fmla="*/ 50555 w 266646"/>
                  <a:gd name="connsiteY89" fmla="*/ 149103 h 370805"/>
                  <a:gd name="connsiteX90" fmla="*/ 36764 w 266646"/>
                  <a:gd name="connsiteY90" fmla="*/ 165601 h 370805"/>
                  <a:gd name="connsiteX91" fmla="*/ 11433 w 266646"/>
                  <a:gd name="connsiteY91" fmla="*/ 185392 h 370805"/>
                  <a:gd name="connsiteX92" fmla="*/ 3892 w 266646"/>
                  <a:gd name="connsiteY92" fmla="*/ 198307 h 370805"/>
                  <a:gd name="connsiteX93" fmla="*/ 16724 w 266646"/>
                  <a:gd name="connsiteY93" fmla="*/ 213181 h 370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266646" h="370805">
                    <a:moveTo>
                      <a:pt x="16724" y="213181"/>
                    </a:moveTo>
                    <a:cubicBezTo>
                      <a:pt x="16849" y="219347"/>
                      <a:pt x="6392" y="223222"/>
                      <a:pt x="10266" y="229721"/>
                    </a:cubicBezTo>
                    <a:cubicBezTo>
                      <a:pt x="12849" y="234055"/>
                      <a:pt x="22265" y="232721"/>
                      <a:pt x="25515" y="238554"/>
                    </a:cubicBezTo>
                    <a:cubicBezTo>
                      <a:pt x="27015" y="241262"/>
                      <a:pt x="25557" y="244804"/>
                      <a:pt x="26307" y="247428"/>
                    </a:cubicBezTo>
                    <a:cubicBezTo>
                      <a:pt x="26848" y="249387"/>
                      <a:pt x="30598" y="254178"/>
                      <a:pt x="30431" y="256303"/>
                    </a:cubicBezTo>
                    <a:cubicBezTo>
                      <a:pt x="29890" y="263094"/>
                      <a:pt x="-5024" y="267219"/>
                      <a:pt x="13891" y="281426"/>
                    </a:cubicBezTo>
                    <a:cubicBezTo>
                      <a:pt x="19557" y="285676"/>
                      <a:pt x="24432" y="288759"/>
                      <a:pt x="30848" y="289800"/>
                    </a:cubicBezTo>
                    <a:cubicBezTo>
                      <a:pt x="41014" y="291467"/>
                      <a:pt x="41306" y="293217"/>
                      <a:pt x="45889" y="302299"/>
                    </a:cubicBezTo>
                    <a:cubicBezTo>
                      <a:pt x="53763" y="317840"/>
                      <a:pt x="41722" y="327172"/>
                      <a:pt x="43347" y="342755"/>
                    </a:cubicBezTo>
                    <a:cubicBezTo>
                      <a:pt x="43472" y="344088"/>
                      <a:pt x="43764" y="345338"/>
                      <a:pt x="44055" y="346463"/>
                    </a:cubicBezTo>
                    <a:cubicBezTo>
                      <a:pt x="44264" y="346421"/>
                      <a:pt x="44472" y="346421"/>
                      <a:pt x="44680" y="346379"/>
                    </a:cubicBezTo>
                    <a:cubicBezTo>
                      <a:pt x="54221" y="345213"/>
                      <a:pt x="65054" y="343879"/>
                      <a:pt x="71303" y="348004"/>
                    </a:cubicBezTo>
                    <a:cubicBezTo>
                      <a:pt x="74511" y="350087"/>
                      <a:pt x="77178" y="355879"/>
                      <a:pt x="80136" y="362670"/>
                    </a:cubicBezTo>
                    <a:cubicBezTo>
                      <a:pt x="80761" y="364128"/>
                      <a:pt x="81344" y="365420"/>
                      <a:pt x="81803" y="366378"/>
                    </a:cubicBezTo>
                    <a:cubicBezTo>
                      <a:pt x="82177" y="367169"/>
                      <a:pt x="82594" y="367878"/>
                      <a:pt x="82969" y="368586"/>
                    </a:cubicBezTo>
                    <a:cubicBezTo>
                      <a:pt x="87844" y="360295"/>
                      <a:pt x="101218" y="350712"/>
                      <a:pt x="112800" y="343046"/>
                    </a:cubicBezTo>
                    <a:cubicBezTo>
                      <a:pt x="114050" y="342213"/>
                      <a:pt x="115842" y="341380"/>
                      <a:pt x="117883" y="340421"/>
                    </a:cubicBezTo>
                    <a:cubicBezTo>
                      <a:pt x="120925" y="338963"/>
                      <a:pt x="125133" y="337005"/>
                      <a:pt x="126174" y="335422"/>
                    </a:cubicBezTo>
                    <a:cubicBezTo>
                      <a:pt x="127466" y="333422"/>
                      <a:pt x="127466" y="332797"/>
                      <a:pt x="127466" y="332797"/>
                    </a:cubicBezTo>
                    <a:cubicBezTo>
                      <a:pt x="127424" y="332714"/>
                      <a:pt x="127132" y="332422"/>
                      <a:pt x="126882" y="332214"/>
                    </a:cubicBezTo>
                    <a:cubicBezTo>
                      <a:pt x="125758" y="331047"/>
                      <a:pt x="123841" y="329131"/>
                      <a:pt x="124424" y="324839"/>
                    </a:cubicBezTo>
                    <a:cubicBezTo>
                      <a:pt x="124883" y="321548"/>
                      <a:pt x="126382" y="319340"/>
                      <a:pt x="127632" y="317590"/>
                    </a:cubicBezTo>
                    <a:cubicBezTo>
                      <a:pt x="128466" y="316382"/>
                      <a:pt x="129216" y="315340"/>
                      <a:pt x="129507" y="314132"/>
                    </a:cubicBezTo>
                    <a:cubicBezTo>
                      <a:pt x="129716" y="313257"/>
                      <a:pt x="129424" y="312299"/>
                      <a:pt x="129049" y="311090"/>
                    </a:cubicBezTo>
                    <a:cubicBezTo>
                      <a:pt x="128299" y="308590"/>
                      <a:pt x="127132" y="304841"/>
                      <a:pt x="131090" y="300508"/>
                    </a:cubicBezTo>
                    <a:cubicBezTo>
                      <a:pt x="133090" y="298300"/>
                      <a:pt x="136507" y="297883"/>
                      <a:pt x="139798" y="297425"/>
                    </a:cubicBezTo>
                    <a:cubicBezTo>
                      <a:pt x="141548" y="297216"/>
                      <a:pt x="144756" y="296800"/>
                      <a:pt x="145173" y="296008"/>
                    </a:cubicBezTo>
                    <a:cubicBezTo>
                      <a:pt x="146214" y="294133"/>
                      <a:pt x="145839" y="293842"/>
                      <a:pt x="143798" y="292175"/>
                    </a:cubicBezTo>
                    <a:cubicBezTo>
                      <a:pt x="142048" y="290758"/>
                      <a:pt x="139631" y="288842"/>
                      <a:pt x="139590" y="285259"/>
                    </a:cubicBezTo>
                    <a:cubicBezTo>
                      <a:pt x="139423" y="274843"/>
                      <a:pt x="149922" y="272802"/>
                      <a:pt x="156880" y="271427"/>
                    </a:cubicBezTo>
                    <a:cubicBezTo>
                      <a:pt x="159130" y="271010"/>
                      <a:pt x="163796" y="270093"/>
                      <a:pt x="164046" y="269177"/>
                    </a:cubicBezTo>
                    <a:cubicBezTo>
                      <a:pt x="164046" y="269177"/>
                      <a:pt x="164463" y="267427"/>
                      <a:pt x="157963" y="261386"/>
                    </a:cubicBezTo>
                    <a:cubicBezTo>
                      <a:pt x="157213" y="260719"/>
                      <a:pt x="157005" y="259636"/>
                      <a:pt x="157380" y="258719"/>
                    </a:cubicBezTo>
                    <a:cubicBezTo>
                      <a:pt x="159588" y="253345"/>
                      <a:pt x="163130" y="251595"/>
                      <a:pt x="166879" y="249762"/>
                    </a:cubicBezTo>
                    <a:cubicBezTo>
                      <a:pt x="167629" y="249387"/>
                      <a:pt x="168463" y="249012"/>
                      <a:pt x="169296" y="248553"/>
                    </a:cubicBezTo>
                    <a:cubicBezTo>
                      <a:pt x="171379" y="247428"/>
                      <a:pt x="175004" y="246720"/>
                      <a:pt x="179170" y="245970"/>
                    </a:cubicBezTo>
                    <a:cubicBezTo>
                      <a:pt x="180545" y="245720"/>
                      <a:pt x="181670" y="245554"/>
                      <a:pt x="182128" y="245387"/>
                    </a:cubicBezTo>
                    <a:cubicBezTo>
                      <a:pt x="186003" y="242762"/>
                      <a:pt x="185920" y="239179"/>
                      <a:pt x="185795" y="234596"/>
                    </a:cubicBezTo>
                    <a:cubicBezTo>
                      <a:pt x="185670" y="230096"/>
                      <a:pt x="185545" y="225013"/>
                      <a:pt x="189919" y="220597"/>
                    </a:cubicBezTo>
                    <a:cubicBezTo>
                      <a:pt x="192877" y="217597"/>
                      <a:pt x="198002" y="217097"/>
                      <a:pt x="201752" y="216764"/>
                    </a:cubicBezTo>
                    <a:cubicBezTo>
                      <a:pt x="203002" y="216639"/>
                      <a:pt x="204251" y="216514"/>
                      <a:pt x="204835" y="216348"/>
                    </a:cubicBezTo>
                    <a:cubicBezTo>
                      <a:pt x="210668" y="214556"/>
                      <a:pt x="210751" y="214473"/>
                      <a:pt x="215209" y="209348"/>
                    </a:cubicBezTo>
                    <a:cubicBezTo>
                      <a:pt x="215876" y="208556"/>
                      <a:pt x="216126" y="207973"/>
                      <a:pt x="216417" y="207181"/>
                    </a:cubicBezTo>
                    <a:cubicBezTo>
                      <a:pt x="216959" y="205848"/>
                      <a:pt x="217584" y="204182"/>
                      <a:pt x="219750" y="202390"/>
                    </a:cubicBezTo>
                    <a:cubicBezTo>
                      <a:pt x="222000" y="200557"/>
                      <a:pt x="224750" y="200640"/>
                      <a:pt x="226583" y="200724"/>
                    </a:cubicBezTo>
                    <a:cubicBezTo>
                      <a:pt x="226875" y="200724"/>
                      <a:pt x="227125" y="200765"/>
                      <a:pt x="227375" y="200765"/>
                    </a:cubicBezTo>
                    <a:lnTo>
                      <a:pt x="228166" y="200140"/>
                    </a:lnTo>
                    <a:cubicBezTo>
                      <a:pt x="231374" y="197599"/>
                      <a:pt x="231374" y="197599"/>
                      <a:pt x="230375" y="193016"/>
                    </a:cubicBezTo>
                    <a:cubicBezTo>
                      <a:pt x="230083" y="191641"/>
                      <a:pt x="228625" y="189891"/>
                      <a:pt x="227208" y="188183"/>
                    </a:cubicBezTo>
                    <a:cubicBezTo>
                      <a:pt x="225250" y="185767"/>
                      <a:pt x="223000" y="183058"/>
                      <a:pt x="222334" y="179809"/>
                    </a:cubicBezTo>
                    <a:cubicBezTo>
                      <a:pt x="221084" y="173809"/>
                      <a:pt x="221667" y="172267"/>
                      <a:pt x="223583" y="169768"/>
                    </a:cubicBezTo>
                    <a:cubicBezTo>
                      <a:pt x="224208" y="168934"/>
                      <a:pt x="224917" y="168018"/>
                      <a:pt x="225708" y="166310"/>
                    </a:cubicBezTo>
                    <a:cubicBezTo>
                      <a:pt x="226625" y="164351"/>
                      <a:pt x="228666" y="164351"/>
                      <a:pt x="229750" y="164351"/>
                    </a:cubicBezTo>
                    <a:cubicBezTo>
                      <a:pt x="230125" y="164351"/>
                      <a:pt x="230750" y="164351"/>
                      <a:pt x="230916" y="164268"/>
                    </a:cubicBezTo>
                    <a:lnTo>
                      <a:pt x="231124" y="163726"/>
                    </a:lnTo>
                    <a:cubicBezTo>
                      <a:pt x="231083" y="163560"/>
                      <a:pt x="230708" y="163143"/>
                      <a:pt x="230458" y="162893"/>
                    </a:cubicBezTo>
                    <a:cubicBezTo>
                      <a:pt x="229625" y="161935"/>
                      <a:pt x="228333" y="160435"/>
                      <a:pt x="228500" y="158060"/>
                    </a:cubicBezTo>
                    <a:cubicBezTo>
                      <a:pt x="228583" y="156310"/>
                      <a:pt x="228416" y="154977"/>
                      <a:pt x="228250" y="153644"/>
                    </a:cubicBezTo>
                    <a:cubicBezTo>
                      <a:pt x="227875" y="150603"/>
                      <a:pt x="227500" y="147728"/>
                      <a:pt x="230875" y="143020"/>
                    </a:cubicBezTo>
                    <a:cubicBezTo>
                      <a:pt x="236999" y="134562"/>
                      <a:pt x="243624" y="136104"/>
                      <a:pt x="248956" y="137353"/>
                    </a:cubicBezTo>
                    <a:cubicBezTo>
                      <a:pt x="251915" y="138062"/>
                      <a:pt x="254706" y="138728"/>
                      <a:pt x="257289" y="137770"/>
                    </a:cubicBezTo>
                    <a:cubicBezTo>
                      <a:pt x="259664" y="136895"/>
                      <a:pt x="260122" y="135854"/>
                      <a:pt x="260247" y="135520"/>
                    </a:cubicBezTo>
                    <a:cubicBezTo>
                      <a:pt x="261164" y="133312"/>
                      <a:pt x="259331" y="129354"/>
                      <a:pt x="257539" y="125521"/>
                    </a:cubicBezTo>
                    <a:cubicBezTo>
                      <a:pt x="255914" y="122021"/>
                      <a:pt x="254248" y="118397"/>
                      <a:pt x="253998" y="114897"/>
                    </a:cubicBezTo>
                    <a:cubicBezTo>
                      <a:pt x="253914" y="113772"/>
                      <a:pt x="254623" y="112730"/>
                      <a:pt x="255706" y="112397"/>
                    </a:cubicBezTo>
                    <a:cubicBezTo>
                      <a:pt x="259039" y="111355"/>
                      <a:pt x="261414" y="108981"/>
                      <a:pt x="262997" y="105106"/>
                    </a:cubicBezTo>
                    <a:cubicBezTo>
                      <a:pt x="268372" y="92024"/>
                      <a:pt x="262330" y="65776"/>
                      <a:pt x="257331" y="56443"/>
                    </a:cubicBezTo>
                    <a:cubicBezTo>
                      <a:pt x="252290" y="46985"/>
                      <a:pt x="252956" y="44152"/>
                      <a:pt x="255081" y="38153"/>
                    </a:cubicBezTo>
                    <a:cubicBezTo>
                      <a:pt x="255623" y="36569"/>
                      <a:pt x="256289" y="34695"/>
                      <a:pt x="256956" y="32278"/>
                    </a:cubicBezTo>
                    <a:cubicBezTo>
                      <a:pt x="259206" y="23862"/>
                      <a:pt x="254748" y="15571"/>
                      <a:pt x="250040" y="6822"/>
                    </a:cubicBezTo>
                    <a:cubicBezTo>
                      <a:pt x="249956" y="6655"/>
                      <a:pt x="249873" y="6488"/>
                      <a:pt x="249790" y="6363"/>
                    </a:cubicBezTo>
                    <a:cubicBezTo>
                      <a:pt x="247415" y="6363"/>
                      <a:pt x="244957" y="6238"/>
                      <a:pt x="242290" y="5905"/>
                    </a:cubicBezTo>
                    <a:cubicBezTo>
                      <a:pt x="233916" y="4905"/>
                      <a:pt x="226541" y="-761"/>
                      <a:pt x="218459" y="4655"/>
                    </a:cubicBezTo>
                    <a:cubicBezTo>
                      <a:pt x="211209" y="9530"/>
                      <a:pt x="203502" y="20321"/>
                      <a:pt x="197794" y="27154"/>
                    </a:cubicBezTo>
                    <a:cubicBezTo>
                      <a:pt x="193919" y="31778"/>
                      <a:pt x="192253" y="33903"/>
                      <a:pt x="186878" y="35403"/>
                    </a:cubicBezTo>
                    <a:cubicBezTo>
                      <a:pt x="182003" y="36736"/>
                      <a:pt x="178378" y="35653"/>
                      <a:pt x="174379" y="38028"/>
                    </a:cubicBezTo>
                    <a:cubicBezTo>
                      <a:pt x="166338" y="42777"/>
                      <a:pt x="161171" y="56318"/>
                      <a:pt x="156630" y="64067"/>
                    </a:cubicBezTo>
                    <a:cubicBezTo>
                      <a:pt x="154964" y="66901"/>
                      <a:pt x="152380" y="72983"/>
                      <a:pt x="149381" y="74150"/>
                    </a:cubicBezTo>
                    <a:cubicBezTo>
                      <a:pt x="143089" y="76566"/>
                      <a:pt x="144631" y="72275"/>
                      <a:pt x="141215" y="69650"/>
                    </a:cubicBezTo>
                    <a:cubicBezTo>
                      <a:pt x="134090" y="64067"/>
                      <a:pt x="125841" y="66776"/>
                      <a:pt x="117508" y="67609"/>
                    </a:cubicBezTo>
                    <a:cubicBezTo>
                      <a:pt x="115425" y="67817"/>
                      <a:pt x="111217" y="66692"/>
                      <a:pt x="109425" y="67192"/>
                    </a:cubicBezTo>
                    <a:cubicBezTo>
                      <a:pt x="96760" y="70734"/>
                      <a:pt x="111217" y="72650"/>
                      <a:pt x="111384" y="78900"/>
                    </a:cubicBezTo>
                    <a:cubicBezTo>
                      <a:pt x="111509" y="85024"/>
                      <a:pt x="106884" y="79525"/>
                      <a:pt x="104301" y="82191"/>
                    </a:cubicBezTo>
                    <a:cubicBezTo>
                      <a:pt x="101593" y="84941"/>
                      <a:pt x="102718" y="89190"/>
                      <a:pt x="102218" y="92524"/>
                    </a:cubicBezTo>
                    <a:cubicBezTo>
                      <a:pt x="101384" y="97607"/>
                      <a:pt x="100884" y="108231"/>
                      <a:pt x="96885" y="111855"/>
                    </a:cubicBezTo>
                    <a:cubicBezTo>
                      <a:pt x="89052" y="118980"/>
                      <a:pt x="76303" y="105064"/>
                      <a:pt x="76761" y="118355"/>
                    </a:cubicBezTo>
                    <a:cubicBezTo>
                      <a:pt x="72762" y="118105"/>
                      <a:pt x="61429" y="117355"/>
                      <a:pt x="58763" y="121355"/>
                    </a:cubicBezTo>
                    <a:cubicBezTo>
                      <a:pt x="53721" y="128979"/>
                      <a:pt x="68304" y="128562"/>
                      <a:pt x="60596" y="136937"/>
                    </a:cubicBezTo>
                    <a:cubicBezTo>
                      <a:pt x="58888" y="138812"/>
                      <a:pt x="55888" y="137353"/>
                      <a:pt x="53721" y="140145"/>
                    </a:cubicBezTo>
                    <a:cubicBezTo>
                      <a:pt x="52055" y="142270"/>
                      <a:pt x="52221" y="146478"/>
                      <a:pt x="50555" y="149103"/>
                    </a:cubicBezTo>
                    <a:cubicBezTo>
                      <a:pt x="47055" y="154769"/>
                      <a:pt x="41014" y="160393"/>
                      <a:pt x="36764" y="165601"/>
                    </a:cubicBezTo>
                    <a:cubicBezTo>
                      <a:pt x="29640" y="174351"/>
                      <a:pt x="22140" y="181308"/>
                      <a:pt x="11433" y="185392"/>
                    </a:cubicBezTo>
                    <a:cubicBezTo>
                      <a:pt x="5558" y="187641"/>
                      <a:pt x="-608" y="190016"/>
                      <a:pt x="3892" y="198307"/>
                    </a:cubicBezTo>
                    <a:cubicBezTo>
                      <a:pt x="6975" y="203932"/>
                      <a:pt x="16557" y="205682"/>
                      <a:pt x="16724" y="213181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4" name="Полилиния: фигура 123">
                <a:extLst>
                  <a:ext uri="{FF2B5EF4-FFF2-40B4-BE49-F238E27FC236}">
                    <a16:creationId xmlns:a16="http://schemas.microsoft.com/office/drawing/2014/main" id="{CFC34251-94E1-404A-B3E8-5D72BAE730FA}"/>
                  </a:ext>
                </a:extLst>
              </p:cNvPr>
              <p:cNvSpPr/>
              <p:nvPr/>
            </p:nvSpPr>
            <p:spPr>
              <a:xfrm>
                <a:off x="1851957" y="4479956"/>
                <a:ext cx="154155" cy="116658"/>
              </a:xfrm>
              <a:custGeom>
                <a:avLst/>
                <a:gdLst>
                  <a:gd name="connsiteX0" fmla="*/ 22717 w 154154"/>
                  <a:gd name="connsiteY0" fmla="*/ 54590 h 116657"/>
                  <a:gd name="connsiteX1" fmla="*/ 19842 w 154154"/>
                  <a:gd name="connsiteY1" fmla="*/ 80713 h 116657"/>
                  <a:gd name="connsiteX2" fmla="*/ 26175 w 154154"/>
                  <a:gd name="connsiteY2" fmla="*/ 106461 h 116657"/>
                  <a:gd name="connsiteX3" fmla="*/ 41841 w 154154"/>
                  <a:gd name="connsiteY3" fmla="*/ 99878 h 116657"/>
                  <a:gd name="connsiteX4" fmla="*/ 46299 w 154154"/>
                  <a:gd name="connsiteY4" fmla="*/ 106836 h 116657"/>
                  <a:gd name="connsiteX5" fmla="*/ 61547 w 154154"/>
                  <a:gd name="connsiteY5" fmla="*/ 104544 h 116657"/>
                  <a:gd name="connsiteX6" fmla="*/ 66339 w 154154"/>
                  <a:gd name="connsiteY6" fmla="*/ 100419 h 116657"/>
                  <a:gd name="connsiteX7" fmla="*/ 79796 w 154154"/>
                  <a:gd name="connsiteY7" fmla="*/ 95420 h 116657"/>
                  <a:gd name="connsiteX8" fmla="*/ 87795 w 154154"/>
                  <a:gd name="connsiteY8" fmla="*/ 108127 h 116657"/>
                  <a:gd name="connsiteX9" fmla="*/ 90545 w 154154"/>
                  <a:gd name="connsiteY9" fmla="*/ 114877 h 116657"/>
                  <a:gd name="connsiteX10" fmla="*/ 95128 w 154154"/>
                  <a:gd name="connsiteY10" fmla="*/ 113252 h 116657"/>
                  <a:gd name="connsiteX11" fmla="*/ 96628 w 154154"/>
                  <a:gd name="connsiteY11" fmla="*/ 109794 h 116657"/>
                  <a:gd name="connsiteX12" fmla="*/ 104003 w 154154"/>
                  <a:gd name="connsiteY12" fmla="*/ 101378 h 116657"/>
                  <a:gd name="connsiteX13" fmla="*/ 111460 w 154154"/>
                  <a:gd name="connsiteY13" fmla="*/ 102461 h 116657"/>
                  <a:gd name="connsiteX14" fmla="*/ 113210 w 154154"/>
                  <a:gd name="connsiteY14" fmla="*/ 108502 h 116657"/>
                  <a:gd name="connsiteX15" fmla="*/ 113460 w 154154"/>
                  <a:gd name="connsiteY15" fmla="*/ 111210 h 116657"/>
                  <a:gd name="connsiteX16" fmla="*/ 120710 w 154154"/>
                  <a:gd name="connsiteY16" fmla="*/ 114543 h 116657"/>
                  <a:gd name="connsiteX17" fmla="*/ 132709 w 154154"/>
                  <a:gd name="connsiteY17" fmla="*/ 107502 h 116657"/>
                  <a:gd name="connsiteX18" fmla="*/ 135750 w 154154"/>
                  <a:gd name="connsiteY18" fmla="*/ 98086 h 116657"/>
                  <a:gd name="connsiteX19" fmla="*/ 149291 w 154154"/>
                  <a:gd name="connsiteY19" fmla="*/ 86254 h 116657"/>
                  <a:gd name="connsiteX20" fmla="*/ 152624 w 154154"/>
                  <a:gd name="connsiteY20" fmla="*/ 81838 h 116657"/>
                  <a:gd name="connsiteX21" fmla="*/ 155207 w 154154"/>
                  <a:gd name="connsiteY21" fmla="*/ 77880 h 116657"/>
                  <a:gd name="connsiteX22" fmla="*/ 150749 w 154154"/>
                  <a:gd name="connsiteY22" fmla="*/ 71172 h 116657"/>
                  <a:gd name="connsiteX23" fmla="*/ 147874 w 154154"/>
                  <a:gd name="connsiteY23" fmla="*/ 67505 h 116657"/>
                  <a:gd name="connsiteX24" fmla="*/ 144624 w 154154"/>
                  <a:gd name="connsiteY24" fmla="*/ 62047 h 116657"/>
                  <a:gd name="connsiteX25" fmla="*/ 131042 w 154154"/>
                  <a:gd name="connsiteY25" fmla="*/ 53965 h 116657"/>
                  <a:gd name="connsiteX26" fmla="*/ 127334 w 154154"/>
                  <a:gd name="connsiteY26" fmla="*/ 55298 h 116657"/>
                  <a:gd name="connsiteX27" fmla="*/ 115752 w 154154"/>
                  <a:gd name="connsiteY27" fmla="*/ 54506 h 116657"/>
                  <a:gd name="connsiteX28" fmla="*/ 110877 w 154154"/>
                  <a:gd name="connsiteY28" fmla="*/ 47424 h 116657"/>
                  <a:gd name="connsiteX29" fmla="*/ 108460 w 154154"/>
                  <a:gd name="connsiteY29" fmla="*/ 43174 h 116657"/>
                  <a:gd name="connsiteX30" fmla="*/ 102211 w 154154"/>
                  <a:gd name="connsiteY30" fmla="*/ 39882 h 116657"/>
                  <a:gd name="connsiteX31" fmla="*/ 91545 w 154154"/>
                  <a:gd name="connsiteY31" fmla="*/ 30800 h 116657"/>
                  <a:gd name="connsiteX32" fmla="*/ 100045 w 154154"/>
                  <a:gd name="connsiteY32" fmla="*/ 23134 h 116657"/>
                  <a:gd name="connsiteX33" fmla="*/ 100211 w 154154"/>
                  <a:gd name="connsiteY33" fmla="*/ 19259 h 116657"/>
                  <a:gd name="connsiteX34" fmla="*/ 82421 w 154154"/>
                  <a:gd name="connsiteY34" fmla="*/ 12218 h 116657"/>
                  <a:gd name="connsiteX35" fmla="*/ 60964 w 154154"/>
                  <a:gd name="connsiteY35" fmla="*/ 2344 h 116657"/>
                  <a:gd name="connsiteX36" fmla="*/ 54215 w 154154"/>
                  <a:gd name="connsiteY36" fmla="*/ 5843 h 116657"/>
                  <a:gd name="connsiteX37" fmla="*/ 43215 w 154154"/>
                  <a:gd name="connsiteY37" fmla="*/ 5468 h 116657"/>
                  <a:gd name="connsiteX38" fmla="*/ 38466 w 154154"/>
                  <a:gd name="connsiteY38" fmla="*/ 4552 h 116657"/>
                  <a:gd name="connsiteX39" fmla="*/ 33925 w 154154"/>
                  <a:gd name="connsiteY39" fmla="*/ 4343 h 116657"/>
                  <a:gd name="connsiteX40" fmla="*/ 29716 w 154154"/>
                  <a:gd name="connsiteY40" fmla="*/ 8926 h 116657"/>
                  <a:gd name="connsiteX41" fmla="*/ 15551 w 154154"/>
                  <a:gd name="connsiteY41" fmla="*/ 17843 h 116657"/>
                  <a:gd name="connsiteX42" fmla="*/ 2344 w 154154"/>
                  <a:gd name="connsiteY42" fmla="*/ 26134 h 116657"/>
                  <a:gd name="connsiteX43" fmla="*/ 6885 w 154154"/>
                  <a:gd name="connsiteY43" fmla="*/ 38883 h 116657"/>
                  <a:gd name="connsiteX44" fmla="*/ 22717 w 154154"/>
                  <a:gd name="connsiteY44" fmla="*/ 54590 h 116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4154" h="116657">
                    <a:moveTo>
                      <a:pt x="22717" y="54590"/>
                    </a:moveTo>
                    <a:cubicBezTo>
                      <a:pt x="25842" y="61298"/>
                      <a:pt x="19801" y="73297"/>
                      <a:pt x="19842" y="80713"/>
                    </a:cubicBezTo>
                    <a:cubicBezTo>
                      <a:pt x="19926" y="89504"/>
                      <a:pt x="22717" y="98045"/>
                      <a:pt x="26175" y="106461"/>
                    </a:cubicBezTo>
                    <a:cubicBezTo>
                      <a:pt x="33050" y="100711"/>
                      <a:pt x="38216" y="98503"/>
                      <a:pt x="41841" y="99878"/>
                    </a:cubicBezTo>
                    <a:cubicBezTo>
                      <a:pt x="44299" y="100836"/>
                      <a:pt x="45799" y="103169"/>
                      <a:pt x="46299" y="106836"/>
                    </a:cubicBezTo>
                    <a:cubicBezTo>
                      <a:pt x="51423" y="106961"/>
                      <a:pt x="57339" y="106752"/>
                      <a:pt x="61547" y="104544"/>
                    </a:cubicBezTo>
                    <a:cubicBezTo>
                      <a:pt x="63339" y="103628"/>
                      <a:pt x="64797" y="102086"/>
                      <a:pt x="66339" y="100419"/>
                    </a:cubicBezTo>
                    <a:cubicBezTo>
                      <a:pt x="69339" y="97211"/>
                      <a:pt x="73088" y="93253"/>
                      <a:pt x="79796" y="95420"/>
                    </a:cubicBezTo>
                    <a:cubicBezTo>
                      <a:pt x="85171" y="97170"/>
                      <a:pt x="86629" y="103253"/>
                      <a:pt x="87795" y="108127"/>
                    </a:cubicBezTo>
                    <a:cubicBezTo>
                      <a:pt x="88462" y="110919"/>
                      <a:pt x="89295" y="114377"/>
                      <a:pt x="90545" y="114877"/>
                    </a:cubicBezTo>
                    <a:cubicBezTo>
                      <a:pt x="90920" y="115043"/>
                      <a:pt x="92128" y="115168"/>
                      <a:pt x="95128" y="113252"/>
                    </a:cubicBezTo>
                    <a:cubicBezTo>
                      <a:pt x="95836" y="112794"/>
                      <a:pt x="96211" y="111335"/>
                      <a:pt x="96628" y="109794"/>
                    </a:cubicBezTo>
                    <a:cubicBezTo>
                      <a:pt x="97378" y="106836"/>
                      <a:pt x="98545" y="102336"/>
                      <a:pt x="104003" y="101378"/>
                    </a:cubicBezTo>
                    <a:cubicBezTo>
                      <a:pt x="106211" y="101003"/>
                      <a:pt x="109419" y="100669"/>
                      <a:pt x="111460" y="102461"/>
                    </a:cubicBezTo>
                    <a:cubicBezTo>
                      <a:pt x="113377" y="104127"/>
                      <a:pt x="113293" y="106544"/>
                      <a:pt x="113210" y="108502"/>
                    </a:cubicBezTo>
                    <a:cubicBezTo>
                      <a:pt x="113168" y="109544"/>
                      <a:pt x="113127" y="110835"/>
                      <a:pt x="113460" y="111210"/>
                    </a:cubicBezTo>
                    <a:cubicBezTo>
                      <a:pt x="115585" y="113502"/>
                      <a:pt x="118043" y="114835"/>
                      <a:pt x="120710" y="114543"/>
                    </a:cubicBezTo>
                    <a:cubicBezTo>
                      <a:pt x="124584" y="114460"/>
                      <a:pt x="128834" y="111960"/>
                      <a:pt x="132709" y="107502"/>
                    </a:cubicBezTo>
                    <a:cubicBezTo>
                      <a:pt x="135250" y="104544"/>
                      <a:pt x="135500" y="101253"/>
                      <a:pt x="135750" y="98086"/>
                    </a:cubicBezTo>
                    <a:cubicBezTo>
                      <a:pt x="136292" y="91545"/>
                      <a:pt x="137625" y="86462"/>
                      <a:pt x="149291" y="86254"/>
                    </a:cubicBezTo>
                    <a:cubicBezTo>
                      <a:pt x="150124" y="84504"/>
                      <a:pt x="151457" y="83046"/>
                      <a:pt x="152624" y="81838"/>
                    </a:cubicBezTo>
                    <a:cubicBezTo>
                      <a:pt x="154290" y="80171"/>
                      <a:pt x="155290" y="79046"/>
                      <a:pt x="155207" y="77880"/>
                    </a:cubicBezTo>
                    <a:cubicBezTo>
                      <a:pt x="155124" y="76338"/>
                      <a:pt x="152499" y="73255"/>
                      <a:pt x="150749" y="71172"/>
                    </a:cubicBezTo>
                    <a:cubicBezTo>
                      <a:pt x="149582" y="69797"/>
                      <a:pt x="148541" y="68547"/>
                      <a:pt x="147874" y="67505"/>
                    </a:cubicBezTo>
                    <a:cubicBezTo>
                      <a:pt x="146583" y="65505"/>
                      <a:pt x="145541" y="63672"/>
                      <a:pt x="144624" y="62047"/>
                    </a:cubicBezTo>
                    <a:cubicBezTo>
                      <a:pt x="140791" y="55340"/>
                      <a:pt x="139625" y="53298"/>
                      <a:pt x="131042" y="53965"/>
                    </a:cubicBezTo>
                    <a:cubicBezTo>
                      <a:pt x="129584" y="54090"/>
                      <a:pt x="128542" y="54631"/>
                      <a:pt x="127334" y="55298"/>
                    </a:cubicBezTo>
                    <a:cubicBezTo>
                      <a:pt x="124209" y="56964"/>
                      <a:pt x="121210" y="58089"/>
                      <a:pt x="115752" y="54506"/>
                    </a:cubicBezTo>
                    <a:cubicBezTo>
                      <a:pt x="112960" y="52673"/>
                      <a:pt x="111877" y="49882"/>
                      <a:pt x="110877" y="47424"/>
                    </a:cubicBezTo>
                    <a:cubicBezTo>
                      <a:pt x="110169" y="45632"/>
                      <a:pt x="109544" y="44090"/>
                      <a:pt x="108460" y="43174"/>
                    </a:cubicBezTo>
                    <a:cubicBezTo>
                      <a:pt x="107211" y="42132"/>
                      <a:pt x="104669" y="41007"/>
                      <a:pt x="102211" y="39882"/>
                    </a:cubicBezTo>
                    <a:cubicBezTo>
                      <a:pt x="96670" y="37382"/>
                      <a:pt x="91462" y="35008"/>
                      <a:pt x="91545" y="30800"/>
                    </a:cubicBezTo>
                    <a:cubicBezTo>
                      <a:pt x="91628" y="27175"/>
                      <a:pt x="95961" y="24800"/>
                      <a:pt x="100045" y="23134"/>
                    </a:cubicBezTo>
                    <a:cubicBezTo>
                      <a:pt x="100961" y="20759"/>
                      <a:pt x="100419" y="19634"/>
                      <a:pt x="100211" y="19259"/>
                    </a:cubicBezTo>
                    <a:cubicBezTo>
                      <a:pt x="98420" y="15634"/>
                      <a:pt x="89920" y="13843"/>
                      <a:pt x="82421" y="12218"/>
                    </a:cubicBezTo>
                    <a:cubicBezTo>
                      <a:pt x="72838" y="10176"/>
                      <a:pt x="63839" y="8177"/>
                      <a:pt x="60964" y="2344"/>
                    </a:cubicBezTo>
                    <a:cubicBezTo>
                      <a:pt x="58673" y="4010"/>
                      <a:pt x="56339" y="5260"/>
                      <a:pt x="54215" y="5843"/>
                    </a:cubicBezTo>
                    <a:cubicBezTo>
                      <a:pt x="49548" y="7135"/>
                      <a:pt x="46174" y="6260"/>
                      <a:pt x="43215" y="5468"/>
                    </a:cubicBezTo>
                    <a:cubicBezTo>
                      <a:pt x="41632" y="5052"/>
                      <a:pt x="40174" y="4677"/>
                      <a:pt x="38466" y="4552"/>
                    </a:cubicBezTo>
                    <a:cubicBezTo>
                      <a:pt x="36799" y="4427"/>
                      <a:pt x="34799" y="4302"/>
                      <a:pt x="33925" y="4343"/>
                    </a:cubicBezTo>
                    <a:cubicBezTo>
                      <a:pt x="33133" y="5718"/>
                      <a:pt x="32133" y="7052"/>
                      <a:pt x="29716" y="8926"/>
                    </a:cubicBezTo>
                    <a:cubicBezTo>
                      <a:pt x="25134" y="12384"/>
                      <a:pt x="20259" y="15176"/>
                      <a:pt x="15551" y="17843"/>
                    </a:cubicBezTo>
                    <a:cubicBezTo>
                      <a:pt x="10968" y="20426"/>
                      <a:pt x="6468" y="23009"/>
                      <a:pt x="2344" y="26134"/>
                    </a:cubicBezTo>
                    <a:cubicBezTo>
                      <a:pt x="4885" y="28633"/>
                      <a:pt x="6010" y="31550"/>
                      <a:pt x="6885" y="38883"/>
                    </a:cubicBezTo>
                    <a:cubicBezTo>
                      <a:pt x="8426" y="51590"/>
                      <a:pt x="18217" y="44840"/>
                      <a:pt x="22717" y="54590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125" name="Группа 124">
                <a:extLst>
                  <a:ext uri="{FF2B5EF4-FFF2-40B4-BE49-F238E27FC236}">
                    <a16:creationId xmlns:a16="http://schemas.microsoft.com/office/drawing/2014/main" id="{1787E840-CA36-46CF-A7C8-F547F5D0F9EC}"/>
                  </a:ext>
                </a:extLst>
              </p:cNvPr>
              <p:cNvGrpSpPr/>
              <p:nvPr/>
            </p:nvGrpSpPr>
            <p:grpSpPr>
              <a:xfrm>
                <a:off x="4192980" y="2847243"/>
                <a:ext cx="995758" cy="1296673"/>
                <a:chOff x="4192980" y="2847243"/>
                <a:chExt cx="995758" cy="1296673"/>
              </a:xfrm>
            </p:grpSpPr>
            <p:sp>
              <p:nvSpPr>
                <p:cNvPr id="143" name="Полилиния: фигура 142">
                  <a:extLst>
                    <a:ext uri="{FF2B5EF4-FFF2-40B4-BE49-F238E27FC236}">
                      <a16:creationId xmlns:a16="http://schemas.microsoft.com/office/drawing/2014/main" id="{8BCE8573-A4B2-4044-8554-5586DD33B2D7}"/>
                    </a:ext>
                  </a:extLst>
                </p:cNvPr>
                <p:cNvSpPr/>
                <p:nvPr/>
              </p:nvSpPr>
              <p:spPr>
                <a:xfrm>
                  <a:off x="4861679" y="2847243"/>
                  <a:ext cx="54163" cy="45830"/>
                </a:xfrm>
                <a:custGeom>
                  <a:avLst/>
                  <a:gdLst>
                    <a:gd name="connsiteX0" fmla="*/ 49682 w 54162"/>
                    <a:gd name="connsiteY0" fmla="*/ 15263 h 45829"/>
                    <a:gd name="connsiteX1" fmla="*/ 24142 w 54162"/>
                    <a:gd name="connsiteY1" fmla="*/ 2389 h 45829"/>
                    <a:gd name="connsiteX2" fmla="*/ 12185 w 54162"/>
                    <a:gd name="connsiteY2" fmla="*/ 13222 h 45829"/>
                    <a:gd name="connsiteX3" fmla="*/ 10643 w 54162"/>
                    <a:gd name="connsiteY3" fmla="*/ 19054 h 45829"/>
                    <a:gd name="connsiteX4" fmla="*/ 9602 w 54162"/>
                    <a:gd name="connsiteY4" fmla="*/ 22346 h 45829"/>
                    <a:gd name="connsiteX5" fmla="*/ 3560 w 54162"/>
                    <a:gd name="connsiteY5" fmla="*/ 30679 h 45829"/>
                    <a:gd name="connsiteX6" fmla="*/ 9810 w 54162"/>
                    <a:gd name="connsiteY6" fmla="*/ 40761 h 45829"/>
                    <a:gd name="connsiteX7" fmla="*/ 25350 w 54162"/>
                    <a:gd name="connsiteY7" fmla="*/ 41178 h 45829"/>
                    <a:gd name="connsiteX8" fmla="*/ 44140 w 54162"/>
                    <a:gd name="connsiteY8" fmla="*/ 44386 h 45829"/>
                    <a:gd name="connsiteX9" fmla="*/ 55598 w 54162"/>
                    <a:gd name="connsiteY9" fmla="*/ 39803 h 45829"/>
                    <a:gd name="connsiteX10" fmla="*/ 51973 w 54162"/>
                    <a:gd name="connsiteY10" fmla="*/ 33137 h 45829"/>
                    <a:gd name="connsiteX11" fmla="*/ 46890 w 54162"/>
                    <a:gd name="connsiteY11" fmla="*/ 34886 h 45829"/>
                    <a:gd name="connsiteX12" fmla="*/ 40474 w 54162"/>
                    <a:gd name="connsiteY12" fmla="*/ 32262 h 45829"/>
                    <a:gd name="connsiteX13" fmla="*/ 39682 w 54162"/>
                    <a:gd name="connsiteY13" fmla="*/ 27554 h 45829"/>
                    <a:gd name="connsiteX14" fmla="*/ 49682 w 54162"/>
                    <a:gd name="connsiteY14" fmla="*/ 15263 h 45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4162" h="45829">
                      <a:moveTo>
                        <a:pt x="49682" y="15263"/>
                      </a:moveTo>
                      <a:cubicBezTo>
                        <a:pt x="50973" y="5472"/>
                        <a:pt x="31058" y="1889"/>
                        <a:pt x="24142" y="2389"/>
                      </a:cubicBezTo>
                      <a:cubicBezTo>
                        <a:pt x="17309" y="2931"/>
                        <a:pt x="14101" y="7055"/>
                        <a:pt x="12185" y="13222"/>
                      </a:cubicBezTo>
                      <a:cubicBezTo>
                        <a:pt x="11601" y="15138"/>
                        <a:pt x="11185" y="17096"/>
                        <a:pt x="10643" y="19054"/>
                      </a:cubicBezTo>
                      <a:cubicBezTo>
                        <a:pt x="10351" y="20179"/>
                        <a:pt x="10018" y="21263"/>
                        <a:pt x="9602" y="22346"/>
                      </a:cubicBezTo>
                      <a:cubicBezTo>
                        <a:pt x="8143" y="26054"/>
                        <a:pt x="5560" y="27554"/>
                        <a:pt x="3560" y="30679"/>
                      </a:cubicBezTo>
                      <a:cubicBezTo>
                        <a:pt x="352" y="35678"/>
                        <a:pt x="3852" y="40053"/>
                        <a:pt x="9810" y="40761"/>
                      </a:cubicBezTo>
                      <a:cubicBezTo>
                        <a:pt x="15809" y="41511"/>
                        <a:pt x="19726" y="38886"/>
                        <a:pt x="25350" y="41178"/>
                      </a:cubicBezTo>
                      <a:cubicBezTo>
                        <a:pt x="31183" y="43553"/>
                        <a:pt x="37808" y="42803"/>
                        <a:pt x="44140" y="44386"/>
                      </a:cubicBezTo>
                      <a:cubicBezTo>
                        <a:pt x="49682" y="45761"/>
                        <a:pt x="55765" y="48302"/>
                        <a:pt x="55598" y="39803"/>
                      </a:cubicBezTo>
                      <a:cubicBezTo>
                        <a:pt x="55556" y="37553"/>
                        <a:pt x="54431" y="33553"/>
                        <a:pt x="51973" y="33137"/>
                      </a:cubicBezTo>
                      <a:cubicBezTo>
                        <a:pt x="50473" y="32887"/>
                        <a:pt x="48974" y="34845"/>
                        <a:pt x="46890" y="34886"/>
                      </a:cubicBezTo>
                      <a:cubicBezTo>
                        <a:pt x="44766" y="34928"/>
                        <a:pt x="42057" y="33637"/>
                        <a:pt x="40474" y="32262"/>
                      </a:cubicBezTo>
                      <a:cubicBezTo>
                        <a:pt x="38141" y="30220"/>
                        <a:pt x="37849" y="30845"/>
                        <a:pt x="39682" y="27554"/>
                      </a:cubicBezTo>
                      <a:cubicBezTo>
                        <a:pt x="42099" y="23096"/>
                        <a:pt x="48974" y="20596"/>
                        <a:pt x="49682" y="15263"/>
                      </a:cubicBezTo>
                      <a:close/>
                    </a:path>
                  </a:pathLst>
                </a:custGeom>
                <a:noFill/>
                <a:ln w="7144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4" name="Полилиния: фигура 143">
                  <a:extLst>
                    <a:ext uri="{FF2B5EF4-FFF2-40B4-BE49-F238E27FC236}">
                      <a16:creationId xmlns:a16="http://schemas.microsoft.com/office/drawing/2014/main" id="{E9A59711-F666-415D-800C-B4A84FDB8760}"/>
                    </a:ext>
                  </a:extLst>
                </p:cNvPr>
                <p:cNvSpPr/>
                <p:nvPr/>
              </p:nvSpPr>
              <p:spPr>
                <a:xfrm>
                  <a:off x="4192980" y="2877345"/>
                  <a:ext cx="995758" cy="1266571"/>
                </a:xfrm>
                <a:custGeom>
                  <a:avLst/>
                  <a:gdLst>
                    <a:gd name="connsiteX0" fmla="*/ 809915 w 995757"/>
                    <a:gd name="connsiteY0" fmla="*/ 86444 h 1266570"/>
                    <a:gd name="connsiteX1" fmla="*/ 809832 w 995757"/>
                    <a:gd name="connsiteY1" fmla="*/ 109443 h 1266570"/>
                    <a:gd name="connsiteX2" fmla="*/ 805457 w 995757"/>
                    <a:gd name="connsiteY2" fmla="*/ 125150 h 1266570"/>
                    <a:gd name="connsiteX3" fmla="*/ 785708 w 995757"/>
                    <a:gd name="connsiteY3" fmla="*/ 158647 h 1266570"/>
                    <a:gd name="connsiteX4" fmla="*/ 749711 w 995757"/>
                    <a:gd name="connsiteY4" fmla="*/ 163064 h 1266570"/>
                    <a:gd name="connsiteX5" fmla="*/ 727129 w 995757"/>
                    <a:gd name="connsiteY5" fmla="*/ 175979 h 1266570"/>
                    <a:gd name="connsiteX6" fmla="*/ 714922 w 995757"/>
                    <a:gd name="connsiteY6" fmla="*/ 188853 h 1266570"/>
                    <a:gd name="connsiteX7" fmla="*/ 700090 w 995757"/>
                    <a:gd name="connsiteY7" fmla="*/ 203769 h 1266570"/>
                    <a:gd name="connsiteX8" fmla="*/ 714255 w 995757"/>
                    <a:gd name="connsiteY8" fmla="*/ 221518 h 1266570"/>
                    <a:gd name="connsiteX9" fmla="*/ 711714 w 995757"/>
                    <a:gd name="connsiteY9" fmla="*/ 274472 h 1266570"/>
                    <a:gd name="connsiteX10" fmla="*/ 715839 w 995757"/>
                    <a:gd name="connsiteY10" fmla="*/ 282846 h 1266570"/>
                    <a:gd name="connsiteX11" fmla="*/ 711339 w 995757"/>
                    <a:gd name="connsiteY11" fmla="*/ 305053 h 1266570"/>
                    <a:gd name="connsiteX12" fmla="*/ 673508 w 995757"/>
                    <a:gd name="connsiteY12" fmla="*/ 336092 h 1266570"/>
                    <a:gd name="connsiteX13" fmla="*/ 672217 w 995757"/>
                    <a:gd name="connsiteY13" fmla="*/ 347716 h 1266570"/>
                    <a:gd name="connsiteX14" fmla="*/ 663842 w 995757"/>
                    <a:gd name="connsiteY14" fmla="*/ 358674 h 1266570"/>
                    <a:gd name="connsiteX15" fmla="*/ 652135 w 995757"/>
                    <a:gd name="connsiteY15" fmla="*/ 378839 h 1266570"/>
                    <a:gd name="connsiteX16" fmla="*/ 655385 w 995757"/>
                    <a:gd name="connsiteY16" fmla="*/ 407920 h 1266570"/>
                    <a:gd name="connsiteX17" fmla="*/ 639261 w 995757"/>
                    <a:gd name="connsiteY17" fmla="*/ 427627 h 1266570"/>
                    <a:gd name="connsiteX18" fmla="*/ 653302 w 995757"/>
                    <a:gd name="connsiteY18" fmla="*/ 439459 h 1266570"/>
                    <a:gd name="connsiteX19" fmla="*/ 672259 w 995757"/>
                    <a:gd name="connsiteY19" fmla="*/ 449125 h 1266570"/>
                    <a:gd name="connsiteX20" fmla="*/ 693340 w 995757"/>
                    <a:gd name="connsiteY20" fmla="*/ 443667 h 1266570"/>
                    <a:gd name="connsiteX21" fmla="*/ 720088 w 995757"/>
                    <a:gd name="connsiteY21" fmla="*/ 450167 h 1266570"/>
                    <a:gd name="connsiteX22" fmla="*/ 734879 w 995757"/>
                    <a:gd name="connsiteY22" fmla="*/ 468457 h 1266570"/>
                    <a:gd name="connsiteX23" fmla="*/ 748211 w 995757"/>
                    <a:gd name="connsiteY23" fmla="*/ 473290 h 1266570"/>
                    <a:gd name="connsiteX24" fmla="*/ 754669 w 995757"/>
                    <a:gd name="connsiteY24" fmla="*/ 489247 h 1266570"/>
                    <a:gd name="connsiteX25" fmla="*/ 771709 w 995757"/>
                    <a:gd name="connsiteY25" fmla="*/ 526494 h 1266570"/>
                    <a:gd name="connsiteX26" fmla="*/ 766460 w 995757"/>
                    <a:gd name="connsiteY26" fmla="*/ 547451 h 1266570"/>
                    <a:gd name="connsiteX27" fmla="*/ 769543 w 995757"/>
                    <a:gd name="connsiteY27" fmla="*/ 550743 h 1266570"/>
                    <a:gd name="connsiteX28" fmla="*/ 768126 w 995757"/>
                    <a:gd name="connsiteY28" fmla="*/ 557034 h 1266570"/>
                    <a:gd name="connsiteX29" fmla="*/ 770084 w 995757"/>
                    <a:gd name="connsiteY29" fmla="*/ 570033 h 1266570"/>
                    <a:gd name="connsiteX30" fmla="*/ 751086 w 995757"/>
                    <a:gd name="connsiteY30" fmla="*/ 576491 h 1266570"/>
                    <a:gd name="connsiteX31" fmla="*/ 744170 w 995757"/>
                    <a:gd name="connsiteY31" fmla="*/ 585865 h 1266570"/>
                    <a:gd name="connsiteX32" fmla="*/ 736920 w 995757"/>
                    <a:gd name="connsiteY32" fmla="*/ 597156 h 1266570"/>
                    <a:gd name="connsiteX33" fmla="*/ 735420 w 995757"/>
                    <a:gd name="connsiteY33" fmla="*/ 622654 h 1266570"/>
                    <a:gd name="connsiteX34" fmla="*/ 751961 w 995757"/>
                    <a:gd name="connsiteY34" fmla="*/ 634611 h 1266570"/>
                    <a:gd name="connsiteX35" fmla="*/ 767251 w 995757"/>
                    <a:gd name="connsiteY35" fmla="*/ 646235 h 1266570"/>
                    <a:gd name="connsiteX36" fmla="*/ 738212 w 995757"/>
                    <a:gd name="connsiteY36" fmla="*/ 643569 h 1266570"/>
                    <a:gd name="connsiteX37" fmla="*/ 722171 w 995757"/>
                    <a:gd name="connsiteY37" fmla="*/ 626445 h 1266570"/>
                    <a:gd name="connsiteX38" fmla="*/ 714422 w 995757"/>
                    <a:gd name="connsiteY38" fmla="*/ 614113 h 1266570"/>
                    <a:gd name="connsiteX39" fmla="*/ 729046 w 995757"/>
                    <a:gd name="connsiteY39" fmla="*/ 596156 h 1266570"/>
                    <a:gd name="connsiteX40" fmla="*/ 728004 w 995757"/>
                    <a:gd name="connsiteY40" fmla="*/ 588906 h 1266570"/>
                    <a:gd name="connsiteX41" fmla="*/ 732046 w 995757"/>
                    <a:gd name="connsiteY41" fmla="*/ 582240 h 1266570"/>
                    <a:gd name="connsiteX42" fmla="*/ 734546 w 995757"/>
                    <a:gd name="connsiteY42" fmla="*/ 575616 h 1266570"/>
                    <a:gd name="connsiteX43" fmla="*/ 739420 w 995757"/>
                    <a:gd name="connsiteY43" fmla="*/ 571783 h 1266570"/>
                    <a:gd name="connsiteX44" fmla="*/ 736254 w 995757"/>
                    <a:gd name="connsiteY44" fmla="*/ 563908 h 1266570"/>
                    <a:gd name="connsiteX45" fmla="*/ 743128 w 995757"/>
                    <a:gd name="connsiteY45" fmla="*/ 547160 h 1266570"/>
                    <a:gd name="connsiteX46" fmla="*/ 741920 w 995757"/>
                    <a:gd name="connsiteY46" fmla="*/ 528869 h 1266570"/>
                    <a:gd name="connsiteX47" fmla="*/ 734087 w 995757"/>
                    <a:gd name="connsiteY47" fmla="*/ 501788 h 1266570"/>
                    <a:gd name="connsiteX48" fmla="*/ 728796 w 995757"/>
                    <a:gd name="connsiteY48" fmla="*/ 481289 h 1266570"/>
                    <a:gd name="connsiteX49" fmla="*/ 704714 w 995757"/>
                    <a:gd name="connsiteY49" fmla="*/ 481164 h 1266570"/>
                    <a:gd name="connsiteX50" fmla="*/ 680841 w 995757"/>
                    <a:gd name="connsiteY50" fmla="*/ 479123 h 1266570"/>
                    <a:gd name="connsiteX51" fmla="*/ 657968 w 995757"/>
                    <a:gd name="connsiteY51" fmla="*/ 480040 h 1266570"/>
                    <a:gd name="connsiteX52" fmla="*/ 642636 w 995757"/>
                    <a:gd name="connsiteY52" fmla="*/ 497705 h 1266570"/>
                    <a:gd name="connsiteX53" fmla="*/ 632137 w 995757"/>
                    <a:gd name="connsiteY53" fmla="*/ 513870 h 1266570"/>
                    <a:gd name="connsiteX54" fmla="*/ 635470 w 995757"/>
                    <a:gd name="connsiteY54" fmla="*/ 543743 h 1266570"/>
                    <a:gd name="connsiteX55" fmla="*/ 629720 w 995757"/>
                    <a:gd name="connsiteY55" fmla="*/ 571991 h 1266570"/>
                    <a:gd name="connsiteX56" fmla="*/ 584557 w 995757"/>
                    <a:gd name="connsiteY56" fmla="*/ 605488 h 1266570"/>
                    <a:gd name="connsiteX57" fmla="*/ 566808 w 995757"/>
                    <a:gd name="connsiteY57" fmla="*/ 629278 h 1266570"/>
                    <a:gd name="connsiteX58" fmla="*/ 542643 w 995757"/>
                    <a:gd name="connsiteY58" fmla="*/ 652193 h 1266570"/>
                    <a:gd name="connsiteX59" fmla="*/ 526936 w 995757"/>
                    <a:gd name="connsiteY59" fmla="*/ 651027 h 1266570"/>
                    <a:gd name="connsiteX60" fmla="*/ 515937 w 995757"/>
                    <a:gd name="connsiteY60" fmla="*/ 656735 h 1266570"/>
                    <a:gd name="connsiteX61" fmla="*/ 490564 w 995757"/>
                    <a:gd name="connsiteY61" fmla="*/ 658734 h 1266570"/>
                    <a:gd name="connsiteX62" fmla="*/ 474607 w 995757"/>
                    <a:gd name="connsiteY62" fmla="*/ 687024 h 1266570"/>
                    <a:gd name="connsiteX63" fmla="*/ 447567 w 995757"/>
                    <a:gd name="connsiteY63" fmla="*/ 684191 h 1266570"/>
                    <a:gd name="connsiteX64" fmla="*/ 442984 w 995757"/>
                    <a:gd name="connsiteY64" fmla="*/ 669150 h 1266570"/>
                    <a:gd name="connsiteX65" fmla="*/ 393071 w 995757"/>
                    <a:gd name="connsiteY65" fmla="*/ 649068 h 1266570"/>
                    <a:gd name="connsiteX66" fmla="*/ 380864 w 995757"/>
                    <a:gd name="connsiteY66" fmla="*/ 632195 h 1266570"/>
                    <a:gd name="connsiteX67" fmla="*/ 366448 w 995757"/>
                    <a:gd name="connsiteY67" fmla="*/ 592156 h 1266570"/>
                    <a:gd name="connsiteX68" fmla="*/ 403487 w 995757"/>
                    <a:gd name="connsiteY68" fmla="*/ 589698 h 1266570"/>
                    <a:gd name="connsiteX69" fmla="*/ 409195 w 995757"/>
                    <a:gd name="connsiteY69" fmla="*/ 615154 h 1266570"/>
                    <a:gd name="connsiteX70" fmla="*/ 406362 w 995757"/>
                    <a:gd name="connsiteY70" fmla="*/ 626445 h 1266570"/>
                    <a:gd name="connsiteX71" fmla="*/ 420111 w 995757"/>
                    <a:gd name="connsiteY71" fmla="*/ 637819 h 1266570"/>
                    <a:gd name="connsiteX72" fmla="*/ 431777 w 995757"/>
                    <a:gd name="connsiteY72" fmla="*/ 639736 h 1266570"/>
                    <a:gd name="connsiteX73" fmla="*/ 443901 w 995757"/>
                    <a:gd name="connsiteY73" fmla="*/ 633361 h 1266570"/>
                    <a:gd name="connsiteX74" fmla="*/ 455192 w 995757"/>
                    <a:gd name="connsiteY74" fmla="*/ 636903 h 1266570"/>
                    <a:gd name="connsiteX75" fmla="*/ 462066 w 995757"/>
                    <a:gd name="connsiteY75" fmla="*/ 627695 h 1266570"/>
                    <a:gd name="connsiteX76" fmla="*/ 459775 w 995757"/>
                    <a:gd name="connsiteY76" fmla="*/ 610696 h 1266570"/>
                    <a:gd name="connsiteX77" fmla="*/ 470191 w 995757"/>
                    <a:gd name="connsiteY77" fmla="*/ 611030 h 1266570"/>
                    <a:gd name="connsiteX78" fmla="*/ 499647 w 995757"/>
                    <a:gd name="connsiteY78" fmla="*/ 602905 h 1266570"/>
                    <a:gd name="connsiteX79" fmla="*/ 504355 w 995757"/>
                    <a:gd name="connsiteY79" fmla="*/ 590615 h 1266570"/>
                    <a:gd name="connsiteX80" fmla="*/ 507979 w 995757"/>
                    <a:gd name="connsiteY80" fmla="*/ 582323 h 1266570"/>
                    <a:gd name="connsiteX81" fmla="*/ 520687 w 995757"/>
                    <a:gd name="connsiteY81" fmla="*/ 584573 h 1266570"/>
                    <a:gd name="connsiteX82" fmla="*/ 526645 w 995757"/>
                    <a:gd name="connsiteY82" fmla="*/ 570783 h 1266570"/>
                    <a:gd name="connsiteX83" fmla="*/ 541894 w 995757"/>
                    <a:gd name="connsiteY83" fmla="*/ 564616 h 1266570"/>
                    <a:gd name="connsiteX84" fmla="*/ 549768 w 995757"/>
                    <a:gd name="connsiteY84" fmla="*/ 562283 h 1266570"/>
                    <a:gd name="connsiteX85" fmla="*/ 554934 w 995757"/>
                    <a:gd name="connsiteY85" fmla="*/ 563533 h 1266570"/>
                    <a:gd name="connsiteX86" fmla="*/ 570975 w 995757"/>
                    <a:gd name="connsiteY86" fmla="*/ 540993 h 1266570"/>
                    <a:gd name="connsiteX87" fmla="*/ 572350 w 995757"/>
                    <a:gd name="connsiteY87" fmla="*/ 527661 h 1266570"/>
                    <a:gd name="connsiteX88" fmla="*/ 602097 w 995757"/>
                    <a:gd name="connsiteY88" fmla="*/ 498913 h 1266570"/>
                    <a:gd name="connsiteX89" fmla="*/ 610597 w 995757"/>
                    <a:gd name="connsiteY89" fmla="*/ 490164 h 1266570"/>
                    <a:gd name="connsiteX90" fmla="*/ 597639 w 995757"/>
                    <a:gd name="connsiteY90" fmla="*/ 463041 h 1266570"/>
                    <a:gd name="connsiteX91" fmla="*/ 588473 w 995757"/>
                    <a:gd name="connsiteY91" fmla="*/ 430377 h 1266570"/>
                    <a:gd name="connsiteX92" fmla="*/ 592515 w 995757"/>
                    <a:gd name="connsiteY92" fmla="*/ 409462 h 1266570"/>
                    <a:gd name="connsiteX93" fmla="*/ 603639 w 995757"/>
                    <a:gd name="connsiteY93" fmla="*/ 398921 h 1266570"/>
                    <a:gd name="connsiteX94" fmla="*/ 606139 w 995757"/>
                    <a:gd name="connsiteY94" fmla="*/ 384380 h 1266570"/>
                    <a:gd name="connsiteX95" fmla="*/ 615846 w 995757"/>
                    <a:gd name="connsiteY95" fmla="*/ 364215 h 1266570"/>
                    <a:gd name="connsiteX96" fmla="*/ 629137 w 995757"/>
                    <a:gd name="connsiteY96" fmla="*/ 336384 h 1266570"/>
                    <a:gd name="connsiteX97" fmla="*/ 629845 w 995757"/>
                    <a:gd name="connsiteY97" fmla="*/ 325051 h 1266570"/>
                    <a:gd name="connsiteX98" fmla="*/ 638344 w 995757"/>
                    <a:gd name="connsiteY98" fmla="*/ 315385 h 1266570"/>
                    <a:gd name="connsiteX99" fmla="*/ 635178 w 995757"/>
                    <a:gd name="connsiteY99" fmla="*/ 304095 h 1266570"/>
                    <a:gd name="connsiteX100" fmla="*/ 648094 w 995757"/>
                    <a:gd name="connsiteY100" fmla="*/ 294304 h 1266570"/>
                    <a:gd name="connsiteX101" fmla="*/ 659093 w 995757"/>
                    <a:gd name="connsiteY101" fmla="*/ 270805 h 1266570"/>
                    <a:gd name="connsiteX102" fmla="*/ 673384 w 995757"/>
                    <a:gd name="connsiteY102" fmla="*/ 248849 h 1266570"/>
                    <a:gd name="connsiteX103" fmla="*/ 670759 w 995757"/>
                    <a:gd name="connsiteY103" fmla="*/ 234433 h 1266570"/>
                    <a:gd name="connsiteX104" fmla="*/ 677258 w 995757"/>
                    <a:gd name="connsiteY104" fmla="*/ 222642 h 1266570"/>
                    <a:gd name="connsiteX105" fmla="*/ 665426 w 995757"/>
                    <a:gd name="connsiteY105" fmla="*/ 198353 h 1266570"/>
                    <a:gd name="connsiteX106" fmla="*/ 672259 w 995757"/>
                    <a:gd name="connsiteY106" fmla="*/ 171896 h 1266570"/>
                    <a:gd name="connsiteX107" fmla="*/ 683674 w 995757"/>
                    <a:gd name="connsiteY107" fmla="*/ 168147 h 1266570"/>
                    <a:gd name="connsiteX108" fmla="*/ 689507 w 995757"/>
                    <a:gd name="connsiteY108" fmla="*/ 158356 h 1266570"/>
                    <a:gd name="connsiteX109" fmla="*/ 698382 w 995757"/>
                    <a:gd name="connsiteY109" fmla="*/ 148065 h 1266570"/>
                    <a:gd name="connsiteX110" fmla="*/ 703840 w 995757"/>
                    <a:gd name="connsiteY110" fmla="*/ 137565 h 1266570"/>
                    <a:gd name="connsiteX111" fmla="*/ 723171 w 995757"/>
                    <a:gd name="connsiteY111" fmla="*/ 120150 h 1266570"/>
                    <a:gd name="connsiteX112" fmla="*/ 730754 w 995757"/>
                    <a:gd name="connsiteY112" fmla="*/ 98485 h 1266570"/>
                    <a:gd name="connsiteX113" fmla="*/ 737212 w 995757"/>
                    <a:gd name="connsiteY113" fmla="*/ 89486 h 1266570"/>
                    <a:gd name="connsiteX114" fmla="*/ 738337 w 995757"/>
                    <a:gd name="connsiteY114" fmla="*/ 77778 h 1266570"/>
                    <a:gd name="connsiteX115" fmla="*/ 740837 w 995757"/>
                    <a:gd name="connsiteY115" fmla="*/ 68529 h 1266570"/>
                    <a:gd name="connsiteX116" fmla="*/ 721880 w 995757"/>
                    <a:gd name="connsiteY116" fmla="*/ 50364 h 1266570"/>
                    <a:gd name="connsiteX117" fmla="*/ 706089 w 995757"/>
                    <a:gd name="connsiteY117" fmla="*/ 33823 h 1266570"/>
                    <a:gd name="connsiteX118" fmla="*/ 656468 w 995757"/>
                    <a:gd name="connsiteY118" fmla="*/ 13783 h 1266570"/>
                    <a:gd name="connsiteX119" fmla="*/ 656593 w 995757"/>
                    <a:gd name="connsiteY119" fmla="*/ 4409 h 1266570"/>
                    <a:gd name="connsiteX120" fmla="*/ 643552 w 995757"/>
                    <a:gd name="connsiteY120" fmla="*/ 6409 h 1266570"/>
                    <a:gd name="connsiteX121" fmla="*/ 617430 w 995757"/>
                    <a:gd name="connsiteY121" fmla="*/ 33032 h 1266570"/>
                    <a:gd name="connsiteX122" fmla="*/ 600889 w 995757"/>
                    <a:gd name="connsiteY122" fmla="*/ 58571 h 1266570"/>
                    <a:gd name="connsiteX123" fmla="*/ 579599 w 995757"/>
                    <a:gd name="connsiteY123" fmla="*/ 81445 h 1266570"/>
                    <a:gd name="connsiteX124" fmla="*/ 561642 w 995757"/>
                    <a:gd name="connsiteY124" fmla="*/ 101610 h 1266570"/>
                    <a:gd name="connsiteX125" fmla="*/ 509271 w 995757"/>
                    <a:gd name="connsiteY125" fmla="*/ 123775 h 1266570"/>
                    <a:gd name="connsiteX126" fmla="*/ 497605 w 995757"/>
                    <a:gd name="connsiteY126" fmla="*/ 124275 h 1266570"/>
                    <a:gd name="connsiteX127" fmla="*/ 481398 w 995757"/>
                    <a:gd name="connsiteY127" fmla="*/ 145940 h 1266570"/>
                    <a:gd name="connsiteX128" fmla="*/ 462941 w 995757"/>
                    <a:gd name="connsiteY128" fmla="*/ 161772 h 1266570"/>
                    <a:gd name="connsiteX129" fmla="*/ 485148 w 995757"/>
                    <a:gd name="connsiteY129" fmla="*/ 172063 h 1266570"/>
                    <a:gd name="connsiteX130" fmla="*/ 473857 w 995757"/>
                    <a:gd name="connsiteY130" fmla="*/ 194853 h 1266570"/>
                    <a:gd name="connsiteX131" fmla="*/ 459858 w 995757"/>
                    <a:gd name="connsiteY131" fmla="*/ 218184 h 1266570"/>
                    <a:gd name="connsiteX132" fmla="*/ 454109 w 995757"/>
                    <a:gd name="connsiteY132" fmla="*/ 227475 h 1266570"/>
                    <a:gd name="connsiteX133" fmla="*/ 457358 w 995757"/>
                    <a:gd name="connsiteY133" fmla="*/ 235933 h 1266570"/>
                    <a:gd name="connsiteX134" fmla="*/ 449984 w 995757"/>
                    <a:gd name="connsiteY134" fmla="*/ 245099 h 1266570"/>
                    <a:gd name="connsiteX135" fmla="*/ 443109 w 995757"/>
                    <a:gd name="connsiteY135" fmla="*/ 247557 h 1266570"/>
                    <a:gd name="connsiteX136" fmla="*/ 440818 w 995757"/>
                    <a:gd name="connsiteY136" fmla="*/ 244016 h 1266570"/>
                    <a:gd name="connsiteX137" fmla="*/ 440401 w 995757"/>
                    <a:gd name="connsiteY137" fmla="*/ 240016 h 1266570"/>
                    <a:gd name="connsiteX138" fmla="*/ 420944 w 995757"/>
                    <a:gd name="connsiteY138" fmla="*/ 265764 h 1266570"/>
                    <a:gd name="connsiteX139" fmla="*/ 418319 w 995757"/>
                    <a:gd name="connsiteY139" fmla="*/ 279388 h 1266570"/>
                    <a:gd name="connsiteX140" fmla="*/ 430402 w 995757"/>
                    <a:gd name="connsiteY140" fmla="*/ 280180 h 1266570"/>
                    <a:gd name="connsiteX141" fmla="*/ 442401 w 995757"/>
                    <a:gd name="connsiteY141" fmla="*/ 302053 h 1266570"/>
                    <a:gd name="connsiteX142" fmla="*/ 454109 w 995757"/>
                    <a:gd name="connsiteY142" fmla="*/ 306094 h 1266570"/>
                    <a:gd name="connsiteX143" fmla="*/ 447317 w 995757"/>
                    <a:gd name="connsiteY143" fmla="*/ 318510 h 1266570"/>
                    <a:gd name="connsiteX144" fmla="*/ 442776 w 995757"/>
                    <a:gd name="connsiteY144" fmla="*/ 361340 h 1266570"/>
                    <a:gd name="connsiteX145" fmla="*/ 456108 w 995757"/>
                    <a:gd name="connsiteY145" fmla="*/ 375798 h 1266570"/>
                    <a:gd name="connsiteX146" fmla="*/ 422944 w 995757"/>
                    <a:gd name="connsiteY146" fmla="*/ 420252 h 1266570"/>
                    <a:gd name="connsiteX147" fmla="*/ 403987 w 995757"/>
                    <a:gd name="connsiteY147" fmla="*/ 436793 h 1266570"/>
                    <a:gd name="connsiteX148" fmla="*/ 405279 w 995757"/>
                    <a:gd name="connsiteY148" fmla="*/ 414503 h 1266570"/>
                    <a:gd name="connsiteX149" fmla="*/ 391238 w 995757"/>
                    <a:gd name="connsiteY149" fmla="*/ 385088 h 1266570"/>
                    <a:gd name="connsiteX150" fmla="*/ 382281 w 995757"/>
                    <a:gd name="connsiteY150" fmla="*/ 360549 h 1266570"/>
                    <a:gd name="connsiteX151" fmla="*/ 383822 w 995757"/>
                    <a:gd name="connsiteY151" fmla="*/ 351258 h 1266570"/>
                    <a:gd name="connsiteX152" fmla="*/ 371781 w 995757"/>
                    <a:gd name="connsiteY152" fmla="*/ 339592 h 1266570"/>
                    <a:gd name="connsiteX153" fmla="*/ 355366 w 995757"/>
                    <a:gd name="connsiteY153" fmla="*/ 310552 h 1266570"/>
                    <a:gd name="connsiteX154" fmla="*/ 341159 w 995757"/>
                    <a:gd name="connsiteY154" fmla="*/ 283929 h 1266570"/>
                    <a:gd name="connsiteX155" fmla="*/ 337867 w 995757"/>
                    <a:gd name="connsiteY155" fmla="*/ 276513 h 1266570"/>
                    <a:gd name="connsiteX156" fmla="*/ 324160 w 995757"/>
                    <a:gd name="connsiteY156" fmla="*/ 283638 h 1266570"/>
                    <a:gd name="connsiteX157" fmla="*/ 299578 w 995757"/>
                    <a:gd name="connsiteY157" fmla="*/ 300970 h 1266570"/>
                    <a:gd name="connsiteX158" fmla="*/ 296662 w 995757"/>
                    <a:gd name="connsiteY158" fmla="*/ 309511 h 1266570"/>
                    <a:gd name="connsiteX159" fmla="*/ 304662 w 995757"/>
                    <a:gd name="connsiteY159" fmla="*/ 312052 h 1266570"/>
                    <a:gd name="connsiteX160" fmla="*/ 310661 w 995757"/>
                    <a:gd name="connsiteY160" fmla="*/ 313094 h 1266570"/>
                    <a:gd name="connsiteX161" fmla="*/ 312661 w 995757"/>
                    <a:gd name="connsiteY161" fmla="*/ 313552 h 1266570"/>
                    <a:gd name="connsiteX162" fmla="*/ 312536 w 995757"/>
                    <a:gd name="connsiteY162" fmla="*/ 315594 h 1266570"/>
                    <a:gd name="connsiteX163" fmla="*/ 312661 w 995757"/>
                    <a:gd name="connsiteY163" fmla="*/ 317802 h 1266570"/>
                    <a:gd name="connsiteX164" fmla="*/ 312827 w 995757"/>
                    <a:gd name="connsiteY164" fmla="*/ 320135 h 1266570"/>
                    <a:gd name="connsiteX165" fmla="*/ 321910 w 995757"/>
                    <a:gd name="connsiteY165" fmla="*/ 344883 h 1266570"/>
                    <a:gd name="connsiteX166" fmla="*/ 314661 w 995757"/>
                    <a:gd name="connsiteY166" fmla="*/ 373964 h 1266570"/>
                    <a:gd name="connsiteX167" fmla="*/ 307578 w 995757"/>
                    <a:gd name="connsiteY167" fmla="*/ 377589 h 1266570"/>
                    <a:gd name="connsiteX168" fmla="*/ 299787 w 995757"/>
                    <a:gd name="connsiteY168" fmla="*/ 381839 h 1266570"/>
                    <a:gd name="connsiteX169" fmla="*/ 286746 w 995757"/>
                    <a:gd name="connsiteY169" fmla="*/ 414836 h 1266570"/>
                    <a:gd name="connsiteX170" fmla="*/ 297412 w 995757"/>
                    <a:gd name="connsiteY170" fmla="*/ 421169 h 1266570"/>
                    <a:gd name="connsiteX171" fmla="*/ 306370 w 995757"/>
                    <a:gd name="connsiteY171" fmla="*/ 438084 h 1266570"/>
                    <a:gd name="connsiteX172" fmla="*/ 302662 w 995757"/>
                    <a:gd name="connsiteY172" fmla="*/ 441668 h 1266570"/>
                    <a:gd name="connsiteX173" fmla="*/ 300204 w 995757"/>
                    <a:gd name="connsiteY173" fmla="*/ 443584 h 1266570"/>
                    <a:gd name="connsiteX174" fmla="*/ 301328 w 995757"/>
                    <a:gd name="connsiteY174" fmla="*/ 445417 h 1266570"/>
                    <a:gd name="connsiteX175" fmla="*/ 302662 w 995757"/>
                    <a:gd name="connsiteY175" fmla="*/ 451417 h 1266570"/>
                    <a:gd name="connsiteX176" fmla="*/ 294621 w 995757"/>
                    <a:gd name="connsiteY176" fmla="*/ 457791 h 1266570"/>
                    <a:gd name="connsiteX177" fmla="*/ 289913 w 995757"/>
                    <a:gd name="connsiteY177" fmla="*/ 452250 h 1266570"/>
                    <a:gd name="connsiteX178" fmla="*/ 278455 w 995757"/>
                    <a:gd name="connsiteY178" fmla="*/ 454625 h 1266570"/>
                    <a:gd name="connsiteX179" fmla="*/ 276914 w 995757"/>
                    <a:gd name="connsiteY179" fmla="*/ 457458 h 1266570"/>
                    <a:gd name="connsiteX180" fmla="*/ 277913 w 995757"/>
                    <a:gd name="connsiteY180" fmla="*/ 457708 h 1266570"/>
                    <a:gd name="connsiteX181" fmla="*/ 282705 w 995757"/>
                    <a:gd name="connsiteY181" fmla="*/ 460499 h 1266570"/>
                    <a:gd name="connsiteX182" fmla="*/ 285871 w 995757"/>
                    <a:gd name="connsiteY182" fmla="*/ 472457 h 1266570"/>
                    <a:gd name="connsiteX183" fmla="*/ 273956 w 995757"/>
                    <a:gd name="connsiteY183" fmla="*/ 475998 h 1266570"/>
                    <a:gd name="connsiteX184" fmla="*/ 267873 w 995757"/>
                    <a:gd name="connsiteY184" fmla="*/ 476332 h 1266570"/>
                    <a:gd name="connsiteX185" fmla="*/ 234417 w 995757"/>
                    <a:gd name="connsiteY185" fmla="*/ 488289 h 1266570"/>
                    <a:gd name="connsiteX186" fmla="*/ 229542 w 995757"/>
                    <a:gd name="connsiteY186" fmla="*/ 496497 h 1266570"/>
                    <a:gd name="connsiteX187" fmla="*/ 218001 w 995757"/>
                    <a:gd name="connsiteY187" fmla="*/ 509662 h 1266570"/>
                    <a:gd name="connsiteX188" fmla="*/ 204127 w 995757"/>
                    <a:gd name="connsiteY188" fmla="*/ 509329 h 1266570"/>
                    <a:gd name="connsiteX189" fmla="*/ 189628 w 995757"/>
                    <a:gd name="connsiteY189" fmla="*/ 508996 h 1266570"/>
                    <a:gd name="connsiteX190" fmla="*/ 186004 w 995757"/>
                    <a:gd name="connsiteY190" fmla="*/ 510496 h 1266570"/>
                    <a:gd name="connsiteX191" fmla="*/ 169422 w 995757"/>
                    <a:gd name="connsiteY191" fmla="*/ 512954 h 1266570"/>
                    <a:gd name="connsiteX192" fmla="*/ 167214 w 995757"/>
                    <a:gd name="connsiteY192" fmla="*/ 506829 h 1266570"/>
                    <a:gd name="connsiteX193" fmla="*/ 162756 w 995757"/>
                    <a:gd name="connsiteY193" fmla="*/ 509162 h 1266570"/>
                    <a:gd name="connsiteX194" fmla="*/ 156631 w 995757"/>
                    <a:gd name="connsiteY194" fmla="*/ 512662 h 1266570"/>
                    <a:gd name="connsiteX195" fmla="*/ 142590 w 995757"/>
                    <a:gd name="connsiteY195" fmla="*/ 513370 h 1266570"/>
                    <a:gd name="connsiteX196" fmla="*/ 125133 w 995757"/>
                    <a:gd name="connsiteY196" fmla="*/ 516745 h 1266570"/>
                    <a:gd name="connsiteX197" fmla="*/ 123009 w 995757"/>
                    <a:gd name="connsiteY197" fmla="*/ 521536 h 1266570"/>
                    <a:gd name="connsiteX198" fmla="*/ 116926 w 995757"/>
                    <a:gd name="connsiteY198" fmla="*/ 529994 h 1266570"/>
                    <a:gd name="connsiteX199" fmla="*/ 107593 w 995757"/>
                    <a:gd name="connsiteY199" fmla="*/ 526578 h 1266570"/>
                    <a:gd name="connsiteX200" fmla="*/ 103343 w 995757"/>
                    <a:gd name="connsiteY200" fmla="*/ 524120 h 1266570"/>
                    <a:gd name="connsiteX201" fmla="*/ 93719 w 995757"/>
                    <a:gd name="connsiteY201" fmla="*/ 534827 h 1266570"/>
                    <a:gd name="connsiteX202" fmla="*/ 88178 w 995757"/>
                    <a:gd name="connsiteY202" fmla="*/ 544493 h 1266570"/>
                    <a:gd name="connsiteX203" fmla="*/ 53222 w 995757"/>
                    <a:gd name="connsiteY203" fmla="*/ 551742 h 1266570"/>
                    <a:gd name="connsiteX204" fmla="*/ 48889 w 995757"/>
                    <a:gd name="connsiteY204" fmla="*/ 551326 h 1266570"/>
                    <a:gd name="connsiteX205" fmla="*/ 49681 w 995757"/>
                    <a:gd name="connsiteY205" fmla="*/ 562617 h 1266570"/>
                    <a:gd name="connsiteX206" fmla="*/ 50222 w 995757"/>
                    <a:gd name="connsiteY206" fmla="*/ 577741 h 1266570"/>
                    <a:gd name="connsiteX207" fmla="*/ 48181 w 995757"/>
                    <a:gd name="connsiteY207" fmla="*/ 583782 h 1266570"/>
                    <a:gd name="connsiteX208" fmla="*/ 46431 w 995757"/>
                    <a:gd name="connsiteY208" fmla="*/ 592989 h 1266570"/>
                    <a:gd name="connsiteX209" fmla="*/ 51264 w 995757"/>
                    <a:gd name="connsiteY209" fmla="*/ 595614 h 1266570"/>
                    <a:gd name="connsiteX210" fmla="*/ 52514 w 995757"/>
                    <a:gd name="connsiteY210" fmla="*/ 595864 h 1266570"/>
                    <a:gd name="connsiteX211" fmla="*/ 53014 w 995757"/>
                    <a:gd name="connsiteY211" fmla="*/ 597031 h 1266570"/>
                    <a:gd name="connsiteX212" fmla="*/ 45681 w 995757"/>
                    <a:gd name="connsiteY212" fmla="*/ 617362 h 1266570"/>
                    <a:gd name="connsiteX213" fmla="*/ 42098 w 995757"/>
                    <a:gd name="connsiteY213" fmla="*/ 621654 h 1266570"/>
                    <a:gd name="connsiteX214" fmla="*/ 39432 w 995757"/>
                    <a:gd name="connsiteY214" fmla="*/ 625154 h 1266570"/>
                    <a:gd name="connsiteX215" fmla="*/ 28391 w 995757"/>
                    <a:gd name="connsiteY215" fmla="*/ 643944 h 1266570"/>
                    <a:gd name="connsiteX216" fmla="*/ 27266 w 995757"/>
                    <a:gd name="connsiteY216" fmla="*/ 647735 h 1266570"/>
                    <a:gd name="connsiteX217" fmla="*/ 22516 w 995757"/>
                    <a:gd name="connsiteY217" fmla="*/ 653568 h 1266570"/>
                    <a:gd name="connsiteX218" fmla="*/ 20058 w 995757"/>
                    <a:gd name="connsiteY218" fmla="*/ 654985 h 1266570"/>
                    <a:gd name="connsiteX219" fmla="*/ 13517 w 995757"/>
                    <a:gd name="connsiteY219" fmla="*/ 657234 h 1266570"/>
                    <a:gd name="connsiteX220" fmla="*/ 2934 w 995757"/>
                    <a:gd name="connsiteY220" fmla="*/ 663234 h 1266570"/>
                    <a:gd name="connsiteX221" fmla="*/ 3101 w 995757"/>
                    <a:gd name="connsiteY221" fmla="*/ 669692 h 1266570"/>
                    <a:gd name="connsiteX222" fmla="*/ 15933 w 995757"/>
                    <a:gd name="connsiteY222" fmla="*/ 674233 h 1266570"/>
                    <a:gd name="connsiteX223" fmla="*/ 26516 w 995757"/>
                    <a:gd name="connsiteY223" fmla="*/ 676900 h 1266570"/>
                    <a:gd name="connsiteX224" fmla="*/ 34182 w 995757"/>
                    <a:gd name="connsiteY224" fmla="*/ 685357 h 1266570"/>
                    <a:gd name="connsiteX225" fmla="*/ 29141 w 995757"/>
                    <a:gd name="connsiteY225" fmla="*/ 695565 h 1266570"/>
                    <a:gd name="connsiteX226" fmla="*/ 24141 w 995757"/>
                    <a:gd name="connsiteY226" fmla="*/ 704689 h 1266570"/>
                    <a:gd name="connsiteX227" fmla="*/ 28807 w 995757"/>
                    <a:gd name="connsiteY227" fmla="*/ 711189 h 1266570"/>
                    <a:gd name="connsiteX228" fmla="*/ 48098 w 995757"/>
                    <a:gd name="connsiteY228" fmla="*/ 709106 h 1266570"/>
                    <a:gd name="connsiteX229" fmla="*/ 49264 w 995757"/>
                    <a:gd name="connsiteY229" fmla="*/ 708272 h 1266570"/>
                    <a:gd name="connsiteX230" fmla="*/ 50556 w 995757"/>
                    <a:gd name="connsiteY230" fmla="*/ 708897 h 1266570"/>
                    <a:gd name="connsiteX231" fmla="*/ 57305 w 995757"/>
                    <a:gd name="connsiteY231" fmla="*/ 713189 h 1266570"/>
                    <a:gd name="connsiteX232" fmla="*/ 75762 w 995757"/>
                    <a:gd name="connsiteY232" fmla="*/ 717397 h 1266570"/>
                    <a:gd name="connsiteX233" fmla="*/ 77679 w 995757"/>
                    <a:gd name="connsiteY233" fmla="*/ 714688 h 1266570"/>
                    <a:gd name="connsiteX234" fmla="*/ 79679 w 995757"/>
                    <a:gd name="connsiteY234" fmla="*/ 717355 h 1266570"/>
                    <a:gd name="connsiteX235" fmla="*/ 104177 w 995757"/>
                    <a:gd name="connsiteY235" fmla="*/ 722355 h 1266570"/>
                    <a:gd name="connsiteX236" fmla="*/ 106718 w 995757"/>
                    <a:gd name="connsiteY236" fmla="*/ 721938 h 1266570"/>
                    <a:gd name="connsiteX237" fmla="*/ 126925 w 995757"/>
                    <a:gd name="connsiteY237" fmla="*/ 727438 h 1266570"/>
                    <a:gd name="connsiteX238" fmla="*/ 134258 w 995757"/>
                    <a:gd name="connsiteY238" fmla="*/ 732479 h 1266570"/>
                    <a:gd name="connsiteX239" fmla="*/ 139091 w 995757"/>
                    <a:gd name="connsiteY239" fmla="*/ 734187 h 1266570"/>
                    <a:gd name="connsiteX240" fmla="*/ 148882 w 995757"/>
                    <a:gd name="connsiteY240" fmla="*/ 739561 h 1266570"/>
                    <a:gd name="connsiteX241" fmla="*/ 152673 w 995757"/>
                    <a:gd name="connsiteY241" fmla="*/ 744145 h 1266570"/>
                    <a:gd name="connsiteX242" fmla="*/ 158714 w 995757"/>
                    <a:gd name="connsiteY242" fmla="*/ 748686 h 1266570"/>
                    <a:gd name="connsiteX243" fmla="*/ 163297 w 995757"/>
                    <a:gd name="connsiteY243" fmla="*/ 749853 h 1266570"/>
                    <a:gd name="connsiteX244" fmla="*/ 179296 w 995757"/>
                    <a:gd name="connsiteY244" fmla="*/ 758519 h 1266570"/>
                    <a:gd name="connsiteX245" fmla="*/ 176838 w 995757"/>
                    <a:gd name="connsiteY245" fmla="*/ 769309 h 1266570"/>
                    <a:gd name="connsiteX246" fmla="*/ 167297 w 995757"/>
                    <a:gd name="connsiteY246" fmla="*/ 773809 h 1266570"/>
                    <a:gd name="connsiteX247" fmla="*/ 162006 w 995757"/>
                    <a:gd name="connsiteY247" fmla="*/ 775601 h 1266570"/>
                    <a:gd name="connsiteX248" fmla="*/ 161756 w 995757"/>
                    <a:gd name="connsiteY248" fmla="*/ 786225 h 1266570"/>
                    <a:gd name="connsiteX249" fmla="*/ 163172 w 995757"/>
                    <a:gd name="connsiteY249" fmla="*/ 789349 h 1266570"/>
                    <a:gd name="connsiteX250" fmla="*/ 181629 w 995757"/>
                    <a:gd name="connsiteY250" fmla="*/ 811514 h 1266570"/>
                    <a:gd name="connsiteX251" fmla="*/ 185545 w 995757"/>
                    <a:gd name="connsiteY251" fmla="*/ 814847 h 1266570"/>
                    <a:gd name="connsiteX252" fmla="*/ 189295 w 995757"/>
                    <a:gd name="connsiteY252" fmla="*/ 816222 h 1266570"/>
                    <a:gd name="connsiteX253" fmla="*/ 193670 w 995757"/>
                    <a:gd name="connsiteY253" fmla="*/ 816264 h 1266570"/>
                    <a:gd name="connsiteX254" fmla="*/ 197128 w 995757"/>
                    <a:gd name="connsiteY254" fmla="*/ 816431 h 1266570"/>
                    <a:gd name="connsiteX255" fmla="*/ 209085 w 995757"/>
                    <a:gd name="connsiteY255" fmla="*/ 814764 h 1266570"/>
                    <a:gd name="connsiteX256" fmla="*/ 213168 w 995757"/>
                    <a:gd name="connsiteY256" fmla="*/ 812556 h 1266570"/>
                    <a:gd name="connsiteX257" fmla="*/ 223376 w 995757"/>
                    <a:gd name="connsiteY257" fmla="*/ 808890 h 1266570"/>
                    <a:gd name="connsiteX258" fmla="*/ 232334 w 995757"/>
                    <a:gd name="connsiteY258" fmla="*/ 815139 h 1266570"/>
                    <a:gd name="connsiteX259" fmla="*/ 234625 w 995757"/>
                    <a:gd name="connsiteY259" fmla="*/ 818431 h 1266570"/>
                    <a:gd name="connsiteX260" fmla="*/ 242749 w 995757"/>
                    <a:gd name="connsiteY260" fmla="*/ 821222 h 1266570"/>
                    <a:gd name="connsiteX261" fmla="*/ 245583 w 995757"/>
                    <a:gd name="connsiteY261" fmla="*/ 814473 h 1266570"/>
                    <a:gd name="connsiteX262" fmla="*/ 251124 w 995757"/>
                    <a:gd name="connsiteY262" fmla="*/ 803432 h 1266570"/>
                    <a:gd name="connsiteX263" fmla="*/ 261665 w 995757"/>
                    <a:gd name="connsiteY263" fmla="*/ 801224 h 1266570"/>
                    <a:gd name="connsiteX264" fmla="*/ 269914 w 995757"/>
                    <a:gd name="connsiteY264" fmla="*/ 814431 h 1266570"/>
                    <a:gd name="connsiteX265" fmla="*/ 272122 w 995757"/>
                    <a:gd name="connsiteY265" fmla="*/ 820222 h 1266570"/>
                    <a:gd name="connsiteX266" fmla="*/ 276789 w 995757"/>
                    <a:gd name="connsiteY266" fmla="*/ 821180 h 1266570"/>
                    <a:gd name="connsiteX267" fmla="*/ 283455 w 995757"/>
                    <a:gd name="connsiteY267" fmla="*/ 822180 h 1266570"/>
                    <a:gd name="connsiteX268" fmla="*/ 287288 w 995757"/>
                    <a:gd name="connsiteY268" fmla="*/ 829597 h 1266570"/>
                    <a:gd name="connsiteX269" fmla="*/ 289621 w 995757"/>
                    <a:gd name="connsiteY269" fmla="*/ 834846 h 1266570"/>
                    <a:gd name="connsiteX270" fmla="*/ 296412 w 995757"/>
                    <a:gd name="connsiteY270" fmla="*/ 836346 h 1266570"/>
                    <a:gd name="connsiteX271" fmla="*/ 304286 w 995757"/>
                    <a:gd name="connsiteY271" fmla="*/ 837679 h 1266570"/>
                    <a:gd name="connsiteX272" fmla="*/ 309578 w 995757"/>
                    <a:gd name="connsiteY272" fmla="*/ 844095 h 1266570"/>
                    <a:gd name="connsiteX273" fmla="*/ 311286 w 995757"/>
                    <a:gd name="connsiteY273" fmla="*/ 848762 h 1266570"/>
                    <a:gd name="connsiteX274" fmla="*/ 315536 w 995757"/>
                    <a:gd name="connsiteY274" fmla="*/ 853970 h 1266570"/>
                    <a:gd name="connsiteX275" fmla="*/ 322243 w 995757"/>
                    <a:gd name="connsiteY275" fmla="*/ 867885 h 1266570"/>
                    <a:gd name="connsiteX276" fmla="*/ 311619 w 995757"/>
                    <a:gd name="connsiteY276" fmla="*/ 877510 h 1266570"/>
                    <a:gd name="connsiteX277" fmla="*/ 306370 w 995757"/>
                    <a:gd name="connsiteY277" fmla="*/ 878884 h 1266570"/>
                    <a:gd name="connsiteX278" fmla="*/ 305870 w 995757"/>
                    <a:gd name="connsiteY278" fmla="*/ 898466 h 1266570"/>
                    <a:gd name="connsiteX279" fmla="*/ 307953 w 995757"/>
                    <a:gd name="connsiteY279" fmla="*/ 905924 h 1266570"/>
                    <a:gd name="connsiteX280" fmla="*/ 308786 w 995757"/>
                    <a:gd name="connsiteY280" fmla="*/ 912548 h 1266570"/>
                    <a:gd name="connsiteX281" fmla="*/ 313411 w 995757"/>
                    <a:gd name="connsiteY281" fmla="*/ 917590 h 1266570"/>
                    <a:gd name="connsiteX282" fmla="*/ 317911 w 995757"/>
                    <a:gd name="connsiteY282" fmla="*/ 918673 h 1266570"/>
                    <a:gd name="connsiteX283" fmla="*/ 326618 w 995757"/>
                    <a:gd name="connsiteY283" fmla="*/ 922173 h 1266570"/>
                    <a:gd name="connsiteX284" fmla="*/ 326118 w 995757"/>
                    <a:gd name="connsiteY284" fmla="*/ 949546 h 1266570"/>
                    <a:gd name="connsiteX285" fmla="*/ 324077 w 995757"/>
                    <a:gd name="connsiteY285" fmla="*/ 953420 h 1266570"/>
                    <a:gd name="connsiteX286" fmla="*/ 323660 w 995757"/>
                    <a:gd name="connsiteY286" fmla="*/ 954295 h 1266570"/>
                    <a:gd name="connsiteX287" fmla="*/ 318369 w 995757"/>
                    <a:gd name="connsiteY287" fmla="*/ 975169 h 1266570"/>
                    <a:gd name="connsiteX288" fmla="*/ 324910 w 995757"/>
                    <a:gd name="connsiteY288" fmla="*/ 979627 h 1266570"/>
                    <a:gd name="connsiteX289" fmla="*/ 331159 w 995757"/>
                    <a:gd name="connsiteY289" fmla="*/ 978877 h 1266570"/>
                    <a:gd name="connsiteX290" fmla="*/ 337326 w 995757"/>
                    <a:gd name="connsiteY290" fmla="*/ 976669 h 1266570"/>
                    <a:gd name="connsiteX291" fmla="*/ 348450 w 995757"/>
                    <a:gd name="connsiteY291" fmla="*/ 978377 h 1266570"/>
                    <a:gd name="connsiteX292" fmla="*/ 352075 w 995757"/>
                    <a:gd name="connsiteY292" fmla="*/ 980460 h 1266570"/>
                    <a:gd name="connsiteX293" fmla="*/ 367990 w 995757"/>
                    <a:gd name="connsiteY293" fmla="*/ 982627 h 1266570"/>
                    <a:gd name="connsiteX294" fmla="*/ 378406 w 995757"/>
                    <a:gd name="connsiteY294" fmla="*/ 979627 h 1266570"/>
                    <a:gd name="connsiteX295" fmla="*/ 390405 w 995757"/>
                    <a:gd name="connsiteY295" fmla="*/ 981502 h 1266570"/>
                    <a:gd name="connsiteX296" fmla="*/ 396321 w 995757"/>
                    <a:gd name="connsiteY296" fmla="*/ 997834 h 1266570"/>
                    <a:gd name="connsiteX297" fmla="*/ 396821 w 995757"/>
                    <a:gd name="connsiteY297" fmla="*/ 1002125 h 1266570"/>
                    <a:gd name="connsiteX298" fmla="*/ 408737 w 995757"/>
                    <a:gd name="connsiteY298" fmla="*/ 1015874 h 1266570"/>
                    <a:gd name="connsiteX299" fmla="*/ 415320 w 995757"/>
                    <a:gd name="connsiteY299" fmla="*/ 1018374 h 1266570"/>
                    <a:gd name="connsiteX300" fmla="*/ 419028 w 995757"/>
                    <a:gd name="connsiteY300" fmla="*/ 1019832 h 1266570"/>
                    <a:gd name="connsiteX301" fmla="*/ 437943 w 995757"/>
                    <a:gd name="connsiteY301" fmla="*/ 1040206 h 1266570"/>
                    <a:gd name="connsiteX302" fmla="*/ 457692 w 995757"/>
                    <a:gd name="connsiteY302" fmla="*/ 1046788 h 1266570"/>
                    <a:gd name="connsiteX303" fmla="*/ 459316 w 995757"/>
                    <a:gd name="connsiteY303" fmla="*/ 1046788 h 1266570"/>
                    <a:gd name="connsiteX304" fmla="*/ 459400 w 995757"/>
                    <a:gd name="connsiteY304" fmla="*/ 1046788 h 1266570"/>
                    <a:gd name="connsiteX305" fmla="*/ 485023 w 995757"/>
                    <a:gd name="connsiteY305" fmla="*/ 1053121 h 1266570"/>
                    <a:gd name="connsiteX306" fmla="*/ 488773 w 995757"/>
                    <a:gd name="connsiteY306" fmla="*/ 1054913 h 1266570"/>
                    <a:gd name="connsiteX307" fmla="*/ 493147 w 995757"/>
                    <a:gd name="connsiteY307" fmla="*/ 1056204 h 1266570"/>
                    <a:gd name="connsiteX308" fmla="*/ 502938 w 995757"/>
                    <a:gd name="connsiteY308" fmla="*/ 1059871 h 1266570"/>
                    <a:gd name="connsiteX309" fmla="*/ 514937 w 995757"/>
                    <a:gd name="connsiteY309" fmla="*/ 1069995 h 1266570"/>
                    <a:gd name="connsiteX310" fmla="*/ 517687 w 995757"/>
                    <a:gd name="connsiteY310" fmla="*/ 1076578 h 1266570"/>
                    <a:gd name="connsiteX311" fmla="*/ 517812 w 995757"/>
                    <a:gd name="connsiteY311" fmla="*/ 1077203 h 1266570"/>
                    <a:gd name="connsiteX312" fmla="*/ 521062 w 995757"/>
                    <a:gd name="connsiteY312" fmla="*/ 1078328 h 1266570"/>
                    <a:gd name="connsiteX313" fmla="*/ 531769 w 995757"/>
                    <a:gd name="connsiteY313" fmla="*/ 1076828 h 1266570"/>
                    <a:gd name="connsiteX314" fmla="*/ 534269 w 995757"/>
                    <a:gd name="connsiteY314" fmla="*/ 1076161 h 1266570"/>
                    <a:gd name="connsiteX315" fmla="*/ 535685 w 995757"/>
                    <a:gd name="connsiteY315" fmla="*/ 1075786 h 1266570"/>
                    <a:gd name="connsiteX316" fmla="*/ 536644 w 995757"/>
                    <a:gd name="connsiteY316" fmla="*/ 1076911 h 1266570"/>
                    <a:gd name="connsiteX317" fmla="*/ 541810 w 995757"/>
                    <a:gd name="connsiteY317" fmla="*/ 1082036 h 1266570"/>
                    <a:gd name="connsiteX318" fmla="*/ 550018 w 995757"/>
                    <a:gd name="connsiteY318" fmla="*/ 1096076 h 1266570"/>
                    <a:gd name="connsiteX319" fmla="*/ 549935 w 995757"/>
                    <a:gd name="connsiteY319" fmla="*/ 1106159 h 1266570"/>
                    <a:gd name="connsiteX320" fmla="*/ 552184 w 995757"/>
                    <a:gd name="connsiteY320" fmla="*/ 1120616 h 1266570"/>
                    <a:gd name="connsiteX321" fmla="*/ 561225 w 995757"/>
                    <a:gd name="connsiteY321" fmla="*/ 1130032 h 1266570"/>
                    <a:gd name="connsiteX322" fmla="*/ 568142 w 995757"/>
                    <a:gd name="connsiteY322" fmla="*/ 1136032 h 1266570"/>
                    <a:gd name="connsiteX323" fmla="*/ 573766 w 995757"/>
                    <a:gd name="connsiteY323" fmla="*/ 1143198 h 1266570"/>
                    <a:gd name="connsiteX324" fmla="*/ 587473 w 995757"/>
                    <a:gd name="connsiteY324" fmla="*/ 1152364 h 1266570"/>
                    <a:gd name="connsiteX325" fmla="*/ 600222 w 995757"/>
                    <a:gd name="connsiteY325" fmla="*/ 1152572 h 1266570"/>
                    <a:gd name="connsiteX326" fmla="*/ 622304 w 995757"/>
                    <a:gd name="connsiteY326" fmla="*/ 1153905 h 1266570"/>
                    <a:gd name="connsiteX327" fmla="*/ 639344 w 995757"/>
                    <a:gd name="connsiteY327" fmla="*/ 1159821 h 1266570"/>
                    <a:gd name="connsiteX328" fmla="*/ 668467 w 995757"/>
                    <a:gd name="connsiteY328" fmla="*/ 1162613 h 1266570"/>
                    <a:gd name="connsiteX329" fmla="*/ 671134 w 995757"/>
                    <a:gd name="connsiteY329" fmla="*/ 1158072 h 1266570"/>
                    <a:gd name="connsiteX330" fmla="*/ 676800 w 995757"/>
                    <a:gd name="connsiteY330" fmla="*/ 1150656 h 1266570"/>
                    <a:gd name="connsiteX331" fmla="*/ 692299 w 995757"/>
                    <a:gd name="connsiteY331" fmla="*/ 1142615 h 1266570"/>
                    <a:gd name="connsiteX332" fmla="*/ 698715 w 995757"/>
                    <a:gd name="connsiteY332" fmla="*/ 1141490 h 1266570"/>
                    <a:gd name="connsiteX333" fmla="*/ 707089 w 995757"/>
                    <a:gd name="connsiteY333" fmla="*/ 1139656 h 1266570"/>
                    <a:gd name="connsiteX334" fmla="*/ 713547 w 995757"/>
                    <a:gd name="connsiteY334" fmla="*/ 1134407 h 1266570"/>
                    <a:gd name="connsiteX335" fmla="*/ 719672 w 995757"/>
                    <a:gd name="connsiteY335" fmla="*/ 1128949 h 1266570"/>
                    <a:gd name="connsiteX336" fmla="*/ 739254 w 995757"/>
                    <a:gd name="connsiteY336" fmla="*/ 1128199 h 1266570"/>
                    <a:gd name="connsiteX337" fmla="*/ 747211 w 995757"/>
                    <a:gd name="connsiteY337" fmla="*/ 1136282 h 1266570"/>
                    <a:gd name="connsiteX338" fmla="*/ 745836 w 995757"/>
                    <a:gd name="connsiteY338" fmla="*/ 1145489 h 1266570"/>
                    <a:gd name="connsiteX339" fmla="*/ 744253 w 995757"/>
                    <a:gd name="connsiteY339" fmla="*/ 1153072 h 1266570"/>
                    <a:gd name="connsiteX340" fmla="*/ 746253 w 995757"/>
                    <a:gd name="connsiteY340" fmla="*/ 1156905 h 1266570"/>
                    <a:gd name="connsiteX341" fmla="*/ 746711 w 995757"/>
                    <a:gd name="connsiteY341" fmla="*/ 1166988 h 1266570"/>
                    <a:gd name="connsiteX342" fmla="*/ 748961 w 995757"/>
                    <a:gd name="connsiteY342" fmla="*/ 1171154 h 1266570"/>
                    <a:gd name="connsiteX343" fmla="*/ 764168 w 995757"/>
                    <a:gd name="connsiteY343" fmla="*/ 1181028 h 1266570"/>
                    <a:gd name="connsiteX344" fmla="*/ 769501 w 995757"/>
                    <a:gd name="connsiteY344" fmla="*/ 1177403 h 1266570"/>
                    <a:gd name="connsiteX345" fmla="*/ 778709 w 995757"/>
                    <a:gd name="connsiteY345" fmla="*/ 1172612 h 1266570"/>
                    <a:gd name="connsiteX346" fmla="*/ 787125 w 995757"/>
                    <a:gd name="connsiteY346" fmla="*/ 1176945 h 1266570"/>
                    <a:gd name="connsiteX347" fmla="*/ 791749 w 995757"/>
                    <a:gd name="connsiteY347" fmla="*/ 1179653 h 1266570"/>
                    <a:gd name="connsiteX348" fmla="*/ 796791 w 995757"/>
                    <a:gd name="connsiteY348" fmla="*/ 1181153 h 1266570"/>
                    <a:gd name="connsiteX349" fmla="*/ 807873 w 995757"/>
                    <a:gd name="connsiteY349" fmla="*/ 1186278 h 1266570"/>
                    <a:gd name="connsiteX350" fmla="*/ 809082 w 995757"/>
                    <a:gd name="connsiteY350" fmla="*/ 1195777 h 1266570"/>
                    <a:gd name="connsiteX351" fmla="*/ 808748 w 995757"/>
                    <a:gd name="connsiteY351" fmla="*/ 1199527 h 1266570"/>
                    <a:gd name="connsiteX352" fmla="*/ 814040 w 995757"/>
                    <a:gd name="connsiteY352" fmla="*/ 1204026 h 1266570"/>
                    <a:gd name="connsiteX353" fmla="*/ 819748 w 995757"/>
                    <a:gd name="connsiteY353" fmla="*/ 1208818 h 1266570"/>
                    <a:gd name="connsiteX354" fmla="*/ 819914 w 995757"/>
                    <a:gd name="connsiteY354" fmla="*/ 1216609 h 1266570"/>
                    <a:gd name="connsiteX355" fmla="*/ 821747 w 995757"/>
                    <a:gd name="connsiteY355" fmla="*/ 1222233 h 1266570"/>
                    <a:gd name="connsiteX356" fmla="*/ 851703 w 995757"/>
                    <a:gd name="connsiteY356" fmla="*/ 1220150 h 1266570"/>
                    <a:gd name="connsiteX357" fmla="*/ 852953 w 995757"/>
                    <a:gd name="connsiteY357" fmla="*/ 1219775 h 1266570"/>
                    <a:gd name="connsiteX358" fmla="*/ 853953 w 995757"/>
                    <a:gd name="connsiteY358" fmla="*/ 1220567 h 1266570"/>
                    <a:gd name="connsiteX359" fmla="*/ 860494 w 995757"/>
                    <a:gd name="connsiteY359" fmla="*/ 1235066 h 1266570"/>
                    <a:gd name="connsiteX360" fmla="*/ 863411 w 995757"/>
                    <a:gd name="connsiteY360" fmla="*/ 1244065 h 1266570"/>
                    <a:gd name="connsiteX361" fmla="*/ 866286 w 995757"/>
                    <a:gd name="connsiteY361" fmla="*/ 1245482 h 1266570"/>
                    <a:gd name="connsiteX362" fmla="*/ 873368 w 995757"/>
                    <a:gd name="connsiteY362" fmla="*/ 1250648 h 1266570"/>
                    <a:gd name="connsiteX363" fmla="*/ 873660 w 995757"/>
                    <a:gd name="connsiteY363" fmla="*/ 1259356 h 1266570"/>
                    <a:gd name="connsiteX364" fmla="*/ 876951 w 995757"/>
                    <a:gd name="connsiteY364" fmla="*/ 1265313 h 1266570"/>
                    <a:gd name="connsiteX365" fmla="*/ 880993 w 995757"/>
                    <a:gd name="connsiteY365" fmla="*/ 1261314 h 1266570"/>
                    <a:gd name="connsiteX366" fmla="*/ 884117 w 995757"/>
                    <a:gd name="connsiteY366" fmla="*/ 1258356 h 1266570"/>
                    <a:gd name="connsiteX367" fmla="*/ 906907 w 995757"/>
                    <a:gd name="connsiteY367" fmla="*/ 1231608 h 1266570"/>
                    <a:gd name="connsiteX368" fmla="*/ 910199 w 995757"/>
                    <a:gd name="connsiteY368" fmla="*/ 1226400 h 1266570"/>
                    <a:gd name="connsiteX369" fmla="*/ 930322 w 995757"/>
                    <a:gd name="connsiteY369" fmla="*/ 1203443 h 1266570"/>
                    <a:gd name="connsiteX370" fmla="*/ 934030 w 995757"/>
                    <a:gd name="connsiteY370" fmla="*/ 1203610 h 1266570"/>
                    <a:gd name="connsiteX371" fmla="*/ 943613 w 995757"/>
                    <a:gd name="connsiteY371" fmla="*/ 1191402 h 1266570"/>
                    <a:gd name="connsiteX372" fmla="*/ 945696 w 995757"/>
                    <a:gd name="connsiteY372" fmla="*/ 1187694 h 1266570"/>
                    <a:gd name="connsiteX373" fmla="*/ 952654 w 995757"/>
                    <a:gd name="connsiteY373" fmla="*/ 1167654 h 1266570"/>
                    <a:gd name="connsiteX374" fmla="*/ 957612 w 995757"/>
                    <a:gd name="connsiteY374" fmla="*/ 1161988 h 1266570"/>
                    <a:gd name="connsiteX375" fmla="*/ 952404 w 995757"/>
                    <a:gd name="connsiteY375" fmla="*/ 1159321 h 1266570"/>
                    <a:gd name="connsiteX376" fmla="*/ 950196 w 995757"/>
                    <a:gd name="connsiteY376" fmla="*/ 1159113 h 1266570"/>
                    <a:gd name="connsiteX377" fmla="*/ 945654 w 995757"/>
                    <a:gd name="connsiteY377" fmla="*/ 1154947 h 1266570"/>
                    <a:gd name="connsiteX378" fmla="*/ 945155 w 995757"/>
                    <a:gd name="connsiteY378" fmla="*/ 1153613 h 1266570"/>
                    <a:gd name="connsiteX379" fmla="*/ 944529 w 995757"/>
                    <a:gd name="connsiteY379" fmla="*/ 1148781 h 1266570"/>
                    <a:gd name="connsiteX380" fmla="*/ 943280 w 995757"/>
                    <a:gd name="connsiteY380" fmla="*/ 1145864 h 1266570"/>
                    <a:gd name="connsiteX381" fmla="*/ 939613 w 995757"/>
                    <a:gd name="connsiteY381" fmla="*/ 1144364 h 1266570"/>
                    <a:gd name="connsiteX382" fmla="*/ 932530 w 995757"/>
                    <a:gd name="connsiteY382" fmla="*/ 1140406 h 1266570"/>
                    <a:gd name="connsiteX383" fmla="*/ 930572 w 995757"/>
                    <a:gd name="connsiteY383" fmla="*/ 1134032 h 1266570"/>
                    <a:gd name="connsiteX384" fmla="*/ 935697 w 995757"/>
                    <a:gd name="connsiteY384" fmla="*/ 1130074 h 1266570"/>
                    <a:gd name="connsiteX385" fmla="*/ 937863 w 995757"/>
                    <a:gd name="connsiteY385" fmla="*/ 1129199 h 1266570"/>
                    <a:gd name="connsiteX386" fmla="*/ 941446 w 995757"/>
                    <a:gd name="connsiteY386" fmla="*/ 1128324 h 1266570"/>
                    <a:gd name="connsiteX387" fmla="*/ 944155 w 995757"/>
                    <a:gd name="connsiteY387" fmla="*/ 1127032 h 1266570"/>
                    <a:gd name="connsiteX388" fmla="*/ 946946 w 995757"/>
                    <a:gd name="connsiteY388" fmla="*/ 1122783 h 1266570"/>
                    <a:gd name="connsiteX389" fmla="*/ 947654 w 995757"/>
                    <a:gd name="connsiteY389" fmla="*/ 1121533 h 1266570"/>
                    <a:gd name="connsiteX390" fmla="*/ 950446 w 995757"/>
                    <a:gd name="connsiteY390" fmla="*/ 1116658 h 1266570"/>
                    <a:gd name="connsiteX391" fmla="*/ 973111 w 995757"/>
                    <a:gd name="connsiteY391" fmla="*/ 1095826 h 1266570"/>
                    <a:gd name="connsiteX392" fmla="*/ 978610 w 995757"/>
                    <a:gd name="connsiteY392" fmla="*/ 1095618 h 1266570"/>
                    <a:gd name="connsiteX393" fmla="*/ 985610 w 995757"/>
                    <a:gd name="connsiteY393" fmla="*/ 1093201 h 1266570"/>
                    <a:gd name="connsiteX394" fmla="*/ 986026 w 995757"/>
                    <a:gd name="connsiteY394" fmla="*/ 1089160 h 1266570"/>
                    <a:gd name="connsiteX395" fmla="*/ 986276 w 995757"/>
                    <a:gd name="connsiteY395" fmla="*/ 1084952 h 1266570"/>
                    <a:gd name="connsiteX396" fmla="*/ 990984 w 995757"/>
                    <a:gd name="connsiteY396" fmla="*/ 1078411 h 1266570"/>
                    <a:gd name="connsiteX397" fmla="*/ 993651 w 995757"/>
                    <a:gd name="connsiteY397" fmla="*/ 1075494 h 1266570"/>
                    <a:gd name="connsiteX398" fmla="*/ 992193 w 995757"/>
                    <a:gd name="connsiteY398" fmla="*/ 1062245 h 1266570"/>
                    <a:gd name="connsiteX399" fmla="*/ 988818 w 995757"/>
                    <a:gd name="connsiteY399" fmla="*/ 1052996 h 1266570"/>
                    <a:gd name="connsiteX400" fmla="*/ 990401 w 995757"/>
                    <a:gd name="connsiteY400" fmla="*/ 1044830 h 1266570"/>
                    <a:gd name="connsiteX401" fmla="*/ 991609 w 995757"/>
                    <a:gd name="connsiteY401" fmla="*/ 1041747 h 1266570"/>
                    <a:gd name="connsiteX402" fmla="*/ 993526 w 995757"/>
                    <a:gd name="connsiteY402" fmla="*/ 1038122 h 1266570"/>
                    <a:gd name="connsiteX403" fmla="*/ 993359 w 995757"/>
                    <a:gd name="connsiteY403" fmla="*/ 1036664 h 1266570"/>
                    <a:gd name="connsiteX404" fmla="*/ 992443 w 995757"/>
                    <a:gd name="connsiteY404" fmla="*/ 1035706 h 1266570"/>
                    <a:gd name="connsiteX405" fmla="*/ 989859 w 995757"/>
                    <a:gd name="connsiteY405" fmla="*/ 1031498 h 1266570"/>
                    <a:gd name="connsiteX406" fmla="*/ 992359 w 995757"/>
                    <a:gd name="connsiteY406" fmla="*/ 1024207 h 1266570"/>
                    <a:gd name="connsiteX407" fmla="*/ 993943 w 995757"/>
                    <a:gd name="connsiteY407" fmla="*/ 1021082 h 1266570"/>
                    <a:gd name="connsiteX408" fmla="*/ 990859 w 995757"/>
                    <a:gd name="connsiteY408" fmla="*/ 1014249 h 1266570"/>
                    <a:gd name="connsiteX409" fmla="*/ 980777 w 995757"/>
                    <a:gd name="connsiteY409" fmla="*/ 1010083 h 1266570"/>
                    <a:gd name="connsiteX410" fmla="*/ 975819 w 995757"/>
                    <a:gd name="connsiteY410" fmla="*/ 1011374 h 1266570"/>
                    <a:gd name="connsiteX411" fmla="*/ 957695 w 995757"/>
                    <a:gd name="connsiteY411" fmla="*/ 1012208 h 1266570"/>
                    <a:gd name="connsiteX412" fmla="*/ 953237 w 995757"/>
                    <a:gd name="connsiteY412" fmla="*/ 1004625 h 1266570"/>
                    <a:gd name="connsiteX413" fmla="*/ 955362 w 995757"/>
                    <a:gd name="connsiteY413" fmla="*/ 997500 h 1266570"/>
                    <a:gd name="connsiteX414" fmla="*/ 955946 w 995757"/>
                    <a:gd name="connsiteY414" fmla="*/ 992501 h 1266570"/>
                    <a:gd name="connsiteX415" fmla="*/ 950071 w 995757"/>
                    <a:gd name="connsiteY415" fmla="*/ 992834 h 1266570"/>
                    <a:gd name="connsiteX416" fmla="*/ 946154 w 995757"/>
                    <a:gd name="connsiteY416" fmla="*/ 993751 h 1266570"/>
                    <a:gd name="connsiteX417" fmla="*/ 931197 w 995757"/>
                    <a:gd name="connsiteY417" fmla="*/ 992251 h 1266570"/>
                    <a:gd name="connsiteX418" fmla="*/ 926573 w 995757"/>
                    <a:gd name="connsiteY418" fmla="*/ 986459 h 1266570"/>
                    <a:gd name="connsiteX419" fmla="*/ 930072 w 995757"/>
                    <a:gd name="connsiteY419" fmla="*/ 981085 h 1266570"/>
                    <a:gd name="connsiteX420" fmla="*/ 932280 w 995757"/>
                    <a:gd name="connsiteY420" fmla="*/ 979085 h 1266570"/>
                    <a:gd name="connsiteX421" fmla="*/ 934072 w 995757"/>
                    <a:gd name="connsiteY421" fmla="*/ 974919 h 1266570"/>
                    <a:gd name="connsiteX422" fmla="*/ 933780 w 995757"/>
                    <a:gd name="connsiteY422" fmla="*/ 969794 h 1266570"/>
                    <a:gd name="connsiteX423" fmla="*/ 941155 w 995757"/>
                    <a:gd name="connsiteY423" fmla="*/ 958962 h 1266570"/>
                    <a:gd name="connsiteX424" fmla="*/ 943655 w 995757"/>
                    <a:gd name="connsiteY424" fmla="*/ 957420 h 1266570"/>
                    <a:gd name="connsiteX425" fmla="*/ 949029 w 995757"/>
                    <a:gd name="connsiteY425" fmla="*/ 935005 h 1266570"/>
                    <a:gd name="connsiteX426" fmla="*/ 948738 w 995757"/>
                    <a:gd name="connsiteY426" fmla="*/ 933422 h 1266570"/>
                    <a:gd name="connsiteX427" fmla="*/ 946779 w 995757"/>
                    <a:gd name="connsiteY427" fmla="*/ 927589 h 1266570"/>
                    <a:gd name="connsiteX428" fmla="*/ 944988 w 995757"/>
                    <a:gd name="connsiteY428" fmla="*/ 924881 h 1266570"/>
                    <a:gd name="connsiteX429" fmla="*/ 942821 w 995757"/>
                    <a:gd name="connsiteY429" fmla="*/ 914965 h 1266570"/>
                    <a:gd name="connsiteX430" fmla="*/ 943571 w 995757"/>
                    <a:gd name="connsiteY430" fmla="*/ 911549 h 1266570"/>
                    <a:gd name="connsiteX431" fmla="*/ 936655 w 995757"/>
                    <a:gd name="connsiteY431" fmla="*/ 893592 h 1266570"/>
                    <a:gd name="connsiteX432" fmla="*/ 930447 w 995757"/>
                    <a:gd name="connsiteY432" fmla="*/ 893342 h 1266570"/>
                    <a:gd name="connsiteX433" fmla="*/ 924073 w 995757"/>
                    <a:gd name="connsiteY433" fmla="*/ 893217 h 1266570"/>
                    <a:gd name="connsiteX434" fmla="*/ 922240 w 995757"/>
                    <a:gd name="connsiteY434" fmla="*/ 892842 h 1266570"/>
                    <a:gd name="connsiteX435" fmla="*/ 915948 w 995757"/>
                    <a:gd name="connsiteY435" fmla="*/ 886259 h 1266570"/>
                    <a:gd name="connsiteX436" fmla="*/ 916282 w 995757"/>
                    <a:gd name="connsiteY436" fmla="*/ 883384 h 1266570"/>
                    <a:gd name="connsiteX437" fmla="*/ 917032 w 995757"/>
                    <a:gd name="connsiteY437" fmla="*/ 879343 h 1266570"/>
                    <a:gd name="connsiteX438" fmla="*/ 917115 w 995757"/>
                    <a:gd name="connsiteY438" fmla="*/ 875260 h 1266570"/>
                    <a:gd name="connsiteX439" fmla="*/ 915490 w 995757"/>
                    <a:gd name="connsiteY439" fmla="*/ 871635 h 1266570"/>
                    <a:gd name="connsiteX440" fmla="*/ 913324 w 995757"/>
                    <a:gd name="connsiteY440" fmla="*/ 862386 h 1266570"/>
                    <a:gd name="connsiteX441" fmla="*/ 919698 w 995757"/>
                    <a:gd name="connsiteY441" fmla="*/ 854803 h 1266570"/>
                    <a:gd name="connsiteX442" fmla="*/ 923615 w 995757"/>
                    <a:gd name="connsiteY442" fmla="*/ 850803 h 1266570"/>
                    <a:gd name="connsiteX443" fmla="*/ 922990 w 995757"/>
                    <a:gd name="connsiteY443" fmla="*/ 848637 h 1266570"/>
                    <a:gd name="connsiteX444" fmla="*/ 920865 w 995757"/>
                    <a:gd name="connsiteY444" fmla="*/ 844387 h 1266570"/>
                    <a:gd name="connsiteX445" fmla="*/ 921323 w 995757"/>
                    <a:gd name="connsiteY445" fmla="*/ 838429 h 1266570"/>
                    <a:gd name="connsiteX446" fmla="*/ 921656 w 995757"/>
                    <a:gd name="connsiteY446" fmla="*/ 833596 h 1266570"/>
                    <a:gd name="connsiteX447" fmla="*/ 919240 w 995757"/>
                    <a:gd name="connsiteY447" fmla="*/ 829721 h 1266570"/>
                    <a:gd name="connsiteX448" fmla="*/ 917032 w 995757"/>
                    <a:gd name="connsiteY448" fmla="*/ 826972 h 1266570"/>
                    <a:gd name="connsiteX449" fmla="*/ 917032 w 995757"/>
                    <a:gd name="connsiteY449" fmla="*/ 802390 h 1266570"/>
                    <a:gd name="connsiteX450" fmla="*/ 922490 w 995757"/>
                    <a:gd name="connsiteY450" fmla="*/ 797849 h 1266570"/>
                    <a:gd name="connsiteX451" fmla="*/ 926323 w 995757"/>
                    <a:gd name="connsiteY451" fmla="*/ 786516 h 1266570"/>
                    <a:gd name="connsiteX452" fmla="*/ 919240 w 995757"/>
                    <a:gd name="connsiteY452" fmla="*/ 765893 h 1266570"/>
                    <a:gd name="connsiteX453" fmla="*/ 911240 w 995757"/>
                    <a:gd name="connsiteY453" fmla="*/ 756644 h 1266570"/>
                    <a:gd name="connsiteX454" fmla="*/ 901158 w 995757"/>
                    <a:gd name="connsiteY454" fmla="*/ 744728 h 1266570"/>
                    <a:gd name="connsiteX455" fmla="*/ 898866 w 995757"/>
                    <a:gd name="connsiteY455" fmla="*/ 742228 h 1266570"/>
                    <a:gd name="connsiteX456" fmla="*/ 893867 w 995757"/>
                    <a:gd name="connsiteY456" fmla="*/ 733395 h 1266570"/>
                    <a:gd name="connsiteX457" fmla="*/ 901783 w 995757"/>
                    <a:gd name="connsiteY457" fmla="*/ 726563 h 1266570"/>
                    <a:gd name="connsiteX458" fmla="*/ 904491 w 995757"/>
                    <a:gd name="connsiteY458" fmla="*/ 725979 h 1266570"/>
                    <a:gd name="connsiteX459" fmla="*/ 905324 w 995757"/>
                    <a:gd name="connsiteY459" fmla="*/ 721646 h 1266570"/>
                    <a:gd name="connsiteX460" fmla="*/ 905991 w 995757"/>
                    <a:gd name="connsiteY460" fmla="*/ 716772 h 1266570"/>
                    <a:gd name="connsiteX461" fmla="*/ 910699 w 995757"/>
                    <a:gd name="connsiteY461" fmla="*/ 710605 h 1266570"/>
                    <a:gd name="connsiteX462" fmla="*/ 913282 w 995757"/>
                    <a:gd name="connsiteY462" fmla="*/ 707689 h 1266570"/>
                    <a:gd name="connsiteX463" fmla="*/ 909449 w 995757"/>
                    <a:gd name="connsiteY463" fmla="*/ 698606 h 1266570"/>
                    <a:gd name="connsiteX464" fmla="*/ 904324 w 995757"/>
                    <a:gd name="connsiteY464" fmla="*/ 687482 h 1266570"/>
                    <a:gd name="connsiteX465" fmla="*/ 906532 w 995757"/>
                    <a:gd name="connsiteY465" fmla="*/ 682483 h 1266570"/>
                    <a:gd name="connsiteX466" fmla="*/ 906824 w 995757"/>
                    <a:gd name="connsiteY466" fmla="*/ 679399 h 1266570"/>
                    <a:gd name="connsiteX467" fmla="*/ 903699 w 995757"/>
                    <a:gd name="connsiteY467" fmla="*/ 675900 h 1266570"/>
                    <a:gd name="connsiteX468" fmla="*/ 899366 w 995757"/>
                    <a:gd name="connsiteY468" fmla="*/ 670942 h 1266570"/>
                    <a:gd name="connsiteX469" fmla="*/ 899991 w 995757"/>
                    <a:gd name="connsiteY469" fmla="*/ 654401 h 1266570"/>
                    <a:gd name="connsiteX470" fmla="*/ 913949 w 995757"/>
                    <a:gd name="connsiteY470" fmla="*/ 652610 h 1266570"/>
                    <a:gd name="connsiteX471" fmla="*/ 918032 w 995757"/>
                    <a:gd name="connsiteY471" fmla="*/ 654860 h 1266570"/>
                    <a:gd name="connsiteX472" fmla="*/ 925614 w 995757"/>
                    <a:gd name="connsiteY472" fmla="*/ 657901 h 1266570"/>
                    <a:gd name="connsiteX473" fmla="*/ 928864 w 995757"/>
                    <a:gd name="connsiteY473" fmla="*/ 649693 h 1266570"/>
                    <a:gd name="connsiteX474" fmla="*/ 939488 w 995757"/>
                    <a:gd name="connsiteY474" fmla="*/ 634111 h 1266570"/>
                    <a:gd name="connsiteX475" fmla="*/ 947279 w 995757"/>
                    <a:gd name="connsiteY475" fmla="*/ 625945 h 1266570"/>
                    <a:gd name="connsiteX476" fmla="*/ 948071 w 995757"/>
                    <a:gd name="connsiteY476" fmla="*/ 612155 h 1266570"/>
                    <a:gd name="connsiteX477" fmla="*/ 947529 w 995757"/>
                    <a:gd name="connsiteY477" fmla="*/ 599614 h 1266570"/>
                    <a:gd name="connsiteX478" fmla="*/ 951737 w 995757"/>
                    <a:gd name="connsiteY478" fmla="*/ 592698 h 1266570"/>
                    <a:gd name="connsiteX479" fmla="*/ 958362 w 995757"/>
                    <a:gd name="connsiteY479" fmla="*/ 593406 h 1266570"/>
                    <a:gd name="connsiteX480" fmla="*/ 961862 w 995757"/>
                    <a:gd name="connsiteY480" fmla="*/ 594573 h 1266570"/>
                    <a:gd name="connsiteX481" fmla="*/ 965736 w 995757"/>
                    <a:gd name="connsiteY481" fmla="*/ 593864 h 1266570"/>
                    <a:gd name="connsiteX482" fmla="*/ 959070 w 995757"/>
                    <a:gd name="connsiteY482" fmla="*/ 578282 h 1266570"/>
                    <a:gd name="connsiteX483" fmla="*/ 956862 w 995757"/>
                    <a:gd name="connsiteY483" fmla="*/ 577324 h 1266570"/>
                    <a:gd name="connsiteX484" fmla="*/ 951112 w 995757"/>
                    <a:gd name="connsiteY484" fmla="*/ 570908 h 1266570"/>
                    <a:gd name="connsiteX485" fmla="*/ 953612 w 995757"/>
                    <a:gd name="connsiteY485" fmla="*/ 565117 h 1266570"/>
                    <a:gd name="connsiteX486" fmla="*/ 955570 w 995757"/>
                    <a:gd name="connsiteY486" fmla="*/ 561242 h 1266570"/>
                    <a:gd name="connsiteX487" fmla="*/ 953821 w 995757"/>
                    <a:gd name="connsiteY487" fmla="*/ 558909 h 1266570"/>
                    <a:gd name="connsiteX488" fmla="*/ 950738 w 995757"/>
                    <a:gd name="connsiteY488" fmla="*/ 554159 h 1266570"/>
                    <a:gd name="connsiteX489" fmla="*/ 956029 w 995757"/>
                    <a:gd name="connsiteY489" fmla="*/ 543826 h 1266570"/>
                    <a:gd name="connsiteX490" fmla="*/ 959737 w 995757"/>
                    <a:gd name="connsiteY490" fmla="*/ 538577 h 1266570"/>
                    <a:gd name="connsiteX491" fmla="*/ 957528 w 995757"/>
                    <a:gd name="connsiteY491" fmla="*/ 534994 h 1266570"/>
                    <a:gd name="connsiteX492" fmla="*/ 949487 w 995757"/>
                    <a:gd name="connsiteY492" fmla="*/ 533785 h 1266570"/>
                    <a:gd name="connsiteX493" fmla="*/ 934822 w 995757"/>
                    <a:gd name="connsiteY493" fmla="*/ 527161 h 1266570"/>
                    <a:gd name="connsiteX494" fmla="*/ 938655 w 995757"/>
                    <a:gd name="connsiteY494" fmla="*/ 516287 h 1266570"/>
                    <a:gd name="connsiteX495" fmla="*/ 942821 w 995757"/>
                    <a:gd name="connsiteY495" fmla="*/ 506329 h 1266570"/>
                    <a:gd name="connsiteX496" fmla="*/ 939447 w 995757"/>
                    <a:gd name="connsiteY496" fmla="*/ 503079 h 1266570"/>
                    <a:gd name="connsiteX497" fmla="*/ 934155 w 995757"/>
                    <a:gd name="connsiteY497" fmla="*/ 507121 h 1266570"/>
                    <a:gd name="connsiteX498" fmla="*/ 923739 w 995757"/>
                    <a:gd name="connsiteY498" fmla="*/ 515870 h 1266570"/>
                    <a:gd name="connsiteX499" fmla="*/ 916782 w 995757"/>
                    <a:gd name="connsiteY499" fmla="*/ 513620 h 1266570"/>
                    <a:gd name="connsiteX500" fmla="*/ 913365 w 995757"/>
                    <a:gd name="connsiteY500" fmla="*/ 512287 h 1266570"/>
                    <a:gd name="connsiteX501" fmla="*/ 911574 w 995757"/>
                    <a:gd name="connsiteY501" fmla="*/ 514162 h 1266570"/>
                    <a:gd name="connsiteX502" fmla="*/ 902825 w 995757"/>
                    <a:gd name="connsiteY502" fmla="*/ 518578 h 1266570"/>
                    <a:gd name="connsiteX503" fmla="*/ 893950 w 995757"/>
                    <a:gd name="connsiteY503" fmla="*/ 510204 h 1266570"/>
                    <a:gd name="connsiteX504" fmla="*/ 891825 w 995757"/>
                    <a:gd name="connsiteY504" fmla="*/ 506371 h 1266570"/>
                    <a:gd name="connsiteX505" fmla="*/ 879285 w 995757"/>
                    <a:gd name="connsiteY505" fmla="*/ 497038 h 1266570"/>
                    <a:gd name="connsiteX506" fmla="*/ 874201 w 995757"/>
                    <a:gd name="connsiteY506" fmla="*/ 495330 h 1266570"/>
                    <a:gd name="connsiteX507" fmla="*/ 865994 w 995757"/>
                    <a:gd name="connsiteY507" fmla="*/ 491914 h 1266570"/>
                    <a:gd name="connsiteX508" fmla="*/ 861828 w 995757"/>
                    <a:gd name="connsiteY508" fmla="*/ 479581 h 1266570"/>
                    <a:gd name="connsiteX509" fmla="*/ 861578 w 995757"/>
                    <a:gd name="connsiteY509" fmla="*/ 475498 h 1266570"/>
                    <a:gd name="connsiteX510" fmla="*/ 860744 w 995757"/>
                    <a:gd name="connsiteY510" fmla="*/ 461374 h 1266570"/>
                    <a:gd name="connsiteX511" fmla="*/ 861036 w 995757"/>
                    <a:gd name="connsiteY511" fmla="*/ 457500 h 1266570"/>
                    <a:gd name="connsiteX512" fmla="*/ 861119 w 995757"/>
                    <a:gd name="connsiteY512" fmla="*/ 456333 h 1266570"/>
                    <a:gd name="connsiteX513" fmla="*/ 857953 w 995757"/>
                    <a:gd name="connsiteY513" fmla="*/ 454125 h 1266570"/>
                    <a:gd name="connsiteX514" fmla="*/ 857411 w 995757"/>
                    <a:gd name="connsiteY514" fmla="*/ 453750 h 1266570"/>
                    <a:gd name="connsiteX515" fmla="*/ 848579 w 995757"/>
                    <a:gd name="connsiteY515" fmla="*/ 428002 h 1266570"/>
                    <a:gd name="connsiteX516" fmla="*/ 859786 w 995757"/>
                    <a:gd name="connsiteY516" fmla="*/ 419586 h 1266570"/>
                    <a:gd name="connsiteX517" fmla="*/ 863286 w 995757"/>
                    <a:gd name="connsiteY517" fmla="*/ 418128 h 1266570"/>
                    <a:gd name="connsiteX518" fmla="*/ 868994 w 995757"/>
                    <a:gd name="connsiteY518" fmla="*/ 412795 h 1266570"/>
                    <a:gd name="connsiteX519" fmla="*/ 874368 w 995757"/>
                    <a:gd name="connsiteY519" fmla="*/ 407378 h 1266570"/>
                    <a:gd name="connsiteX520" fmla="*/ 879993 w 995757"/>
                    <a:gd name="connsiteY520" fmla="*/ 406795 h 1266570"/>
                    <a:gd name="connsiteX521" fmla="*/ 882701 w 995757"/>
                    <a:gd name="connsiteY521" fmla="*/ 406837 h 1266570"/>
                    <a:gd name="connsiteX522" fmla="*/ 886909 w 995757"/>
                    <a:gd name="connsiteY522" fmla="*/ 403795 h 1266570"/>
                    <a:gd name="connsiteX523" fmla="*/ 888784 w 995757"/>
                    <a:gd name="connsiteY523" fmla="*/ 402045 h 1266570"/>
                    <a:gd name="connsiteX524" fmla="*/ 898033 w 995757"/>
                    <a:gd name="connsiteY524" fmla="*/ 396213 h 1266570"/>
                    <a:gd name="connsiteX525" fmla="*/ 905283 w 995757"/>
                    <a:gd name="connsiteY525" fmla="*/ 391880 h 1266570"/>
                    <a:gd name="connsiteX526" fmla="*/ 907866 w 995757"/>
                    <a:gd name="connsiteY526" fmla="*/ 389713 h 1266570"/>
                    <a:gd name="connsiteX527" fmla="*/ 924073 w 995757"/>
                    <a:gd name="connsiteY527" fmla="*/ 387547 h 1266570"/>
                    <a:gd name="connsiteX528" fmla="*/ 927614 w 995757"/>
                    <a:gd name="connsiteY528" fmla="*/ 391171 h 1266570"/>
                    <a:gd name="connsiteX529" fmla="*/ 928573 w 995757"/>
                    <a:gd name="connsiteY529" fmla="*/ 392421 h 1266570"/>
                    <a:gd name="connsiteX530" fmla="*/ 929906 w 995757"/>
                    <a:gd name="connsiteY530" fmla="*/ 391171 h 1266570"/>
                    <a:gd name="connsiteX531" fmla="*/ 930864 w 995757"/>
                    <a:gd name="connsiteY531" fmla="*/ 384838 h 1266570"/>
                    <a:gd name="connsiteX532" fmla="*/ 931864 w 995757"/>
                    <a:gd name="connsiteY532" fmla="*/ 377881 h 1266570"/>
                    <a:gd name="connsiteX533" fmla="*/ 934739 w 995757"/>
                    <a:gd name="connsiteY533" fmla="*/ 372756 h 1266570"/>
                    <a:gd name="connsiteX534" fmla="*/ 937155 w 995757"/>
                    <a:gd name="connsiteY534" fmla="*/ 366257 h 1266570"/>
                    <a:gd name="connsiteX535" fmla="*/ 935864 w 995757"/>
                    <a:gd name="connsiteY535" fmla="*/ 359507 h 1266570"/>
                    <a:gd name="connsiteX536" fmla="*/ 934447 w 995757"/>
                    <a:gd name="connsiteY536" fmla="*/ 349008 h 1266570"/>
                    <a:gd name="connsiteX537" fmla="*/ 936905 w 995757"/>
                    <a:gd name="connsiteY537" fmla="*/ 339967 h 1266570"/>
                    <a:gd name="connsiteX538" fmla="*/ 938988 w 995757"/>
                    <a:gd name="connsiteY538" fmla="*/ 333176 h 1266570"/>
                    <a:gd name="connsiteX539" fmla="*/ 932072 w 995757"/>
                    <a:gd name="connsiteY539" fmla="*/ 321052 h 1266570"/>
                    <a:gd name="connsiteX540" fmla="*/ 924698 w 995757"/>
                    <a:gd name="connsiteY540" fmla="*/ 316010 h 1266570"/>
                    <a:gd name="connsiteX541" fmla="*/ 917573 w 995757"/>
                    <a:gd name="connsiteY541" fmla="*/ 306094 h 1266570"/>
                    <a:gd name="connsiteX542" fmla="*/ 911116 w 995757"/>
                    <a:gd name="connsiteY542" fmla="*/ 297178 h 1266570"/>
                    <a:gd name="connsiteX543" fmla="*/ 908074 w 995757"/>
                    <a:gd name="connsiteY543" fmla="*/ 295179 h 1266570"/>
                    <a:gd name="connsiteX544" fmla="*/ 901366 w 995757"/>
                    <a:gd name="connsiteY544" fmla="*/ 287971 h 1266570"/>
                    <a:gd name="connsiteX545" fmla="*/ 904658 w 995757"/>
                    <a:gd name="connsiteY545" fmla="*/ 276638 h 1266570"/>
                    <a:gd name="connsiteX546" fmla="*/ 906866 w 995757"/>
                    <a:gd name="connsiteY546" fmla="*/ 274972 h 1266570"/>
                    <a:gd name="connsiteX547" fmla="*/ 910366 w 995757"/>
                    <a:gd name="connsiteY547" fmla="*/ 269431 h 1266570"/>
                    <a:gd name="connsiteX548" fmla="*/ 912532 w 995757"/>
                    <a:gd name="connsiteY548" fmla="*/ 264889 h 1266570"/>
                    <a:gd name="connsiteX549" fmla="*/ 927281 w 995757"/>
                    <a:gd name="connsiteY549" fmla="*/ 259181 h 1266570"/>
                    <a:gd name="connsiteX550" fmla="*/ 932406 w 995757"/>
                    <a:gd name="connsiteY550" fmla="*/ 263181 h 1266570"/>
                    <a:gd name="connsiteX551" fmla="*/ 937863 w 995757"/>
                    <a:gd name="connsiteY551" fmla="*/ 265556 h 1266570"/>
                    <a:gd name="connsiteX552" fmla="*/ 945113 w 995757"/>
                    <a:gd name="connsiteY552" fmla="*/ 252932 h 1266570"/>
                    <a:gd name="connsiteX553" fmla="*/ 945780 w 995757"/>
                    <a:gd name="connsiteY553" fmla="*/ 249890 h 1266570"/>
                    <a:gd name="connsiteX554" fmla="*/ 951779 w 995757"/>
                    <a:gd name="connsiteY554" fmla="*/ 240433 h 1266570"/>
                    <a:gd name="connsiteX555" fmla="*/ 955529 w 995757"/>
                    <a:gd name="connsiteY555" fmla="*/ 237975 h 1266570"/>
                    <a:gd name="connsiteX556" fmla="*/ 955820 w 995757"/>
                    <a:gd name="connsiteY556" fmla="*/ 237808 h 1266570"/>
                    <a:gd name="connsiteX557" fmla="*/ 955029 w 995757"/>
                    <a:gd name="connsiteY557" fmla="*/ 235058 h 1266570"/>
                    <a:gd name="connsiteX558" fmla="*/ 935697 w 995757"/>
                    <a:gd name="connsiteY558" fmla="*/ 218018 h 1266570"/>
                    <a:gd name="connsiteX559" fmla="*/ 913115 w 995757"/>
                    <a:gd name="connsiteY559" fmla="*/ 198103 h 1266570"/>
                    <a:gd name="connsiteX560" fmla="*/ 913407 w 995757"/>
                    <a:gd name="connsiteY560" fmla="*/ 165855 h 1266570"/>
                    <a:gd name="connsiteX561" fmla="*/ 905033 w 995757"/>
                    <a:gd name="connsiteY561" fmla="*/ 160230 h 1266570"/>
                    <a:gd name="connsiteX562" fmla="*/ 911074 w 995757"/>
                    <a:gd name="connsiteY562" fmla="*/ 152189 h 1266570"/>
                    <a:gd name="connsiteX563" fmla="*/ 904616 w 995757"/>
                    <a:gd name="connsiteY563" fmla="*/ 142023 h 1266570"/>
                    <a:gd name="connsiteX564" fmla="*/ 881243 w 995757"/>
                    <a:gd name="connsiteY564" fmla="*/ 142482 h 1266570"/>
                    <a:gd name="connsiteX565" fmla="*/ 861869 w 995757"/>
                    <a:gd name="connsiteY565" fmla="*/ 155856 h 1266570"/>
                    <a:gd name="connsiteX566" fmla="*/ 882743 w 995757"/>
                    <a:gd name="connsiteY566" fmla="*/ 169813 h 1266570"/>
                    <a:gd name="connsiteX567" fmla="*/ 889284 w 995757"/>
                    <a:gd name="connsiteY567" fmla="*/ 173021 h 1266570"/>
                    <a:gd name="connsiteX568" fmla="*/ 878076 w 995757"/>
                    <a:gd name="connsiteY568" fmla="*/ 180854 h 1266570"/>
                    <a:gd name="connsiteX569" fmla="*/ 870702 w 995757"/>
                    <a:gd name="connsiteY569" fmla="*/ 188853 h 1266570"/>
                    <a:gd name="connsiteX570" fmla="*/ 885368 w 995757"/>
                    <a:gd name="connsiteY570" fmla="*/ 190145 h 1266570"/>
                    <a:gd name="connsiteX571" fmla="*/ 883326 w 995757"/>
                    <a:gd name="connsiteY571" fmla="*/ 214976 h 1266570"/>
                    <a:gd name="connsiteX572" fmla="*/ 861369 w 995757"/>
                    <a:gd name="connsiteY572" fmla="*/ 198811 h 1266570"/>
                    <a:gd name="connsiteX573" fmla="*/ 836746 w 995757"/>
                    <a:gd name="connsiteY573" fmla="*/ 184395 h 1266570"/>
                    <a:gd name="connsiteX574" fmla="*/ 817956 w 995757"/>
                    <a:gd name="connsiteY574" fmla="*/ 198811 h 1266570"/>
                    <a:gd name="connsiteX575" fmla="*/ 842454 w 995757"/>
                    <a:gd name="connsiteY575" fmla="*/ 260931 h 1266570"/>
                    <a:gd name="connsiteX576" fmla="*/ 869577 w 995757"/>
                    <a:gd name="connsiteY576" fmla="*/ 271097 h 1266570"/>
                    <a:gd name="connsiteX577" fmla="*/ 869160 w 995757"/>
                    <a:gd name="connsiteY577" fmla="*/ 298137 h 1266570"/>
                    <a:gd name="connsiteX578" fmla="*/ 862119 w 995757"/>
                    <a:gd name="connsiteY578" fmla="*/ 313552 h 1266570"/>
                    <a:gd name="connsiteX579" fmla="*/ 849662 w 995757"/>
                    <a:gd name="connsiteY579" fmla="*/ 304095 h 1266570"/>
                    <a:gd name="connsiteX580" fmla="*/ 850495 w 995757"/>
                    <a:gd name="connsiteY580" fmla="*/ 287721 h 1266570"/>
                    <a:gd name="connsiteX581" fmla="*/ 821622 w 995757"/>
                    <a:gd name="connsiteY581" fmla="*/ 268889 h 1266570"/>
                    <a:gd name="connsiteX582" fmla="*/ 779875 w 995757"/>
                    <a:gd name="connsiteY582" fmla="*/ 247682 h 1266570"/>
                    <a:gd name="connsiteX583" fmla="*/ 771293 w 995757"/>
                    <a:gd name="connsiteY583" fmla="*/ 231975 h 1266570"/>
                    <a:gd name="connsiteX584" fmla="*/ 781875 w 995757"/>
                    <a:gd name="connsiteY584" fmla="*/ 221809 h 1266570"/>
                    <a:gd name="connsiteX585" fmla="*/ 789583 w 995757"/>
                    <a:gd name="connsiteY585" fmla="*/ 208977 h 1266570"/>
                    <a:gd name="connsiteX586" fmla="*/ 787875 w 995757"/>
                    <a:gd name="connsiteY586" fmla="*/ 201311 h 1266570"/>
                    <a:gd name="connsiteX587" fmla="*/ 789625 w 995757"/>
                    <a:gd name="connsiteY587" fmla="*/ 196061 h 1266570"/>
                    <a:gd name="connsiteX588" fmla="*/ 787250 w 995757"/>
                    <a:gd name="connsiteY588" fmla="*/ 183687 h 1266570"/>
                    <a:gd name="connsiteX589" fmla="*/ 800040 w 995757"/>
                    <a:gd name="connsiteY589" fmla="*/ 169563 h 1266570"/>
                    <a:gd name="connsiteX590" fmla="*/ 811331 w 995757"/>
                    <a:gd name="connsiteY590" fmla="*/ 155314 h 1266570"/>
                    <a:gd name="connsiteX591" fmla="*/ 820956 w 995757"/>
                    <a:gd name="connsiteY591" fmla="*/ 145690 h 1266570"/>
                    <a:gd name="connsiteX592" fmla="*/ 819872 w 995757"/>
                    <a:gd name="connsiteY592" fmla="*/ 131149 h 1266570"/>
                    <a:gd name="connsiteX593" fmla="*/ 825497 w 995757"/>
                    <a:gd name="connsiteY593" fmla="*/ 119858 h 1266570"/>
                    <a:gd name="connsiteX594" fmla="*/ 825414 w 995757"/>
                    <a:gd name="connsiteY594" fmla="*/ 108984 h 1266570"/>
                    <a:gd name="connsiteX595" fmla="*/ 826330 w 995757"/>
                    <a:gd name="connsiteY595" fmla="*/ 97777 h 1266570"/>
                    <a:gd name="connsiteX596" fmla="*/ 809915 w 995757"/>
                    <a:gd name="connsiteY596" fmla="*/ 86444 h 1266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</a:cxnLst>
                  <a:rect l="l" t="t" r="r" b="b"/>
                  <a:pathLst>
                    <a:path w="995757" h="1266570">
                      <a:moveTo>
                        <a:pt x="809915" y="86444"/>
                      </a:moveTo>
                      <a:cubicBezTo>
                        <a:pt x="807248" y="92236"/>
                        <a:pt x="810415" y="103110"/>
                        <a:pt x="809832" y="109443"/>
                      </a:cubicBezTo>
                      <a:cubicBezTo>
                        <a:pt x="809290" y="115317"/>
                        <a:pt x="807165" y="119775"/>
                        <a:pt x="805457" y="125150"/>
                      </a:cubicBezTo>
                      <a:cubicBezTo>
                        <a:pt x="801249" y="138357"/>
                        <a:pt x="799416" y="151814"/>
                        <a:pt x="785708" y="158647"/>
                      </a:cubicBezTo>
                      <a:cubicBezTo>
                        <a:pt x="774668" y="164189"/>
                        <a:pt x="761585" y="162439"/>
                        <a:pt x="749711" y="163064"/>
                      </a:cubicBezTo>
                      <a:cubicBezTo>
                        <a:pt x="736837" y="163772"/>
                        <a:pt x="732129" y="165063"/>
                        <a:pt x="727129" y="175979"/>
                      </a:cubicBezTo>
                      <a:cubicBezTo>
                        <a:pt x="724130" y="182520"/>
                        <a:pt x="721755" y="184312"/>
                        <a:pt x="714922" y="188853"/>
                      </a:cubicBezTo>
                      <a:cubicBezTo>
                        <a:pt x="708964" y="192853"/>
                        <a:pt x="700006" y="195311"/>
                        <a:pt x="700090" y="203769"/>
                      </a:cubicBezTo>
                      <a:cubicBezTo>
                        <a:pt x="700173" y="214018"/>
                        <a:pt x="712339" y="212352"/>
                        <a:pt x="714255" y="221518"/>
                      </a:cubicBezTo>
                      <a:cubicBezTo>
                        <a:pt x="717797" y="238474"/>
                        <a:pt x="706881" y="257556"/>
                        <a:pt x="711714" y="274472"/>
                      </a:cubicBezTo>
                      <a:cubicBezTo>
                        <a:pt x="712547" y="277388"/>
                        <a:pt x="715005" y="279888"/>
                        <a:pt x="715839" y="282846"/>
                      </a:cubicBezTo>
                      <a:cubicBezTo>
                        <a:pt x="717797" y="289804"/>
                        <a:pt x="715255" y="298762"/>
                        <a:pt x="711339" y="305053"/>
                      </a:cubicBezTo>
                      <a:cubicBezTo>
                        <a:pt x="702965" y="318427"/>
                        <a:pt x="677133" y="323135"/>
                        <a:pt x="673508" y="336092"/>
                      </a:cubicBezTo>
                      <a:cubicBezTo>
                        <a:pt x="672550" y="339550"/>
                        <a:pt x="674175" y="344050"/>
                        <a:pt x="672217" y="347716"/>
                      </a:cubicBezTo>
                      <a:cubicBezTo>
                        <a:pt x="670384" y="351091"/>
                        <a:pt x="666092" y="354841"/>
                        <a:pt x="663842" y="358674"/>
                      </a:cubicBezTo>
                      <a:cubicBezTo>
                        <a:pt x="659968" y="365215"/>
                        <a:pt x="652635" y="371048"/>
                        <a:pt x="652135" y="378839"/>
                      </a:cubicBezTo>
                      <a:cubicBezTo>
                        <a:pt x="651510" y="388380"/>
                        <a:pt x="660343" y="398504"/>
                        <a:pt x="655385" y="407920"/>
                      </a:cubicBezTo>
                      <a:cubicBezTo>
                        <a:pt x="651843" y="414586"/>
                        <a:pt x="641761" y="419669"/>
                        <a:pt x="639261" y="427627"/>
                      </a:cubicBezTo>
                      <a:cubicBezTo>
                        <a:pt x="635720" y="438793"/>
                        <a:pt x="645386" y="439751"/>
                        <a:pt x="653302" y="439459"/>
                      </a:cubicBezTo>
                      <a:cubicBezTo>
                        <a:pt x="664718" y="439043"/>
                        <a:pt x="664218" y="443501"/>
                        <a:pt x="672259" y="449125"/>
                      </a:cubicBezTo>
                      <a:cubicBezTo>
                        <a:pt x="680675" y="455041"/>
                        <a:pt x="685008" y="445917"/>
                        <a:pt x="693340" y="443667"/>
                      </a:cubicBezTo>
                      <a:cubicBezTo>
                        <a:pt x="703340" y="440959"/>
                        <a:pt x="712089" y="444167"/>
                        <a:pt x="720088" y="450167"/>
                      </a:cubicBezTo>
                      <a:cubicBezTo>
                        <a:pt x="726796" y="455208"/>
                        <a:pt x="728379" y="463666"/>
                        <a:pt x="734879" y="468457"/>
                      </a:cubicBezTo>
                      <a:cubicBezTo>
                        <a:pt x="738045" y="470790"/>
                        <a:pt x="745586" y="469999"/>
                        <a:pt x="748211" y="473290"/>
                      </a:cubicBezTo>
                      <a:cubicBezTo>
                        <a:pt x="752794" y="479040"/>
                        <a:pt x="746295" y="482664"/>
                        <a:pt x="754669" y="489247"/>
                      </a:cubicBezTo>
                      <a:cubicBezTo>
                        <a:pt x="766043" y="498205"/>
                        <a:pt x="778167" y="509662"/>
                        <a:pt x="771709" y="526494"/>
                      </a:cubicBezTo>
                      <a:cubicBezTo>
                        <a:pt x="769001" y="533619"/>
                        <a:pt x="765335" y="539452"/>
                        <a:pt x="766460" y="547451"/>
                      </a:cubicBezTo>
                      <a:cubicBezTo>
                        <a:pt x="766627" y="548618"/>
                        <a:pt x="769418" y="549659"/>
                        <a:pt x="769543" y="550743"/>
                      </a:cubicBezTo>
                      <a:cubicBezTo>
                        <a:pt x="769793" y="552992"/>
                        <a:pt x="768085" y="554867"/>
                        <a:pt x="768126" y="557034"/>
                      </a:cubicBezTo>
                      <a:cubicBezTo>
                        <a:pt x="768168" y="560284"/>
                        <a:pt x="770709" y="567283"/>
                        <a:pt x="770084" y="570033"/>
                      </a:cubicBezTo>
                      <a:cubicBezTo>
                        <a:pt x="768168" y="578657"/>
                        <a:pt x="756627" y="573741"/>
                        <a:pt x="751086" y="576491"/>
                      </a:cubicBezTo>
                      <a:cubicBezTo>
                        <a:pt x="747128" y="578449"/>
                        <a:pt x="746045" y="582198"/>
                        <a:pt x="744170" y="585865"/>
                      </a:cubicBezTo>
                      <a:cubicBezTo>
                        <a:pt x="742212" y="589698"/>
                        <a:pt x="738379" y="593489"/>
                        <a:pt x="736920" y="597156"/>
                      </a:cubicBezTo>
                      <a:cubicBezTo>
                        <a:pt x="734004" y="604488"/>
                        <a:pt x="733629" y="614988"/>
                        <a:pt x="735420" y="622654"/>
                      </a:cubicBezTo>
                      <a:cubicBezTo>
                        <a:pt x="745378" y="620029"/>
                        <a:pt x="746128" y="630653"/>
                        <a:pt x="751961" y="634611"/>
                      </a:cubicBezTo>
                      <a:cubicBezTo>
                        <a:pt x="754502" y="636319"/>
                        <a:pt x="778125" y="639111"/>
                        <a:pt x="767251" y="646235"/>
                      </a:cubicBezTo>
                      <a:cubicBezTo>
                        <a:pt x="763085" y="648943"/>
                        <a:pt x="742253" y="645610"/>
                        <a:pt x="738212" y="643569"/>
                      </a:cubicBezTo>
                      <a:cubicBezTo>
                        <a:pt x="731629" y="640277"/>
                        <a:pt x="727088" y="631653"/>
                        <a:pt x="722171" y="626445"/>
                      </a:cubicBezTo>
                      <a:cubicBezTo>
                        <a:pt x="719005" y="623112"/>
                        <a:pt x="713714" y="619487"/>
                        <a:pt x="714422" y="614113"/>
                      </a:cubicBezTo>
                      <a:cubicBezTo>
                        <a:pt x="715505" y="605780"/>
                        <a:pt x="727588" y="605072"/>
                        <a:pt x="729046" y="596156"/>
                      </a:cubicBezTo>
                      <a:cubicBezTo>
                        <a:pt x="729463" y="593781"/>
                        <a:pt x="727546" y="591406"/>
                        <a:pt x="728004" y="588906"/>
                      </a:cubicBezTo>
                      <a:cubicBezTo>
                        <a:pt x="728463" y="586532"/>
                        <a:pt x="731046" y="584407"/>
                        <a:pt x="732046" y="582240"/>
                      </a:cubicBezTo>
                      <a:cubicBezTo>
                        <a:pt x="732796" y="580615"/>
                        <a:pt x="733629" y="576866"/>
                        <a:pt x="734546" y="575616"/>
                      </a:cubicBezTo>
                      <a:cubicBezTo>
                        <a:pt x="735087" y="574866"/>
                        <a:pt x="739337" y="571949"/>
                        <a:pt x="739420" y="571783"/>
                      </a:cubicBezTo>
                      <a:cubicBezTo>
                        <a:pt x="742461" y="564325"/>
                        <a:pt x="737504" y="568450"/>
                        <a:pt x="736254" y="563908"/>
                      </a:cubicBezTo>
                      <a:cubicBezTo>
                        <a:pt x="734629" y="557950"/>
                        <a:pt x="741003" y="553201"/>
                        <a:pt x="743128" y="547160"/>
                      </a:cubicBezTo>
                      <a:cubicBezTo>
                        <a:pt x="745586" y="540118"/>
                        <a:pt x="746003" y="535327"/>
                        <a:pt x="741920" y="528869"/>
                      </a:cubicBezTo>
                      <a:cubicBezTo>
                        <a:pt x="739962" y="525744"/>
                        <a:pt x="717463" y="500955"/>
                        <a:pt x="734087" y="501788"/>
                      </a:cubicBezTo>
                      <a:cubicBezTo>
                        <a:pt x="738379" y="494872"/>
                        <a:pt x="733921" y="486331"/>
                        <a:pt x="728796" y="481289"/>
                      </a:cubicBezTo>
                      <a:cubicBezTo>
                        <a:pt x="720338" y="472998"/>
                        <a:pt x="714797" y="481081"/>
                        <a:pt x="704714" y="481164"/>
                      </a:cubicBezTo>
                      <a:cubicBezTo>
                        <a:pt x="696507" y="481248"/>
                        <a:pt x="688966" y="478540"/>
                        <a:pt x="680841" y="479123"/>
                      </a:cubicBezTo>
                      <a:cubicBezTo>
                        <a:pt x="673342" y="479706"/>
                        <a:pt x="665467" y="478665"/>
                        <a:pt x="657968" y="480040"/>
                      </a:cubicBezTo>
                      <a:cubicBezTo>
                        <a:pt x="645927" y="482206"/>
                        <a:pt x="646761" y="488247"/>
                        <a:pt x="642636" y="497705"/>
                      </a:cubicBezTo>
                      <a:cubicBezTo>
                        <a:pt x="640178" y="503371"/>
                        <a:pt x="633428" y="508121"/>
                        <a:pt x="632137" y="513870"/>
                      </a:cubicBezTo>
                      <a:cubicBezTo>
                        <a:pt x="630095" y="522911"/>
                        <a:pt x="636345" y="534369"/>
                        <a:pt x="635470" y="543743"/>
                      </a:cubicBezTo>
                      <a:cubicBezTo>
                        <a:pt x="634595" y="552951"/>
                        <a:pt x="632970" y="563325"/>
                        <a:pt x="629720" y="571991"/>
                      </a:cubicBezTo>
                      <a:cubicBezTo>
                        <a:pt x="622137" y="592281"/>
                        <a:pt x="600264" y="594781"/>
                        <a:pt x="584557" y="605488"/>
                      </a:cubicBezTo>
                      <a:cubicBezTo>
                        <a:pt x="575891" y="611363"/>
                        <a:pt x="572474" y="620862"/>
                        <a:pt x="566808" y="629278"/>
                      </a:cubicBezTo>
                      <a:cubicBezTo>
                        <a:pt x="560267" y="638944"/>
                        <a:pt x="553684" y="647569"/>
                        <a:pt x="542643" y="652193"/>
                      </a:cubicBezTo>
                      <a:cubicBezTo>
                        <a:pt x="536102" y="654901"/>
                        <a:pt x="532644" y="651068"/>
                        <a:pt x="526936" y="651027"/>
                      </a:cubicBezTo>
                      <a:cubicBezTo>
                        <a:pt x="521728" y="650985"/>
                        <a:pt x="519312" y="654735"/>
                        <a:pt x="515937" y="656735"/>
                      </a:cubicBezTo>
                      <a:cubicBezTo>
                        <a:pt x="506396" y="662276"/>
                        <a:pt x="499730" y="654860"/>
                        <a:pt x="490564" y="658734"/>
                      </a:cubicBezTo>
                      <a:cubicBezTo>
                        <a:pt x="477898" y="664026"/>
                        <a:pt x="482940" y="679774"/>
                        <a:pt x="474607" y="687024"/>
                      </a:cubicBezTo>
                      <a:cubicBezTo>
                        <a:pt x="467691" y="692982"/>
                        <a:pt x="452358" y="692773"/>
                        <a:pt x="447567" y="684191"/>
                      </a:cubicBezTo>
                      <a:cubicBezTo>
                        <a:pt x="444734" y="679108"/>
                        <a:pt x="446776" y="674067"/>
                        <a:pt x="442984" y="669150"/>
                      </a:cubicBezTo>
                      <a:cubicBezTo>
                        <a:pt x="431902" y="654901"/>
                        <a:pt x="406737" y="662109"/>
                        <a:pt x="393071" y="649068"/>
                      </a:cubicBezTo>
                      <a:cubicBezTo>
                        <a:pt x="387822" y="644069"/>
                        <a:pt x="385364" y="637111"/>
                        <a:pt x="380864" y="632195"/>
                      </a:cubicBezTo>
                      <a:cubicBezTo>
                        <a:pt x="371448" y="621862"/>
                        <a:pt x="348700" y="607530"/>
                        <a:pt x="366448" y="592156"/>
                      </a:cubicBezTo>
                      <a:cubicBezTo>
                        <a:pt x="373240" y="586282"/>
                        <a:pt x="394655" y="586781"/>
                        <a:pt x="403487" y="589698"/>
                      </a:cubicBezTo>
                      <a:cubicBezTo>
                        <a:pt x="400154" y="601114"/>
                        <a:pt x="412695" y="603155"/>
                        <a:pt x="409195" y="615154"/>
                      </a:cubicBezTo>
                      <a:cubicBezTo>
                        <a:pt x="408112" y="618821"/>
                        <a:pt x="405696" y="623070"/>
                        <a:pt x="406362" y="626445"/>
                      </a:cubicBezTo>
                      <a:cubicBezTo>
                        <a:pt x="407362" y="631528"/>
                        <a:pt x="415861" y="636278"/>
                        <a:pt x="420111" y="637819"/>
                      </a:cubicBezTo>
                      <a:cubicBezTo>
                        <a:pt x="423236" y="638986"/>
                        <a:pt x="428777" y="640694"/>
                        <a:pt x="431777" y="639736"/>
                      </a:cubicBezTo>
                      <a:cubicBezTo>
                        <a:pt x="436860" y="638069"/>
                        <a:pt x="437360" y="632320"/>
                        <a:pt x="443901" y="633361"/>
                      </a:cubicBezTo>
                      <a:cubicBezTo>
                        <a:pt x="449025" y="634195"/>
                        <a:pt x="449234" y="638444"/>
                        <a:pt x="455192" y="636903"/>
                      </a:cubicBezTo>
                      <a:cubicBezTo>
                        <a:pt x="460650" y="635486"/>
                        <a:pt x="461191" y="632153"/>
                        <a:pt x="462066" y="627695"/>
                      </a:cubicBezTo>
                      <a:cubicBezTo>
                        <a:pt x="463233" y="621612"/>
                        <a:pt x="459108" y="616529"/>
                        <a:pt x="459775" y="610696"/>
                      </a:cubicBezTo>
                      <a:cubicBezTo>
                        <a:pt x="461066" y="598781"/>
                        <a:pt x="465483" y="608280"/>
                        <a:pt x="470191" y="611030"/>
                      </a:cubicBezTo>
                      <a:cubicBezTo>
                        <a:pt x="482398" y="618154"/>
                        <a:pt x="485564" y="594781"/>
                        <a:pt x="499647" y="602905"/>
                      </a:cubicBezTo>
                      <a:cubicBezTo>
                        <a:pt x="501730" y="597614"/>
                        <a:pt x="503480" y="595573"/>
                        <a:pt x="504355" y="590615"/>
                      </a:cubicBezTo>
                      <a:cubicBezTo>
                        <a:pt x="504938" y="587490"/>
                        <a:pt x="501063" y="582198"/>
                        <a:pt x="507979" y="582323"/>
                      </a:cubicBezTo>
                      <a:cubicBezTo>
                        <a:pt x="515937" y="582490"/>
                        <a:pt x="512729" y="592989"/>
                        <a:pt x="520687" y="584573"/>
                      </a:cubicBezTo>
                      <a:cubicBezTo>
                        <a:pt x="524811" y="580199"/>
                        <a:pt x="523312" y="575324"/>
                        <a:pt x="526645" y="570783"/>
                      </a:cubicBezTo>
                      <a:cubicBezTo>
                        <a:pt x="530728" y="565158"/>
                        <a:pt x="535602" y="566241"/>
                        <a:pt x="541894" y="564616"/>
                      </a:cubicBezTo>
                      <a:cubicBezTo>
                        <a:pt x="544518" y="563950"/>
                        <a:pt x="547643" y="562700"/>
                        <a:pt x="549768" y="562283"/>
                      </a:cubicBezTo>
                      <a:cubicBezTo>
                        <a:pt x="551434" y="561950"/>
                        <a:pt x="552059" y="564783"/>
                        <a:pt x="554934" y="563533"/>
                      </a:cubicBezTo>
                      <a:cubicBezTo>
                        <a:pt x="559809" y="561408"/>
                        <a:pt x="569350" y="545868"/>
                        <a:pt x="570975" y="540993"/>
                      </a:cubicBezTo>
                      <a:cubicBezTo>
                        <a:pt x="572474" y="536535"/>
                        <a:pt x="571391" y="532077"/>
                        <a:pt x="572350" y="527661"/>
                      </a:cubicBezTo>
                      <a:cubicBezTo>
                        <a:pt x="575391" y="513662"/>
                        <a:pt x="590307" y="504329"/>
                        <a:pt x="602097" y="498913"/>
                      </a:cubicBezTo>
                      <a:cubicBezTo>
                        <a:pt x="606722" y="496788"/>
                        <a:pt x="609805" y="497747"/>
                        <a:pt x="610597" y="490164"/>
                      </a:cubicBezTo>
                      <a:cubicBezTo>
                        <a:pt x="611721" y="479415"/>
                        <a:pt x="602472" y="471624"/>
                        <a:pt x="597639" y="463041"/>
                      </a:cubicBezTo>
                      <a:cubicBezTo>
                        <a:pt x="591473" y="452125"/>
                        <a:pt x="586598" y="443084"/>
                        <a:pt x="588473" y="430377"/>
                      </a:cubicBezTo>
                      <a:cubicBezTo>
                        <a:pt x="589348" y="424252"/>
                        <a:pt x="589015" y="414794"/>
                        <a:pt x="592515" y="409462"/>
                      </a:cubicBezTo>
                      <a:cubicBezTo>
                        <a:pt x="595223" y="405337"/>
                        <a:pt x="601222" y="403337"/>
                        <a:pt x="603639" y="398921"/>
                      </a:cubicBezTo>
                      <a:cubicBezTo>
                        <a:pt x="606180" y="394254"/>
                        <a:pt x="604681" y="389213"/>
                        <a:pt x="606139" y="384380"/>
                      </a:cubicBezTo>
                      <a:cubicBezTo>
                        <a:pt x="608097" y="377839"/>
                        <a:pt x="612805" y="370423"/>
                        <a:pt x="615846" y="364215"/>
                      </a:cubicBezTo>
                      <a:cubicBezTo>
                        <a:pt x="621137" y="353383"/>
                        <a:pt x="628928" y="348508"/>
                        <a:pt x="629137" y="336384"/>
                      </a:cubicBezTo>
                      <a:cubicBezTo>
                        <a:pt x="629220" y="332551"/>
                        <a:pt x="627762" y="328718"/>
                        <a:pt x="629845" y="325051"/>
                      </a:cubicBezTo>
                      <a:cubicBezTo>
                        <a:pt x="632345" y="320635"/>
                        <a:pt x="637386" y="320677"/>
                        <a:pt x="638344" y="315385"/>
                      </a:cubicBezTo>
                      <a:cubicBezTo>
                        <a:pt x="639053" y="311386"/>
                        <a:pt x="634470" y="307761"/>
                        <a:pt x="635178" y="304095"/>
                      </a:cubicBezTo>
                      <a:cubicBezTo>
                        <a:pt x="636178" y="298887"/>
                        <a:pt x="644177" y="297303"/>
                        <a:pt x="648094" y="294304"/>
                      </a:cubicBezTo>
                      <a:cubicBezTo>
                        <a:pt x="657301" y="287346"/>
                        <a:pt x="654802" y="279888"/>
                        <a:pt x="659093" y="270805"/>
                      </a:cubicBezTo>
                      <a:cubicBezTo>
                        <a:pt x="662968" y="262639"/>
                        <a:pt x="672133" y="258515"/>
                        <a:pt x="673384" y="248849"/>
                      </a:cubicBezTo>
                      <a:cubicBezTo>
                        <a:pt x="674008" y="244099"/>
                        <a:pt x="670509" y="239225"/>
                        <a:pt x="670759" y="234433"/>
                      </a:cubicBezTo>
                      <a:cubicBezTo>
                        <a:pt x="671092" y="228225"/>
                        <a:pt x="676217" y="227600"/>
                        <a:pt x="677258" y="222642"/>
                      </a:cubicBezTo>
                      <a:cubicBezTo>
                        <a:pt x="678633" y="216018"/>
                        <a:pt x="667509" y="205269"/>
                        <a:pt x="665426" y="198353"/>
                      </a:cubicBezTo>
                      <a:cubicBezTo>
                        <a:pt x="662551" y="188687"/>
                        <a:pt x="661135" y="175271"/>
                        <a:pt x="672259" y="171896"/>
                      </a:cubicBezTo>
                      <a:cubicBezTo>
                        <a:pt x="677008" y="170480"/>
                        <a:pt x="678758" y="173521"/>
                        <a:pt x="683674" y="168147"/>
                      </a:cubicBezTo>
                      <a:cubicBezTo>
                        <a:pt x="686424" y="165188"/>
                        <a:pt x="687466" y="161689"/>
                        <a:pt x="689507" y="158356"/>
                      </a:cubicBezTo>
                      <a:cubicBezTo>
                        <a:pt x="692090" y="154231"/>
                        <a:pt x="695257" y="151648"/>
                        <a:pt x="698382" y="148065"/>
                      </a:cubicBezTo>
                      <a:cubicBezTo>
                        <a:pt x="701631" y="144315"/>
                        <a:pt x="701840" y="140690"/>
                        <a:pt x="703840" y="137565"/>
                      </a:cubicBezTo>
                      <a:cubicBezTo>
                        <a:pt x="708672" y="130024"/>
                        <a:pt x="718130" y="127525"/>
                        <a:pt x="723171" y="120150"/>
                      </a:cubicBezTo>
                      <a:cubicBezTo>
                        <a:pt x="728088" y="112942"/>
                        <a:pt x="726338" y="104985"/>
                        <a:pt x="730754" y="98485"/>
                      </a:cubicBezTo>
                      <a:cubicBezTo>
                        <a:pt x="733337" y="94694"/>
                        <a:pt x="736045" y="94985"/>
                        <a:pt x="737212" y="89486"/>
                      </a:cubicBezTo>
                      <a:cubicBezTo>
                        <a:pt x="738045" y="85444"/>
                        <a:pt x="736879" y="82195"/>
                        <a:pt x="738337" y="77778"/>
                      </a:cubicBezTo>
                      <a:cubicBezTo>
                        <a:pt x="739754" y="73445"/>
                        <a:pt x="741712" y="73279"/>
                        <a:pt x="740837" y="68529"/>
                      </a:cubicBezTo>
                      <a:cubicBezTo>
                        <a:pt x="739170" y="59113"/>
                        <a:pt x="727921" y="55655"/>
                        <a:pt x="721880" y="50364"/>
                      </a:cubicBezTo>
                      <a:cubicBezTo>
                        <a:pt x="716214" y="45364"/>
                        <a:pt x="715005" y="38448"/>
                        <a:pt x="706089" y="33823"/>
                      </a:cubicBezTo>
                      <a:cubicBezTo>
                        <a:pt x="694590" y="27907"/>
                        <a:pt x="661759" y="28324"/>
                        <a:pt x="656468" y="13783"/>
                      </a:cubicBezTo>
                      <a:cubicBezTo>
                        <a:pt x="655135" y="10117"/>
                        <a:pt x="659885" y="8200"/>
                        <a:pt x="656593" y="4409"/>
                      </a:cubicBezTo>
                      <a:cubicBezTo>
                        <a:pt x="652594" y="-174"/>
                        <a:pt x="647135" y="3951"/>
                        <a:pt x="643552" y="6409"/>
                      </a:cubicBezTo>
                      <a:cubicBezTo>
                        <a:pt x="633762" y="13200"/>
                        <a:pt x="625137" y="23907"/>
                        <a:pt x="617430" y="33032"/>
                      </a:cubicBezTo>
                      <a:cubicBezTo>
                        <a:pt x="610847" y="40823"/>
                        <a:pt x="607680" y="50739"/>
                        <a:pt x="600889" y="58571"/>
                      </a:cubicBezTo>
                      <a:cubicBezTo>
                        <a:pt x="594056" y="66446"/>
                        <a:pt x="585890" y="72779"/>
                        <a:pt x="579599" y="81445"/>
                      </a:cubicBezTo>
                      <a:cubicBezTo>
                        <a:pt x="573933" y="89194"/>
                        <a:pt x="569808" y="96319"/>
                        <a:pt x="561642" y="101610"/>
                      </a:cubicBezTo>
                      <a:cubicBezTo>
                        <a:pt x="548268" y="110318"/>
                        <a:pt x="525561" y="123525"/>
                        <a:pt x="509271" y="123775"/>
                      </a:cubicBezTo>
                      <a:cubicBezTo>
                        <a:pt x="504521" y="123858"/>
                        <a:pt x="502313" y="122358"/>
                        <a:pt x="497605" y="124275"/>
                      </a:cubicBezTo>
                      <a:cubicBezTo>
                        <a:pt x="486731" y="128650"/>
                        <a:pt x="487522" y="138357"/>
                        <a:pt x="481398" y="145940"/>
                      </a:cubicBezTo>
                      <a:cubicBezTo>
                        <a:pt x="476274" y="152273"/>
                        <a:pt x="464149" y="152606"/>
                        <a:pt x="462941" y="161772"/>
                      </a:cubicBezTo>
                      <a:cubicBezTo>
                        <a:pt x="460983" y="176479"/>
                        <a:pt x="479398" y="165438"/>
                        <a:pt x="485148" y="172063"/>
                      </a:cubicBezTo>
                      <a:cubicBezTo>
                        <a:pt x="490606" y="178354"/>
                        <a:pt x="476732" y="189353"/>
                        <a:pt x="473857" y="194853"/>
                      </a:cubicBezTo>
                      <a:cubicBezTo>
                        <a:pt x="468941" y="204102"/>
                        <a:pt x="467024" y="211143"/>
                        <a:pt x="459858" y="218184"/>
                      </a:cubicBezTo>
                      <a:cubicBezTo>
                        <a:pt x="457108" y="220851"/>
                        <a:pt x="454192" y="223309"/>
                        <a:pt x="454109" y="227475"/>
                      </a:cubicBezTo>
                      <a:cubicBezTo>
                        <a:pt x="454025" y="231142"/>
                        <a:pt x="457775" y="232058"/>
                        <a:pt x="457358" y="235933"/>
                      </a:cubicBezTo>
                      <a:cubicBezTo>
                        <a:pt x="457108" y="238391"/>
                        <a:pt x="451942" y="243807"/>
                        <a:pt x="449984" y="245099"/>
                      </a:cubicBezTo>
                      <a:cubicBezTo>
                        <a:pt x="449192" y="245599"/>
                        <a:pt x="443901" y="247807"/>
                        <a:pt x="443109" y="247557"/>
                      </a:cubicBezTo>
                      <a:cubicBezTo>
                        <a:pt x="440151" y="246641"/>
                        <a:pt x="441693" y="244557"/>
                        <a:pt x="440818" y="244016"/>
                      </a:cubicBezTo>
                      <a:cubicBezTo>
                        <a:pt x="440943" y="244099"/>
                        <a:pt x="440401" y="240058"/>
                        <a:pt x="440401" y="240016"/>
                      </a:cubicBezTo>
                      <a:cubicBezTo>
                        <a:pt x="432860" y="240933"/>
                        <a:pt x="423361" y="259265"/>
                        <a:pt x="420944" y="265764"/>
                      </a:cubicBezTo>
                      <a:cubicBezTo>
                        <a:pt x="420194" y="267722"/>
                        <a:pt x="416486" y="277638"/>
                        <a:pt x="418319" y="279388"/>
                      </a:cubicBezTo>
                      <a:cubicBezTo>
                        <a:pt x="420486" y="281513"/>
                        <a:pt x="426652" y="277930"/>
                        <a:pt x="430402" y="280180"/>
                      </a:cubicBezTo>
                      <a:cubicBezTo>
                        <a:pt x="438776" y="285179"/>
                        <a:pt x="437193" y="295554"/>
                        <a:pt x="442401" y="302053"/>
                      </a:cubicBezTo>
                      <a:cubicBezTo>
                        <a:pt x="446192" y="306761"/>
                        <a:pt x="451234" y="303470"/>
                        <a:pt x="454109" y="306094"/>
                      </a:cubicBezTo>
                      <a:cubicBezTo>
                        <a:pt x="459483" y="310886"/>
                        <a:pt x="450150" y="315010"/>
                        <a:pt x="447317" y="318510"/>
                      </a:cubicBezTo>
                      <a:cubicBezTo>
                        <a:pt x="437235" y="331009"/>
                        <a:pt x="442484" y="346550"/>
                        <a:pt x="442776" y="361340"/>
                      </a:cubicBezTo>
                      <a:cubicBezTo>
                        <a:pt x="443026" y="373798"/>
                        <a:pt x="449317" y="369965"/>
                        <a:pt x="456108" y="375798"/>
                      </a:cubicBezTo>
                      <a:cubicBezTo>
                        <a:pt x="469857" y="387505"/>
                        <a:pt x="429069" y="412336"/>
                        <a:pt x="422944" y="420252"/>
                      </a:cubicBezTo>
                      <a:cubicBezTo>
                        <a:pt x="419403" y="424835"/>
                        <a:pt x="413487" y="443334"/>
                        <a:pt x="403987" y="436793"/>
                      </a:cubicBezTo>
                      <a:cubicBezTo>
                        <a:pt x="398029" y="432668"/>
                        <a:pt x="408653" y="421669"/>
                        <a:pt x="405279" y="414503"/>
                      </a:cubicBezTo>
                      <a:cubicBezTo>
                        <a:pt x="400404" y="404045"/>
                        <a:pt x="392655" y="397088"/>
                        <a:pt x="391238" y="385088"/>
                      </a:cubicBezTo>
                      <a:cubicBezTo>
                        <a:pt x="390113" y="375464"/>
                        <a:pt x="381322" y="369590"/>
                        <a:pt x="382281" y="360549"/>
                      </a:cubicBezTo>
                      <a:cubicBezTo>
                        <a:pt x="382697" y="356507"/>
                        <a:pt x="386488" y="356716"/>
                        <a:pt x="383822" y="351258"/>
                      </a:cubicBezTo>
                      <a:cubicBezTo>
                        <a:pt x="382281" y="348133"/>
                        <a:pt x="374531" y="342800"/>
                        <a:pt x="371781" y="339592"/>
                      </a:cubicBezTo>
                      <a:cubicBezTo>
                        <a:pt x="364657" y="331259"/>
                        <a:pt x="360157" y="320427"/>
                        <a:pt x="355366" y="310552"/>
                      </a:cubicBezTo>
                      <a:cubicBezTo>
                        <a:pt x="350950" y="301511"/>
                        <a:pt x="345450" y="292929"/>
                        <a:pt x="341159" y="283929"/>
                      </a:cubicBezTo>
                      <a:cubicBezTo>
                        <a:pt x="340034" y="281555"/>
                        <a:pt x="338951" y="279055"/>
                        <a:pt x="337867" y="276513"/>
                      </a:cubicBezTo>
                      <a:cubicBezTo>
                        <a:pt x="333951" y="279180"/>
                        <a:pt x="329160" y="281388"/>
                        <a:pt x="324160" y="283638"/>
                      </a:cubicBezTo>
                      <a:cubicBezTo>
                        <a:pt x="314577" y="287971"/>
                        <a:pt x="304703" y="292470"/>
                        <a:pt x="299578" y="300970"/>
                      </a:cubicBezTo>
                      <a:cubicBezTo>
                        <a:pt x="296079" y="306803"/>
                        <a:pt x="296371" y="308886"/>
                        <a:pt x="296662" y="309511"/>
                      </a:cubicBezTo>
                      <a:cubicBezTo>
                        <a:pt x="297370" y="310969"/>
                        <a:pt x="301078" y="311511"/>
                        <a:pt x="304662" y="312052"/>
                      </a:cubicBezTo>
                      <a:cubicBezTo>
                        <a:pt x="306620" y="312344"/>
                        <a:pt x="308661" y="312636"/>
                        <a:pt x="310661" y="313094"/>
                      </a:cubicBezTo>
                      <a:lnTo>
                        <a:pt x="312661" y="313552"/>
                      </a:lnTo>
                      <a:lnTo>
                        <a:pt x="312536" y="315594"/>
                      </a:lnTo>
                      <a:cubicBezTo>
                        <a:pt x="312494" y="316302"/>
                        <a:pt x="312577" y="317052"/>
                        <a:pt x="312661" y="317802"/>
                      </a:cubicBezTo>
                      <a:cubicBezTo>
                        <a:pt x="312744" y="318552"/>
                        <a:pt x="312827" y="319343"/>
                        <a:pt x="312827" y="320135"/>
                      </a:cubicBezTo>
                      <a:cubicBezTo>
                        <a:pt x="317744" y="324176"/>
                        <a:pt x="321118" y="333217"/>
                        <a:pt x="321910" y="344883"/>
                      </a:cubicBezTo>
                      <a:cubicBezTo>
                        <a:pt x="322619" y="354966"/>
                        <a:pt x="321118" y="368590"/>
                        <a:pt x="314661" y="373964"/>
                      </a:cubicBezTo>
                      <a:cubicBezTo>
                        <a:pt x="312536" y="375714"/>
                        <a:pt x="310036" y="376672"/>
                        <a:pt x="307578" y="377589"/>
                      </a:cubicBezTo>
                      <a:cubicBezTo>
                        <a:pt x="304870" y="378631"/>
                        <a:pt x="302078" y="379672"/>
                        <a:pt x="299787" y="381839"/>
                      </a:cubicBezTo>
                      <a:cubicBezTo>
                        <a:pt x="291621" y="389505"/>
                        <a:pt x="279663" y="405087"/>
                        <a:pt x="286746" y="414836"/>
                      </a:cubicBezTo>
                      <a:cubicBezTo>
                        <a:pt x="289579" y="418753"/>
                        <a:pt x="293579" y="419961"/>
                        <a:pt x="297412" y="421169"/>
                      </a:cubicBezTo>
                      <a:cubicBezTo>
                        <a:pt x="303411" y="423044"/>
                        <a:pt x="310203" y="425169"/>
                        <a:pt x="306370" y="438084"/>
                      </a:cubicBezTo>
                      <a:cubicBezTo>
                        <a:pt x="305828" y="439918"/>
                        <a:pt x="304162" y="440834"/>
                        <a:pt x="302662" y="441668"/>
                      </a:cubicBezTo>
                      <a:cubicBezTo>
                        <a:pt x="301620" y="442251"/>
                        <a:pt x="300453" y="442917"/>
                        <a:pt x="300204" y="443584"/>
                      </a:cubicBezTo>
                      <a:cubicBezTo>
                        <a:pt x="300245" y="443834"/>
                        <a:pt x="300912" y="444834"/>
                        <a:pt x="301328" y="445417"/>
                      </a:cubicBezTo>
                      <a:cubicBezTo>
                        <a:pt x="302412" y="447000"/>
                        <a:pt x="303870" y="449125"/>
                        <a:pt x="302662" y="451417"/>
                      </a:cubicBezTo>
                      <a:cubicBezTo>
                        <a:pt x="301245" y="454042"/>
                        <a:pt x="298245" y="458333"/>
                        <a:pt x="294621" y="457791"/>
                      </a:cubicBezTo>
                      <a:cubicBezTo>
                        <a:pt x="291704" y="457375"/>
                        <a:pt x="290454" y="454333"/>
                        <a:pt x="289913" y="452250"/>
                      </a:cubicBezTo>
                      <a:cubicBezTo>
                        <a:pt x="286663" y="451375"/>
                        <a:pt x="281122" y="450625"/>
                        <a:pt x="278455" y="454625"/>
                      </a:cubicBezTo>
                      <a:cubicBezTo>
                        <a:pt x="277455" y="456125"/>
                        <a:pt x="277039" y="457000"/>
                        <a:pt x="276914" y="457458"/>
                      </a:cubicBezTo>
                      <a:cubicBezTo>
                        <a:pt x="277205" y="457541"/>
                        <a:pt x="277622" y="457625"/>
                        <a:pt x="277913" y="457708"/>
                      </a:cubicBezTo>
                      <a:cubicBezTo>
                        <a:pt x="279455" y="458083"/>
                        <a:pt x="281538" y="458541"/>
                        <a:pt x="282705" y="460499"/>
                      </a:cubicBezTo>
                      <a:cubicBezTo>
                        <a:pt x="285788" y="465749"/>
                        <a:pt x="287413" y="469582"/>
                        <a:pt x="285871" y="472457"/>
                      </a:cubicBezTo>
                      <a:cubicBezTo>
                        <a:pt x="284205" y="475498"/>
                        <a:pt x="280122" y="475707"/>
                        <a:pt x="273956" y="475998"/>
                      </a:cubicBezTo>
                      <a:cubicBezTo>
                        <a:pt x="272164" y="476081"/>
                        <a:pt x="270122" y="476165"/>
                        <a:pt x="267873" y="476332"/>
                      </a:cubicBezTo>
                      <a:cubicBezTo>
                        <a:pt x="259165" y="476998"/>
                        <a:pt x="243250" y="479456"/>
                        <a:pt x="234417" y="488289"/>
                      </a:cubicBezTo>
                      <a:cubicBezTo>
                        <a:pt x="232375" y="490330"/>
                        <a:pt x="231000" y="493330"/>
                        <a:pt x="229542" y="496497"/>
                      </a:cubicBezTo>
                      <a:cubicBezTo>
                        <a:pt x="227126" y="501746"/>
                        <a:pt x="224376" y="507662"/>
                        <a:pt x="218001" y="509662"/>
                      </a:cubicBezTo>
                      <a:cubicBezTo>
                        <a:pt x="213960" y="510912"/>
                        <a:pt x="209169" y="510162"/>
                        <a:pt x="204127" y="509329"/>
                      </a:cubicBezTo>
                      <a:cubicBezTo>
                        <a:pt x="199044" y="508496"/>
                        <a:pt x="193795" y="507662"/>
                        <a:pt x="189628" y="508996"/>
                      </a:cubicBezTo>
                      <a:cubicBezTo>
                        <a:pt x="188712" y="509287"/>
                        <a:pt x="187462" y="509871"/>
                        <a:pt x="186004" y="510496"/>
                      </a:cubicBezTo>
                      <a:cubicBezTo>
                        <a:pt x="180379" y="512995"/>
                        <a:pt x="173338" y="516120"/>
                        <a:pt x="169422" y="512954"/>
                      </a:cubicBezTo>
                      <a:cubicBezTo>
                        <a:pt x="167797" y="511662"/>
                        <a:pt x="167047" y="509621"/>
                        <a:pt x="167214" y="506829"/>
                      </a:cubicBezTo>
                      <a:cubicBezTo>
                        <a:pt x="165505" y="506954"/>
                        <a:pt x="164380" y="507871"/>
                        <a:pt x="162756" y="509162"/>
                      </a:cubicBezTo>
                      <a:cubicBezTo>
                        <a:pt x="161131" y="510454"/>
                        <a:pt x="159298" y="511912"/>
                        <a:pt x="156631" y="512662"/>
                      </a:cubicBezTo>
                      <a:cubicBezTo>
                        <a:pt x="152131" y="513912"/>
                        <a:pt x="147257" y="513620"/>
                        <a:pt x="142590" y="513370"/>
                      </a:cubicBezTo>
                      <a:cubicBezTo>
                        <a:pt x="135883" y="512995"/>
                        <a:pt x="129508" y="512662"/>
                        <a:pt x="125133" y="516745"/>
                      </a:cubicBezTo>
                      <a:cubicBezTo>
                        <a:pt x="124175" y="517662"/>
                        <a:pt x="123592" y="519620"/>
                        <a:pt x="123009" y="521536"/>
                      </a:cubicBezTo>
                      <a:cubicBezTo>
                        <a:pt x="122050" y="524745"/>
                        <a:pt x="120842" y="528786"/>
                        <a:pt x="116926" y="529994"/>
                      </a:cubicBezTo>
                      <a:cubicBezTo>
                        <a:pt x="112343" y="531411"/>
                        <a:pt x="109593" y="528619"/>
                        <a:pt x="107593" y="526578"/>
                      </a:cubicBezTo>
                      <a:cubicBezTo>
                        <a:pt x="105927" y="524870"/>
                        <a:pt x="104885" y="523870"/>
                        <a:pt x="103343" y="524120"/>
                      </a:cubicBezTo>
                      <a:cubicBezTo>
                        <a:pt x="97886" y="524870"/>
                        <a:pt x="95969" y="529453"/>
                        <a:pt x="93719" y="534827"/>
                      </a:cubicBezTo>
                      <a:cubicBezTo>
                        <a:pt x="92261" y="538285"/>
                        <a:pt x="90803" y="541827"/>
                        <a:pt x="88178" y="544493"/>
                      </a:cubicBezTo>
                      <a:cubicBezTo>
                        <a:pt x="78554" y="554367"/>
                        <a:pt x="65096" y="552951"/>
                        <a:pt x="53222" y="551742"/>
                      </a:cubicBezTo>
                      <a:cubicBezTo>
                        <a:pt x="51764" y="551576"/>
                        <a:pt x="50306" y="551451"/>
                        <a:pt x="48889" y="551326"/>
                      </a:cubicBezTo>
                      <a:cubicBezTo>
                        <a:pt x="48306" y="554992"/>
                        <a:pt x="48973" y="558700"/>
                        <a:pt x="49681" y="562617"/>
                      </a:cubicBezTo>
                      <a:cubicBezTo>
                        <a:pt x="50556" y="567408"/>
                        <a:pt x="51431" y="572366"/>
                        <a:pt x="50222" y="577741"/>
                      </a:cubicBezTo>
                      <a:cubicBezTo>
                        <a:pt x="49764" y="579740"/>
                        <a:pt x="48973" y="581782"/>
                        <a:pt x="48181" y="583782"/>
                      </a:cubicBezTo>
                      <a:cubicBezTo>
                        <a:pt x="46806" y="587323"/>
                        <a:pt x="45348" y="590948"/>
                        <a:pt x="46431" y="592989"/>
                      </a:cubicBezTo>
                      <a:cubicBezTo>
                        <a:pt x="47056" y="594156"/>
                        <a:pt x="48681" y="595031"/>
                        <a:pt x="51264" y="595614"/>
                      </a:cubicBezTo>
                      <a:lnTo>
                        <a:pt x="52514" y="595864"/>
                      </a:lnTo>
                      <a:lnTo>
                        <a:pt x="53014" y="597031"/>
                      </a:lnTo>
                      <a:cubicBezTo>
                        <a:pt x="56347" y="605197"/>
                        <a:pt x="50431" y="611946"/>
                        <a:pt x="45681" y="617362"/>
                      </a:cubicBezTo>
                      <a:cubicBezTo>
                        <a:pt x="44389" y="618821"/>
                        <a:pt x="43140" y="620237"/>
                        <a:pt x="42098" y="621654"/>
                      </a:cubicBezTo>
                      <a:lnTo>
                        <a:pt x="39432" y="625154"/>
                      </a:lnTo>
                      <a:cubicBezTo>
                        <a:pt x="34140" y="632153"/>
                        <a:pt x="30932" y="636361"/>
                        <a:pt x="28391" y="643944"/>
                      </a:cubicBezTo>
                      <a:cubicBezTo>
                        <a:pt x="27849" y="645610"/>
                        <a:pt x="27516" y="646819"/>
                        <a:pt x="27266" y="647735"/>
                      </a:cubicBezTo>
                      <a:cubicBezTo>
                        <a:pt x="26308" y="651152"/>
                        <a:pt x="25891" y="651652"/>
                        <a:pt x="22516" y="653568"/>
                      </a:cubicBezTo>
                      <a:cubicBezTo>
                        <a:pt x="21850" y="653943"/>
                        <a:pt x="21058" y="654401"/>
                        <a:pt x="20058" y="654985"/>
                      </a:cubicBezTo>
                      <a:cubicBezTo>
                        <a:pt x="18350" y="655985"/>
                        <a:pt x="16017" y="656610"/>
                        <a:pt x="13517" y="657234"/>
                      </a:cubicBezTo>
                      <a:cubicBezTo>
                        <a:pt x="9059" y="658401"/>
                        <a:pt x="3976" y="659693"/>
                        <a:pt x="2934" y="663234"/>
                      </a:cubicBezTo>
                      <a:cubicBezTo>
                        <a:pt x="2101" y="666109"/>
                        <a:pt x="2143" y="668192"/>
                        <a:pt x="3101" y="669692"/>
                      </a:cubicBezTo>
                      <a:cubicBezTo>
                        <a:pt x="5017" y="672650"/>
                        <a:pt x="10809" y="673483"/>
                        <a:pt x="15933" y="674233"/>
                      </a:cubicBezTo>
                      <a:cubicBezTo>
                        <a:pt x="19975" y="674816"/>
                        <a:pt x="23808" y="675358"/>
                        <a:pt x="26516" y="676900"/>
                      </a:cubicBezTo>
                      <a:cubicBezTo>
                        <a:pt x="31266" y="679608"/>
                        <a:pt x="33682" y="682316"/>
                        <a:pt x="34182" y="685357"/>
                      </a:cubicBezTo>
                      <a:cubicBezTo>
                        <a:pt x="34807" y="689315"/>
                        <a:pt x="31932" y="692482"/>
                        <a:pt x="29141" y="695565"/>
                      </a:cubicBezTo>
                      <a:cubicBezTo>
                        <a:pt x="26558" y="698440"/>
                        <a:pt x="23849" y="701398"/>
                        <a:pt x="24141" y="704689"/>
                      </a:cubicBezTo>
                      <a:cubicBezTo>
                        <a:pt x="24433" y="707772"/>
                        <a:pt x="25933" y="709897"/>
                        <a:pt x="28807" y="711189"/>
                      </a:cubicBezTo>
                      <a:cubicBezTo>
                        <a:pt x="34474" y="713772"/>
                        <a:pt x="43848" y="712189"/>
                        <a:pt x="48098" y="709106"/>
                      </a:cubicBezTo>
                      <a:lnTo>
                        <a:pt x="49264" y="708272"/>
                      </a:lnTo>
                      <a:lnTo>
                        <a:pt x="50556" y="708897"/>
                      </a:lnTo>
                      <a:cubicBezTo>
                        <a:pt x="52556" y="709856"/>
                        <a:pt x="54889" y="711480"/>
                        <a:pt x="57305" y="713189"/>
                      </a:cubicBezTo>
                      <a:cubicBezTo>
                        <a:pt x="65679" y="719063"/>
                        <a:pt x="71888" y="722813"/>
                        <a:pt x="75762" y="717397"/>
                      </a:cubicBezTo>
                      <a:lnTo>
                        <a:pt x="77679" y="714688"/>
                      </a:lnTo>
                      <a:lnTo>
                        <a:pt x="79679" y="717355"/>
                      </a:lnTo>
                      <a:cubicBezTo>
                        <a:pt x="85720" y="725438"/>
                        <a:pt x="95094" y="723854"/>
                        <a:pt x="104177" y="722355"/>
                      </a:cubicBezTo>
                      <a:lnTo>
                        <a:pt x="106718" y="721938"/>
                      </a:lnTo>
                      <a:cubicBezTo>
                        <a:pt x="117801" y="720188"/>
                        <a:pt x="122050" y="723563"/>
                        <a:pt x="126925" y="727438"/>
                      </a:cubicBezTo>
                      <a:cubicBezTo>
                        <a:pt x="129008" y="729104"/>
                        <a:pt x="131216" y="730854"/>
                        <a:pt x="134258" y="732479"/>
                      </a:cubicBezTo>
                      <a:cubicBezTo>
                        <a:pt x="136008" y="733437"/>
                        <a:pt x="137508" y="733812"/>
                        <a:pt x="139091" y="734187"/>
                      </a:cubicBezTo>
                      <a:cubicBezTo>
                        <a:pt x="142007" y="734895"/>
                        <a:pt x="145049" y="735645"/>
                        <a:pt x="148882" y="739561"/>
                      </a:cubicBezTo>
                      <a:cubicBezTo>
                        <a:pt x="150715" y="741436"/>
                        <a:pt x="151798" y="742936"/>
                        <a:pt x="152673" y="744145"/>
                      </a:cubicBezTo>
                      <a:cubicBezTo>
                        <a:pt x="154131" y="746228"/>
                        <a:pt x="154881" y="747228"/>
                        <a:pt x="158714" y="748686"/>
                      </a:cubicBezTo>
                      <a:cubicBezTo>
                        <a:pt x="159756" y="749061"/>
                        <a:pt x="161464" y="749477"/>
                        <a:pt x="163297" y="749853"/>
                      </a:cubicBezTo>
                      <a:cubicBezTo>
                        <a:pt x="169463" y="751227"/>
                        <a:pt x="177129" y="752977"/>
                        <a:pt x="179296" y="758519"/>
                      </a:cubicBezTo>
                      <a:cubicBezTo>
                        <a:pt x="180504" y="761602"/>
                        <a:pt x="179671" y="765226"/>
                        <a:pt x="176838" y="769309"/>
                      </a:cubicBezTo>
                      <a:cubicBezTo>
                        <a:pt x="174380" y="772851"/>
                        <a:pt x="170463" y="773392"/>
                        <a:pt x="167297" y="773809"/>
                      </a:cubicBezTo>
                      <a:cubicBezTo>
                        <a:pt x="165005" y="774142"/>
                        <a:pt x="163047" y="774392"/>
                        <a:pt x="162006" y="775601"/>
                      </a:cubicBezTo>
                      <a:cubicBezTo>
                        <a:pt x="158589" y="779517"/>
                        <a:pt x="159714" y="781933"/>
                        <a:pt x="161756" y="786225"/>
                      </a:cubicBezTo>
                      <a:cubicBezTo>
                        <a:pt x="162214" y="787225"/>
                        <a:pt x="162714" y="788225"/>
                        <a:pt x="163172" y="789349"/>
                      </a:cubicBezTo>
                      <a:cubicBezTo>
                        <a:pt x="167255" y="799349"/>
                        <a:pt x="173671" y="805057"/>
                        <a:pt x="181629" y="811514"/>
                      </a:cubicBezTo>
                      <a:cubicBezTo>
                        <a:pt x="183462" y="812973"/>
                        <a:pt x="184670" y="814056"/>
                        <a:pt x="185545" y="814847"/>
                      </a:cubicBezTo>
                      <a:cubicBezTo>
                        <a:pt x="187129" y="816264"/>
                        <a:pt x="187129" y="816306"/>
                        <a:pt x="189295" y="816222"/>
                      </a:cubicBezTo>
                      <a:cubicBezTo>
                        <a:pt x="190337" y="816222"/>
                        <a:pt x="191712" y="816222"/>
                        <a:pt x="193670" y="816264"/>
                      </a:cubicBezTo>
                      <a:cubicBezTo>
                        <a:pt x="194961" y="816306"/>
                        <a:pt x="196128" y="816389"/>
                        <a:pt x="197128" y="816431"/>
                      </a:cubicBezTo>
                      <a:cubicBezTo>
                        <a:pt x="201503" y="816681"/>
                        <a:pt x="203669" y="816806"/>
                        <a:pt x="209085" y="814764"/>
                      </a:cubicBezTo>
                      <a:cubicBezTo>
                        <a:pt x="210335" y="814306"/>
                        <a:pt x="211710" y="813473"/>
                        <a:pt x="213168" y="812556"/>
                      </a:cubicBezTo>
                      <a:cubicBezTo>
                        <a:pt x="216168" y="810723"/>
                        <a:pt x="219584" y="808681"/>
                        <a:pt x="223376" y="808890"/>
                      </a:cubicBezTo>
                      <a:cubicBezTo>
                        <a:pt x="229626" y="809265"/>
                        <a:pt x="231167" y="812056"/>
                        <a:pt x="232334" y="815139"/>
                      </a:cubicBezTo>
                      <a:cubicBezTo>
                        <a:pt x="232875" y="816556"/>
                        <a:pt x="233250" y="817597"/>
                        <a:pt x="234625" y="818431"/>
                      </a:cubicBezTo>
                      <a:cubicBezTo>
                        <a:pt x="239791" y="821680"/>
                        <a:pt x="241916" y="821555"/>
                        <a:pt x="242749" y="821222"/>
                      </a:cubicBezTo>
                      <a:cubicBezTo>
                        <a:pt x="244249" y="820597"/>
                        <a:pt x="244916" y="817472"/>
                        <a:pt x="245583" y="814473"/>
                      </a:cubicBezTo>
                      <a:cubicBezTo>
                        <a:pt x="246457" y="810389"/>
                        <a:pt x="247499" y="805765"/>
                        <a:pt x="251124" y="803432"/>
                      </a:cubicBezTo>
                      <a:cubicBezTo>
                        <a:pt x="255207" y="800807"/>
                        <a:pt x="258623" y="800099"/>
                        <a:pt x="261665" y="801224"/>
                      </a:cubicBezTo>
                      <a:cubicBezTo>
                        <a:pt x="266581" y="803057"/>
                        <a:pt x="268456" y="809390"/>
                        <a:pt x="269914" y="814431"/>
                      </a:cubicBezTo>
                      <a:cubicBezTo>
                        <a:pt x="270581" y="816722"/>
                        <a:pt x="271372" y="819347"/>
                        <a:pt x="272122" y="820222"/>
                      </a:cubicBezTo>
                      <a:cubicBezTo>
                        <a:pt x="273456" y="821722"/>
                        <a:pt x="274580" y="821597"/>
                        <a:pt x="276789" y="821180"/>
                      </a:cubicBezTo>
                      <a:cubicBezTo>
                        <a:pt x="278747" y="820847"/>
                        <a:pt x="281205" y="820389"/>
                        <a:pt x="283455" y="822180"/>
                      </a:cubicBezTo>
                      <a:cubicBezTo>
                        <a:pt x="286121" y="824263"/>
                        <a:pt x="286746" y="827097"/>
                        <a:pt x="287288" y="829597"/>
                      </a:cubicBezTo>
                      <a:cubicBezTo>
                        <a:pt x="287746" y="831680"/>
                        <a:pt x="288121" y="833513"/>
                        <a:pt x="289621" y="834846"/>
                      </a:cubicBezTo>
                      <a:cubicBezTo>
                        <a:pt x="291246" y="836346"/>
                        <a:pt x="293662" y="836304"/>
                        <a:pt x="296412" y="836346"/>
                      </a:cubicBezTo>
                      <a:cubicBezTo>
                        <a:pt x="299037" y="836346"/>
                        <a:pt x="301787" y="836346"/>
                        <a:pt x="304286" y="837679"/>
                      </a:cubicBezTo>
                      <a:cubicBezTo>
                        <a:pt x="308328" y="839846"/>
                        <a:pt x="309161" y="841346"/>
                        <a:pt x="309578" y="844095"/>
                      </a:cubicBezTo>
                      <a:cubicBezTo>
                        <a:pt x="309744" y="845220"/>
                        <a:pt x="309953" y="846512"/>
                        <a:pt x="311286" y="848762"/>
                      </a:cubicBezTo>
                      <a:cubicBezTo>
                        <a:pt x="312327" y="850511"/>
                        <a:pt x="313869" y="852178"/>
                        <a:pt x="315536" y="853970"/>
                      </a:cubicBezTo>
                      <a:cubicBezTo>
                        <a:pt x="319035" y="857719"/>
                        <a:pt x="322993" y="861969"/>
                        <a:pt x="322243" y="867885"/>
                      </a:cubicBezTo>
                      <a:cubicBezTo>
                        <a:pt x="321118" y="876926"/>
                        <a:pt x="315411" y="877260"/>
                        <a:pt x="311619" y="877510"/>
                      </a:cubicBezTo>
                      <a:cubicBezTo>
                        <a:pt x="309494" y="877634"/>
                        <a:pt x="307703" y="877760"/>
                        <a:pt x="306370" y="878884"/>
                      </a:cubicBezTo>
                      <a:cubicBezTo>
                        <a:pt x="301495" y="883092"/>
                        <a:pt x="302995" y="889384"/>
                        <a:pt x="305870" y="898466"/>
                      </a:cubicBezTo>
                      <a:cubicBezTo>
                        <a:pt x="306703" y="901091"/>
                        <a:pt x="307453" y="903508"/>
                        <a:pt x="307953" y="905924"/>
                      </a:cubicBezTo>
                      <a:cubicBezTo>
                        <a:pt x="308578" y="909007"/>
                        <a:pt x="308703" y="911049"/>
                        <a:pt x="308786" y="912548"/>
                      </a:cubicBezTo>
                      <a:cubicBezTo>
                        <a:pt x="308953" y="915048"/>
                        <a:pt x="308953" y="915048"/>
                        <a:pt x="313411" y="917590"/>
                      </a:cubicBezTo>
                      <a:cubicBezTo>
                        <a:pt x="314744" y="918340"/>
                        <a:pt x="316202" y="918506"/>
                        <a:pt x="317911" y="918673"/>
                      </a:cubicBezTo>
                      <a:cubicBezTo>
                        <a:pt x="320494" y="918965"/>
                        <a:pt x="323702" y="919298"/>
                        <a:pt x="326618" y="922173"/>
                      </a:cubicBezTo>
                      <a:cubicBezTo>
                        <a:pt x="335909" y="931339"/>
                        <a:pt x="330493" y="941421"/>
                        <a:pt x="326118" y="949546"/>
                      </a:cubicBezTo>
                      <a:cubicBezTo>
                        <a:pt x="325410" y="950879"/>
                        <a:pt x="324702" y="952170"/>
                        <a:pt x="324077" y="953420"/>
                      </a:cubicBezTo>
                      <a:lnTo>
                        <a:pt x="323660" y="954295"/>
                      </a:lnTo>
                      <a:cubicBezTo>
                        <a:pt x="320410" y="960878"/>
                        <a:pt x="315952" y="969919"/>
                        <a:pt x="318369" y="975169"/>
                      </a:cubicBezTo>
                      <a:cubicBezTo>
                        <a:pt x="319369" y="977293"/>
                        <a:pt x="321494" y="978794"/>
                        <a:pt x="324910" y="979627"/>
                      </a:cubicBezTo>
                      <a:cubicBezTo>
                        <a:pt x="328285" y="980460"/>
                        <a:pt x="329368" y="979877"/>
                        <a:pt x="331159" y="978877"/>
                      </a:cubicBezTo>
                      <a:cubicBezTo>
                        <a:pt x="332576" y="978085"/>
                        <a:pt x="334368" y="977085"/>
                        <a:pt x="337326" y="976669"/>
                      </a:cubicBezTo>
                      <a:cubicBezTo>
                        <a:pt x="343992" y="975794"/>
                        <a:pt x="345283" y="976377"/>
                        <a:pt x="348450" y="978377"/>
                      </a:cubicBezTo>
                      <a:cubicBezTo>
                        <a:pt x="349325" y="978918"/>
                        <a:pt x="350450" y="979627"/>
                        <a:pt x="352075" y="980460"/>
                      </a:cubicBezTo>
                      <a:cubicBezTo>
                        <a:pt x="361366" y="985168"/>
                        <a:pt x="363324" y="984418"/>
                        <a:pt x="367990" y="982627"/>
                      </a:cubicBezTo>
                      <a:cubicBezTo>
                        <a:pt x="370490" y="981668"/>
                        <a:pt x="373573" y="980460"/>
                        <a:pt x="378406" y="979627"/>
                      </a:cubicBezTo>
                      <a:cubicBezTo>
                        <a:pt x="383614" y="978710"/>
                        <a:pt x="387530" y="979335"/>
                        <a:pt x="390405" y="981502"/>
                      </a:cubicBezTo>
                      <a:cubicBezTo>
                        <a:pt x="394988" y="984960"/>
                        <a:pt x="395655" y="991501"/>
                        <a:pt x="396321" y="997834"/>
                      </a:cubicBezTo>
                      <a:cubicBezTo>
                        <a:pt x="396488" y="999250"/>
                        <a:pt x="396613" y="1000709"/>
                        <a:pt x="396821" y="1002125"/>
                      </a:cubicBezTo>
                      <a:cubicBezTo>
                        <a:pt x="398196" y="1012083"/>
                        <a:pt x="400446" y="1012874"/>
                        <a:pt x="408737" y="1015874"/>
                      </a:cubicBezTo>
                      <a:cubicBezTo>
                        <a:pt x="410654" y="1016582"/>
                        <a:pt x="412862" y="1017374"/>
                        <a:pt x="415320" y="1018374"/>
                      </a:cubicBezTo>
                      <a:cubicBezTo>
                        <a:pt x="416486" y="1018874"/>
                        <a:pt x="417736" y="1019332"/>
                        <a:pt x="419028" y="1019832"/>
                      </a:cubicBezTo>
                      <a:cubicBezTo>
                        <a:pt x="427944" y="1023248"/>
                        <a:pt x="440110" y="1027915"/>
                        <a:pt x="437943" y="1040206"/>
                      </a:cubicBezTo>
                      <a:cubicBezTo>
                        <a:pt x="442818" y="1046830"/>
                        <a:pt x="449067" y="1046747"/>
                        <a:pt x="457692" y="1046788"/>
                      </a:cubicBezTo>
                      <a:lnTo>
                        <a:pt x="459316" y="1046788"/>
                      </a:lnTo>
                      <a:lnTo>
                        <a:pt x="459400" y="1046788"/>
                      </a:lnTo>
                      <a:cubicBezTo>
                        <a:pt x="472024" y="1046788"/>
                        <a:pt x="476648" y="1049038"/>
                        <a:pt x="485023" y="1053121"/>
                      </a:cubicBezTo>
                      <a:lnTo>
                        <a:pt x="488773" y="1054913"/>
                      </a:lnTo>
                      <a:cubicBezTo>
                        <a:pt x="489939" y="1055454"/>
                        <a:pt x="491439" y="1055829"/>
                        <a:pt x="493147" y="1056204"/>
                      </a:cubicBezTo>
                      <a:cubicBezTo>
                        <a:pt x="495939" y="1056871"/>
                        <a:pt x="499438" y="1057663"/>
                        <a:pt x="502938" y="1059871"/>
                      </a:cubicBezTo>
                      <a:cubicBezTo>
                        <a:pt x="507646" y="1062829"/>
                        <a:pt x="511354" y="1065162"/>
                        <a:pt x="514937" y="1069995"/>
                      </a:cubicBezTo>
                      <a:cubicBezTo>
                        <a:pt x="517229" y="1073120"/>
                        <a:pt x="517520" y="1075286"/>
                        <a:pt x="517687" y="1076578"/>
                      </a:cubicBezTo>
                      <a:cubicBezTo>
                        <a:pt x="517729" y="1076828"/>
                        <a:pt x="517770" y="1077119"/>
                        <a:pt x="517812" y="1077203"/>
                      </a:cubicBezTo>
                      <a:cubicBezTo>
                        <a:pt x="517854" y="1077203"/>
                        <a:pt x="518437" y="1077619"/>
                        <a:pt x="521062" y="1078328"/>
                      </a:cubicBezTo>
                      <a:cubicBezTo>
                        <a:pt x="523811" y="1079078"/>
                        <a:pt x="528394" y="1077786"/>
                        <a:pt x="531769" y="1076828"/>
                      </a:cubicBezTo>
                      <a:cubicBezTo>
                        <a:pt x="532644" y="1076578"/>
                        <a:pt x="533519" y="1076328"/>
                        <a:pt x="534269" y="1076161"/>
                      </a:cubicBezTo>
                      <a:lnTo>
                        <a:pt x="535685" y="1075786"/>
                      </a:lnTo>
                      <a:lnTo>
                        <a:pt x="536644" y="1076911"/>
                      </a:lnTo>
                      <a:cubicBezTo>
                        <a:pt x="538477" y="1078994"/>
                        <a:pt x="540227" y="1080619"/>
                        <a:pt x="541810" y="1082036"/>
                      </a:cubicBezTo>
                      <a:cubicBezTo>
                        <a:pt x="545727" y="1085577"/>
                        <a:pt x="549060" y="1088660"/>
                        <a:pt x="550018" y="1096076"/>
                      </a:cubicBezTo>
                      <a:cubicBezTo>
                        <a:pt x="550518" y="1099909"/>
                        <a:pt x="550226" y="1103242"/>
                        <a:pt x="549935" y="1106159"/>
                      </a:cubicBezTo>
                      <a:cubicBezTo>
                        <a:pt x="549476" y="1111158"/>
                        <a:pt x="549143" y="1115116"/>
                        <a:pt x="552184" y="1120616"/>
                      </a:cubicBezTo>
                      <a:cubicBezTo>
                        <a:pt x="554601" y="1124949"/>
                        <a:pt x="557809" y="1127407"/>
                        <a:pt x="561225" y="1130032"/>
                      </a:cubicBezTo>
                      <a:cubicBezTo>
                        <a:pt x="563517" y="1131782"/>
                        <a:pt x="565892" y="1133573"/>
                        <a:pt x="568142" y="1136032"/>
                      </a:cubicBezTo>
                      <a:cubicBezTo>
                        <a:pt x="570475" y="1138531"/>
                        <a:pt x="572224" y="1141031"/>
                        <a:pt x="573766" y="1143198"/>
                      </a:cubicBezTo>
                      <a:cubicBezTo>
                        <a:pt x="577432" y="1148406"/>
                        <a:pt x="579849" y="1151864"/>
                        <a:pt x="587473" y="1152364"/>
                      </a:cubicBezTo>
                      <a:cubicBezTo>
                        <a:pt x="591848" y="1152655"/>
                        <a:pt x="596098" y="1152614"/>
                        <a:pt x="600222" y="1152572"/>
                      </a:cubicBezTo>
                      <a:cubicBezTo>
                        <a:pt x="607097" y="1152489"/>
                        <a:pt x="614263" y="1152447"/>
                        <a:pt x="622304" y="1153905"/>
                      </a:cubicBezTo>
                      <a:cubicBezTo>
                        <a:pt x="627595" y="1154864"/>
                        <a:pt x="633553" y="1157363"/>
                        <a:pt x="639344" y="1159821"/>
                      </a:cubicBezTo>
                      <a:cubicBezTo>
                        <a:pt x="651260" y="1164821"/>
                        <a:pt x="662551" y="1169571"/>
                        <a:pt x="668467" y="1162613"/>
                      </a:cubicBezTo>
                      <a:cubicBezTo>
                        <a:pt x="670092" y="1160696"/>
                        <a:pt x="670592" y="1159405"/>
                        <a:pt x="671134" y="1158072"/>
                      </a:cubicBezTo>
                      <a:cubicBezTo>
                        <a:pt x="671967" y="1155988"/>
                        <a:pt x="672800" y="1153822"/>
                        <a:pt x="676800" y="1150656"/>
                      </a:cubicBezTo>
                      <a:cubicBezTo>
                        <a:pt x="682175" y="1146406"/>
                        <a:pt x="686799" y="1143989"/>
                        <a:pt x="692299" y="1142615"/>
                      </a:cubicBezTo>
                      <a:cubicBezTo>
                        <a:pt x="694424" y="1142073"/>
                        <a:pt x="696632" y="1141781"/>
                        <a:pt x="698715" y="1141490"/>
                      </a:cubicBezTo>
                      <a:cubicBezTo>
                        <a:pt x="701715" y="1141073"/>
                        <a:pt x="704506" y="1140698"/>
                        <a:pt x="707089" y="1139656"/>
                      </a:cubicBezTo>
                      <a:cubicBezTo>
                        <a:pt x="710006" y="1138490"/>
                        <a:pt x="711631" y="1136615"/>
                        <a:pt x="713547" y="1134407"/>
                      </a:cubicBezTo>
                      <a:cubicBezTo>
                        <a:pt x="715214" y="1132449"/>
                        <a:pt x="716963" y="1130449"/>
                        <a:pt x="719672" y="1128949"/>
                      </a:cubicBezTo>
                      <a:cubicBezTo>
                        <a:pt x="724921" y="1126032"/>
                        <a:pt x="733171" y="1125699"/>
                        <a:pt x="739254" y="1128199"/>
                      </a:cubicBezTo>
                      <a:cubicBezTo>
                        <a:pt x="743420" y="1129907"/>
                        <a:pt x="746170" y="1132699"/>
                        <a:pt x="747211" y="1136282"/>
                      </a:cubicBezTo>
                      <a:cubicBezTo>
                        <a:pt x="747919" y="1138698"/>
                        <a:pt x="746961" y="1141823"/>
                        <a:pt x="745836" y="1145489"/>
                      </a:cubicBezTo>
                      <a:cubicBezTo>
                        <a:pt x="745003" y="1148197"/>
                        <a:pt x="744086" y="1151239"/>
                        <a:pt x="744253" y="1153072"/>
                      </a:cubicBezTo>
                      <a:cubicBezTo>
                        <a:pt x="744420" y="1154655"/>
                        <a:pt x="745253" y="1155697"/>
                        <a:pt x="746253" y="1156905"/>
                      </a:cubicBezTo>
                      <a:cubicBezTo>
                        <a:pt x="748336" y="1159530"/>
                        <a:pt x="750086" y="1162446"/>
                        <a:pt x="746711" y="1166988"/>
                      </a:cubicBezTo>
                      <a:cubicBezTo>
                        <a:pt x="747503" y="1168363"/>
                        <a:pt x="748253" y="1169779"/>
                        <a:pt x="748961" y="1171154"/>
                      </a:cubicBezTo>
                      <a:cubicBezTo>
                        <a:pt x="753211" y="1179237"/>
                        <a:pt x="755794" y="1183403"/>
                        <a:pt x="764168" y="1181028"/>
                      </a:cubicBezTo>
                      <a:cubicBezTo>
                        <a:pt x="766168" y="1180487"/>
                        <a:pt x="767793" y="1178987"/>
                        <a:pt x="769501" y="1177403"/>
                      </a:cubicBezTo>
                      <a:cubicBezTo>
                        <a:pt x="771876" y="1175195"/>
                        <a:pt x="774584" y="1172737"/>
                        <a:pt x="778709" y="1172612"/>
                      </a:cubicBezTo>
                      <a:cubicBezTo>
                        <a:pt x="779626" y="1172571"/>
                        <a:pt x="780375" y="1172862"/>
                        <a:pt x="787125" y="1176945"/>
                      </a:cubicBezTo>
                      <a:cubicBezTo>
                        <a:pt x="789166" y="1178153"/>
                        <a:pt x="791041" y="1179320"/>
                        <a:pt x="791749" y="1179653"/>
                      </a:cubicBezTo>
                      <a:cubicBezTo>
                        <a:pt x="792916" y="1180237"/>
                        <a:pt x="794791" y="1180653"/>
                        <a:pt x="796791" y="1181153"/>
                      </a:cubicBezTo>
                      <a:cubicBezTo>
                        <a:pt x="800916" y="1182153"/>
                        <a:pt x="805540" y="1183278"/>
                        <a:pt x="807873" y="1186278"/>
                      </a:cubicBezTo>
                      <a:cubicBezTo>
                        <a:pt x="811415" y="1190819"/>
                        <a:pt x="809998" y="1193777"/>
                        <a:pt x="809082" y="1195777"/>
                      </a:cubicBezTo>
                      <a:cubicBezTo>
                        <a:pt x="808415" y="1197152"/>
                        <a:pt x="808082" y="1197944"/>
                        <a:pt x="808748" y="1199527"/>
                      </a:cubicBezTo>
                      <a:cubicBezTo>
                        <a:pt x="809582" y="1201485"/>
                        <a:pt x="811748" y="1202735"/>
                        <a:pt x="814040" y="1204026"/>
                      </a:cubicBezTo>
                      <a:cubicBezTo>
                        <a:pt x="816289" y="1205318"/>
                        <a:pt x="818581" y="1206610"/>
                        <a:pt x="819748" y="1208818"/>
                      </a:cubicBezTo>
                      <a:cubicBezTo>
                        <a:pt x="821372" y="1211901"/>
                        <a:pt x="820539" y="1214609"/>
                        <a:pt x="819914" y="1216609"/>
                      </a:cubicBezTo>
                      <a:cubicBezTo>
                        <a:pt x="819122" y="1219067"/>
                        <a:pt x="818831" y="1220109"/>
                        <a:pt x="821747" y="1222233"/>
                      </a:cubicBezTo>
                      <a:cubicBezTo>
                        <a:pt x="826830" y="1225942"/>
                        <a:pt x="842829" y="1222942"/>
                        <a:pt x="851703" y="1220150"/>
                      </a:cubicBezTo>
                      <a:lnTo>
                        <a:pt x="852953" y="1219775"/>
                      </a:lnTo>
                      <a:lnTo>
                        <a:pt x="853953" y="1220567"/>
                      </a:lnTo>
                      <a:cubicBezTo>
                        <a:pt x="859119" y="1224691"/>
                        <a:pt x="859869" y="1230191"/>
                        <a:pt x="860494" y="1235066"/>
                      </a:cubicBezTo>
                      <a:cubicBezTo>
                        <a:pt x="860994" y="1238691"/>
                        <a:pt x="861411" y="1241774"/>
                        <a:pt x="863411" y="1244065"/>
                      </a:cubicBezTo>
                      <a:cubicBezTo>
                        <a:pt x="864077" y="1244815"/>
                        <a:pt x="864911" y="1245107"/>
                        <a:pt x="866286" y="1245482"/>
                      </a:cubicBezTo>
                      <a:cubicBezTo>
                        <a:pt x="868369" y="1246065"/>
                        <a:pt x="871202" y="1246898"/>
                        <a:pt x="873368" y="1250648"/>
                      </a:cubicBezTo>
                      <a:cubicBezTo>
                        <a:pt x="875410" y="1254189"/>
                        <a:pt x="874410" y="1257147"/>
                        <a:pt x="873660" y="1259356"/>
                      </a:cubicBezTo>
                      <a:cubicBezTo>
                        <a:pt x="872827" y="1261814"/>
                        <a:pt x="872493" y="1263022"/>
                        <a:pt x="876951" y="1265313"/>
                      </a:cubicBezTo>
                      <a:cubicBezTo>
                        <a:pt x="878118" y="1264022"/>
                        <a:pt x="879493" y="1262772"/>
                        <a:pt x="880993" y="1261314"/>
                      </a:cubicBezTo>
                      <a:cubicBezTo>
                        <a:pt x="881951" y="1260439"/>
                        <a:pt x="882993" y="1259439"/>
                        <a:pt x="884117" y="1258356"/>
                      </a:cubicBezTo>
                      <a:cubicBezTo>
                        <a:pt x="893033" y="1249648"/>
                        <a:pt x="902241" y="1237899"/>
                        <a:pt x="906907" y="1231608"/>
                      </a:cubicBezTo>
                      <a:cubicBezTo>
                        <a:pt x="907657" y="1230566"/>
                        <a:pt x="908824" y="1228691"/>
                        <a:pt x="910199" y="1226400"/>
                      </a:cubicBezTo>
                      <a:cubicBezTo>
                        <a:pt x="917032" y="1215151"/>
                        <a:pt x="923739" y="1204943"/>
                        <a:pt x="930322" y="1203443"/>
                      </a:cubicBezTo>
                      <a:cubicBezTo>
                        <a:pt x="931614" y="1203151"/>
                        <a:pt x="932864" y="1203235"/>
                        <a:pt x="934030" y="1203610"/>
                      </a:cubicBezTo>
                      <a:cubicBezTo>
                        <a:pt x="938488" y="1200693"/>
                        <a:pt x="940946" y="1196194"/>
                        <a:pt x="943613" y="1191402"/>
                      </a:cubicBezTo>
                      <a:cubicBezTo>
                        <a:pt x="944280" y="1190194"/>
                        <a:pt x="944988" y="1188944"/>
                        <a:pt x="945696" y="1187694"/>
                      </a:cubicBezTo>
                      <a:cubicBezTo>
                        <a:pt x="939780" y="1179362"/>
                        <a:pt x="947488" y="1172362"/>
                        <a:pt x="952654" y="1167654"/>
                      </a:cubicBezTo>
                      <a:cubicBezTo>
                        <a:pt x="954445" y="1166029"/>
                        <a:pt x="957820" y="1162988"/>
                        <a:pt x="957612" y="1161988"/>
                      </a:cubicBezTo>
                      <a:cubicBezTo>
                        <a:pt x="957612" y="1161988"/>
                        <a:pt x="957279" y="1160780"/>
                        <a:pt x="952404" y="1159321"/>
                      </a:cubicBezTo>
                      <a:cubicBezTo>
                        <a:pt x="951112" y="1158947"/>
                        <a:pt x="950571" y="1159030"/>
                        <a:pt x="950196" y="1159113"/>
                      </a:cubicBezTo>
                      <a:cubicBezTo>
                        <a:pt x="947363" y="1159571"/>
                        <a:pt x="946696" y="1157738"/>
                        <a:pt x="945654" y="1154947"/>
                      </a:cubicBezTo>
                      <a:lnTo>
                        <a:pt x="945155" y="1153613"/>
                      </a:lnTo>
                      <a:cubicBezTo>
                        <a:pt x="944363" y="1151489"/>
                        <a:pt x="944488" y="1149906"/>
                        <a:pt x="944529" y="1148781"/>
                      </a:cubicBezTo>
                      <a:cubicBezTo>
                        <a:pt x="944613" y="1147572"/>
                        <a:pt x="944655" y="1147197"/>
                        <a:pt x="943280" y="1145864"/>
                      </a:cubicBezTo>
                      <a:cubicBezTo>
                        <a:pt x="942446" y="1145073"/>
                        <a:pt x="941155" y="1144739"/>
                        <a:pt x="939613" y="1144364"/>
                      </a:cubicBezTo>
                      <a:cubicBezTo>
                        <a:pt x="937322" y="1143823"/>
                        <a:pt x="934489" y="1143114"/>
                        <a:pt x="932530" y="1140406"/>
                      </a:cubicBezTo>
                      <a:cubicBezTo>
                        <a:pt x="931239" y="1138656"/>
                        <a:pt x="929906" y="1136323"/>
                        <a:pt x="930572" y="1134032"/>
                      </a:cubicBezTo>
                      <a:cubicBezTo>
                        <a:pt x="931281" y="1131698"/>
                        <a:pt x="933531" y="1130865"/>
                        <a:pt x="935697" y="1130074"/>
                      </a:cubicBezTo>
                      <a:cubicBezTo>
                        <a:pt x="936405" y="1129824"/>
                        <a:pt x="937155" y="1129532"/>
                        <a:pt x="937863" y="1129199"/>
                      </a:cubicBezTo>
                      <a:cubicBezTo>
                        <a:pt x="939488" y="1128449"/>
                        <a:pt x="940613" y="1128365"/>
                        <a:pt x="941446" y="1128324"/>
                      </a:cubicBezTo>
                      <a:cubicBezTo>
                        <a:pt x="942321" y="1128282"/>
                        <a:pt x="942738" y="1128241"/>
                        <a:pt x="944155" y="1127032"/>
                      </a:cubicBezTo>
                      <a:cubicBezTo>
                        <a:pt x="944905" y="1126407"/>
                        <a:pt x="946238" y="1124033"/>
                        <a:pt x="946946" y="1122783"/>
                      </a:cubicBezTo>
                      <a:lnTo>
                        <a:pt x="947654" y="1121533"/>
                      </a:lnTo>
                      <a:cubicBezTo>
                        <a:pt x="948613" y="1119950"/>
                        <a:pt x="949529" y="1118283"/>
                        <a:pt x="950446" y="1116658"/>
                      </a:cubicBezTo>
                      <a:cubicBezTo>
                        <a:pt x="955362" y="1107867"/>
                        <a:pt x="960945" y="1097909"/>
                        <a:pt x="973111" y="1095826"/>
                      </a:cubicBezTo>
                      <a:cubicBezTo>
                        <a:pt x="975111" y="1095493"/>
                        <a:pt x="976944" y="1095535"/>
                        <a:pt x="978610" y="1095618"/>
                      </a:cubicBezTo>
                      <a:cubicBezTo>
                        <a:pt x="982152" y="1095743"/>
                        <a:pt x="983818" y="1095701"/>
                        <a:pt x="985610" y="1093201"/>
                      </a:cubicBezTo>
                      <a:cubicBezTo>
                        <a:pt x="986276" y="1092243"/>
                        <a:pt x="986152" y="1090743"/>
                        <a:pt x="986026" y="1089160"/>
                      </a:cubicBezTo>
                      <a:cubicBezTo>
                        <a:pt x="985902" y="1087743"/>
                        <a:pt x="985776" y="1086285"/>
                        <a:pt x="986276" y="1084952"/>
                      </a:cubicBezTo>
                      <a:cubicBezTo>
                        <a:pt x="987360" y="1081869"/>
                        <a:pt x="989318" y="1080036"/>
                        <a:pt x="990984" y="1078411"/>
                      </a:cubicBezTo>
                      <a:cubicBezTo>
                        <a:pt x="991984" y="1077494"/>
                        <a:pt x="992901" y="1076578"/>
                        <a:pt x="993651" y="1075494"/>
                      </a:cubicBezTo>
                      <a:cubicBezTo>
                        <a:pt x="996484" y="1071453"/>
                        <a:pt x="994942" y="1067828"/>
                        <a:pt x="992193" y="1062245"/>
                      </a:cubicBezTo>
                      <a:cubicBezTo>
                        <a:pt x="990734" y="1059288"/>
                        <a:pt x="989235" y="1056246"/>
                        <a:pt x="988818" y="1052996"/>
                      </a:cubicBezTo>
                      <a:cubicBezTo>
                        <a:pt x="988360" y="1049246"/>
                        <a:pt x="989443" y="1046913"/>
                        <a:pt x="990401" y="1044830"/>
                      </a:cubicBezTo>
                      <a:cubicBezTo>
                        <a:pt x="990859" y="1043830"/>
                        <a:pt x="991318" y="1042872"/>
                        <a:pt x="991609" y="1041747"/>
                      </a:cubicBezTo>
                      <a:cubicBezTo>
                        <a:pt x="992109" y="1039706"/>
                        <a:pt x="992984" y="1038747"/>
                        <a:pt x="993526" y="1038122"/>
                      </a:cubicBezTo>
                      <a:cubicBezTo>
                        <a:pt x="993651" y="1038081"/>
                        <a:pt x="993693" y="1037706"/>
                        <a:pt x="993359" y="1036664"/>
                      </a:cubicBezTo>
                      <a:cubicBezTo>
                        <a:pt x="993276" y="1036456"/>
                        <a:pt x="992776" y="1035997"/>
                        <a:pt x="992443" y="1035706"/>
                      </a:cubicBezTo>
                      <a:cubicBezTo>
                        <a:pt x="991443" y="1034789"/>
                        <a:pt x="990068" y="1033539"/>
                        <a:pt x="989859" y="1031498"/>
                      </a:cubicBezTo>
                      <a:cubicBezTo>
                        <a:pt x="989526" y="1027915"/>
                        <a:pt x="991110" y="1025873"/>
                        <a:pt x="992359" y="1024207"/>
                      </a:cubicBezTo>
                      <a:cubicBezTo>
                        <a:pt x="993276" y="1022998"/>
                        <a:pt x="993817" y="1022207"/>
                        <a:pt x="993943" y="1021082"/>
                      </a:cubicBezTo>
                      <a:cubicBezTo>
                        <a:pt x="994234" y="1018040"/>
                        <a:pt x="992151" y="1015499"/>
                        <a:pt x="990859" y="1014249"/>
                      </a:cubicBezTo>
                      <a:cubicBezTo>
                        <a:pt x="987985" y="1011458"/>
                        <a:pt x="983818" y="1009708"/>
                        <a:pt x="980777" y="1010083"/>
                      </a:cubicBezTo>
                      <a:cubicBezTo>
                        <a:pt x="979652" y="1010208"/>
                        <a:pt x="977777" y="1010791"/>
                        <a:pt x="975819" y="1011374"/>
                      </a:cubicBezTo>
                      <a:cubicBezTo>
                        <a:pt x="969986" y="1013124"/>
                        <a:pt x="962695" y="1015332"/>
                        <a:pt x="957695" y="1012208"/>
                      </a:cubicBezTo>
                      <a:cubicBezTo>
                        <a:pt x="955279" y="1010666"/>
                        <a:pt x="953779" y="1008125"/>
                        <a:pt x="953237" y="1004625"/>
                      </a:cubicBezTo>
                      <a:cubicBezTo>
                        <a:pt x="952821" y="1001875"/>
                        <a:pt x="954154" y="999542"/>
                        <a:pt x="955362" y="997500"/>
                      </a:cubicBezTo>
                      <a:cubicBezTo>
                        <a:pt x="957195" y="994376"/>
                        <a:pt x="957237" y="993709"/>
                        <a:pt x="955946" y="992501"/>
                      </a:cubicBezTo>
                      <a:cubicBezTo>
                        <a:pt x="954821" y="991459"/>
                        <a:pt x="952862" y="991959"/>
                        <a:pt x="950071" y="992834"/>
                      </a:cubicBezTo>
                      <a:cubicBezTo>
                        <a:pt x="948779" y="993251"/>
                        <a:pt x="947404" y="993626"/>
                        <a:pt x="946154" y="993751"/>
                      </a:cubicBezTo>
                      <a:cubicBezTo>
                        <a:pt x="942863" y="994084"/>
                        <a:pt x="934822" y="994584"/>
                        <a:pt x="931197" y="992251"/>
                      </a:cubicBezTo>
                      <a:cubicBezTo>
                        <a:pt x="929114" y="990918"/>
                        <a:pt x="926698" y="989043"/>
                        <a:pt x="926573" y="986459"/>
                      </a:cubicBezTo>
                      <a:cubicBezTo>
                        <a:pt x="926448" y="983960"/>
                        <a:pt x="928406" y="982460"/>
                        <a:pt x="930072" y="981085"/>
                      </a:cubicBezTo>
                      <a:cubicBezTo>
                        <a:pt x="930906" y="980418"/>
                        <a:pt x="931739" y="979752"/>
                        <a:pt x="932280" y="979085"/>
                      </a:cubicBezTo>
                      <a:cubicBezTo>
                        <a:pt x="934364" y="976335"/>
                        <a:pt x="934322" y="976002"/>
                        <a:pt x="934072" y="974919"/>
                      </a:cubicBezTo>
                      <a:cubicBezTo>
                        <a:pt x="933864" y="973919"/>
                        <a:pt x="933531" y="972377"/>
                        <a:pt x="933780" y="969794"/>
                      </a:cubicBezTo>
                      <a:cubicBezTo>
                        <a:pt x="934489" y="962920"/>
                        <a:pt x="937405" y="961170"/>
                        <a:pt x="941155" y="958962"/>
                      </a:cubicBezTo>
                      <a:cubicBezTo>
                        <a:pt x="941905" y="958503"/>
                        <a:pt x="942738" y="958003"/>
                        <a:pt x="943655" y="957420"/>
                      </a:cubicBezTo>
                      <a:cubicBezTo>
                        <a:pt x="952154" y="951837"/>
                        <a:pt x="950988" y="945504"/>
                        <a:pt x="949029" y="935005"/>
                      </a:cubicBezTo>
                      <a:lnTo>
                        <a:pt x="948738" y="933422"/>
                      </a:lnTo>
                      <a:cubicBezTo>
                        <a:pt x="947988" y="929339"/>
                        <a:pt x="947988" y="929339"/>
                        <a:pt x="946779" y="927589"/>
                      </a:cubicBezTo>
                      <a:cubicBezTo>
                        <a:pt x="946321" y="926922"/>
                        <a:pt x="945780" y="926089"/>
                        <a:pt x="944988" y="924881"/>
                      </a:cubicBezTo>
                      <a:cubicBezTo>
                        <a:pt x="941988" y="920048"/>
                        <a:pt x="941905" y="918590"/>
                        <a:pt x="942821" y="914965"/>
                      </a:cubicBezTo>
                      <a:cubicBezTo>
                        <a:pt x="943030" y="914090"/>
                        <a:pt x="943321" y="913007"/>
                        <a:pt x="943571" y="911549"/>
                      </a:cubicBezTo>
                      <a:cubicBezTo>
                        <a:pt x="944446" y="906299"/>
                        <a:pt x="942155" y="896466"/>
                        <a:pt x="936655" y="893592"/>
                      </a:cubicBezTo>
                      <a:cubicBezTo>
                        <a:pt x="935697" y="893092"/>
                        <a:pt x="932655" y="893258"/>
                        <a:pt x="930447" y="893342"/>
                      </a:cubicBezTo>
                      <a:cubicBezTo>
                        <a:pt x="928073" y="893467"/>
                        <a:pt x="925823" y="893592"/>
                        <a:pt x="924073" y="893217"/>
                      </a:cubicBezTo>
                      <a:lnTo>
                        <a:pt x="922240" y="892842"/>
                      </a:lnTo>
                      <a:cubicBezTo>
                        <a:pt x="917532" y="891925"/>
                        <a:pt x="915157" y="891467"/>
                        <a:pt x="915948" y="886259"/>
                      </a:cubicBezTo>
                      <a:cubicBezTo>
                        <a:pt x="916074" y="885509"/>
                        <a:pt x="916198" y="884592"/>
                        <a:pt x="916282" y="883384"/>
                      </a:cubicBezTo>
                      <a:cubicBezTo>
                        <a:pt x="916448" y="881509"/>
                        <a:pt x="916782" y="880301"/>
                        <a:pt x="917032" y="879343"/>
                      </a:cubicBezTo>
                      <a:cubicBezTo>
                        <a:pt x="917365" y="878134"/>
                        <a:pt x="917573" y="877426"/>
                        <a:pt x="917115" y="875260"/>
                      </a:cubicBezTo>
                      <a:cubicBezTo>
                        <a:pt x="916865" y="874135"/>
                        <a:pt x="916198" y="872926"/>
                        <a:pt x="915490" y="871635"/>
                      </a:cubicBezTo>
                      <a:cubicBezTo>
                        <a:pt x="914115" y="869177"/>
                        <a:pt x="912365" y="866135"/>
                        <a:pt x="913324" y="862386"/>
                      </a:cubicBezTo>
                      <a:cubicBezTo>
                        <a:pt x="914240" y="858636"/>
                        <a:pt x="917157" y="856594"/>
                        <a:pt x="919698" y="854803"/>
                      </a:cubicBezTo>
                      <a:cubicBezTo>
                        <a:pt x="921615" y="853470"/>
                        <a:pt x="923281" y="852303"/>
                        <a:pt x="923615" y="850803"/>
                      </a:cubicBezTo>
                      <a:cubicBezTo>
                        <a:pt x="923906" y="849637"/>
                        <a:pt x="923781" y="849470"/>
                        <a:pt x="922990" y="848637"/>
                      </a:cubicBezTo>
                      <a:cubicBezTo>
                        <a:pt x="922240" y="847803"/>
                        <a:pt x="921156" y="846554"/>
                        <a:pt x="920865" y="844387"/>
                      </a:cubicBezTo>
                      <a:cubicBezTo>
                        <a:pt x="920615" y="842262"/>
                        <a:pt x="920990" y="840221"/>
                        <a:pt x="921323" y="838429"/>
                      </a:cubicBezTo>
                      <a:cubicBezTo>
                        <a:pt x="921656" y="836721"/>
                        <a:pt x="921948" y="835096"/>
                        <a:pt x="921656" y="833596"/>
                      </a:cubicBezTo>
                      <a:cubicBezTo>
                        <a:pt x="921365" y="832055"/>
                        <a:pt x="920448" y="831013"/>
                        <a:pt x="919240" y="829721"/>
                      </a:cubicBezTo>
                      <a:cubicBezTo>
                        <a:pt x="918448" y="828847"/>
                        <a:pt x="917698" y="827972"/>
                        <a:pt x="917032" y="826972"/>
                      </a:cubicBezTo>
                      <a:cubicBezTo>
                        <a:pt x="912615" y="820055"/>
                        <a:pt x="909949" y="809473"/>
                        <a:pt x="917032" y="802390"/>
                      </a:cubicBezTo>
                      <a:cubicBezTo>
                        <a:pt x="919073" y="800307"/>
                        <a:pt x="920990" y="798932"/>
                        <a:pt x="922490" y="797849"/>
                      </a:cubicBezTo>
                      <a:cubicBezTo>
                        <a:pt x="926239" y="795099"/>
                        <a:pt x="927489" y="794183"/>
                        <a:pt x="926323" y="786516"/>
                      </a:cubicBezTo>
                      <a:cubicBezTo>
                        <a:pt x="925364" y="780267"/>
                        <a:pt x="923615" y="771309"/>
                        <a:pt x="919240" y="765893"/>
                      </a:cubicBezTo>
                      <a:cubicBezTo>
                        <a:pt x="916657" y="762685"/>
                        <a:pt x="913907" y="759602"/>
                        <a:pt x="911240" y="756644"/>
                      </a:cubicBezTo>
                      <a:cubicBezTo>
                        <a:pt x="907824" y="752894"/>
                        <a:pt x="904324" y="748977"/>
                        <a:pt x="901158" y="744728"/>
                      </a:cubicBezTo>
                      <a:cubicBezTo>
                        <a:pt x="900575" y="743936"/>
                        <a:pt x="899741" y="743103"/>
                        <a:pt x="898866" y="742228"/>
                      </a:cubicBezTo>
                      <a:cubicBezTo>
                        <a:pt x="896325" y="739645"/>
                        <a:pt x="893492" y="736770"/>
                        <a:pt x="893867" y="733395"/>
                      </a:cubicBezTo>
                      <a:cubicBezTo>
                        <a:pt x="894575" y="726896"/>
                        <a:pt x="899283" y="726688"/>
                        <a:pt x="901783" y="726563"/>
                      </a:cubicBezTo>
                      <a:cubicBezTo>
                        <a:pt x="903158" y="726479"/>
                        <a:pt x="904074" y="726396"/>
                        <a:pt x="904491" y="725979"/>
                      </a:cubicBezTo>
                      <a:cubicBezTo>
                        <a:pt x="905199" y="725229"/>
                        <a:pt x="905241" y="723396"/>
                        <a:pt x="905324" y="721646"/>
                      </a:cubicBezTo>
                      <a:cubicBezTo>
                        <a:pt x="905408" y="720021"/>
                        <a:pt x="905449" y="718313"/>
                        <a:pt x="905991" y="716772"/>
                      </a:cubicBezTo>
                      <a:cubicBezTo>
                        <a:pt x="906907" y="714064"/>
                        <a:pt x="908949" y="712230"/>
                        <a:pt x="910699" y="710605"/>
                      </a:cubicBezTo>
                      <a:cubicBezTo>
                        <a:pt x="911865" y="709564"/>
                        <a:pt x="912949" y="708564"/>
                        <a:pt x="913282" y="707689"/>
                      </a:cubicBezTo>
                      <a:cubicBezTo>
                        <a:pt x="914365" y="704939"/>
                        <a:pt x="912574" y="702398"/>
                        <a:pt x="909449" y="698606"/>
                      </a:cubicBezTo>
                      <a:cubicBezTo>
                        <a:pt x="906866" y="695440"/>
                        <a:pt x="903908" y="691815"/>
                        <a:pt x="904324" y="687482"/>
                      </a:cubicBezTo>
                      <a:cubicBezTo>
                        <a:pt x="904574" y="684941"/>
                        <a:pt x="905741" y="683483"/>
                        <a:pt x="906532" y="682483"/>
                      </a:cubicBezTo>
                      <a:cubicBezTo>
                        <a:pt x="907366" y="681441"/>
                        <a:pt x="907532" y="681233"/>
                        <a:pt x="906824" y="679399"/>
                      </a:cubicBezTo>
                      <a:cubicBezTo>
                        <a:pt x="906366" y="678233"/>
                        <a:pt x="905074" y="677108"/>
                        <a:pt x="903699" y="675900"/>
                      </a:cubicBezTo>
                      <a:cubicBezTo>
                        <a:pt x="902158" y="674525"/>
                        <a:pt x="900366" y="672983"/>
                        <a:pt x="899366" y="670942"/>
                      </a:cubicBezTo>
                      <a:cubicBezTo>
                        <a:pt x="896283" y="664776"/>
                        <a:pt x="896492" y="658568"/>
                        <a:pt x="899991" y="654401"/>
                      </a:cubicBezTo>
                      <a:cubicBezTo>
                        <a:pt x="905449" y="647818"/>
                        <a:pt x="910366" y="650568"/>
                        <a:pt x="913949" y="652610"/>
                      </a:cubicBezTo>
                      <a:lnTo>
                        <a:pt x="918032" y="654860"/>
                      </a:lnTo>
                      <a:cubicBezTo>
                        <a:pt x="921365" y="656693"/>
                        <a:pt x="924489" y="658443"/>
                        <a:pt x="925614" y="657901"/>
                      </a:cubicBezTo>
                      <a:cubicBezTo>
                        <a:pt x="926239" y="657609"/>
                        <a:pt x="927489" y="656193"/>
                        <a:pt x="928864" y="649693"/>
                      </a:cubicBezTo>
                      <a:cubicBezTo>
                        <a:pt x="930697" y="641111"/>
                        <a:pt x="935155" y="637528"/>
                        <a:pt x="939488" y="634111"/>
                      </a:cubicBezTo>
                      <a:cubicBezTo>
                        <a:pt x="942363" y="631820"/>
                        <a:pt x="945071" y="629653"/>
                        <a:pt x="947279" y="625945"/>
                      </a:cubicBezTo>
                      <a:cubicBezTo>
                        <a:pt x="949946" y="621446"/>
                        <a:pt x="949071" y="617113"/>
                        <a:pt x="948071" y="612155"/>
                      </a:cubicBezTo>
                      <a:cubicBezTo>
                        <a:pt x="947238" y="608155"/>
                        <a:pt x="946404" y="604030"/>
                        <a:pt x="947529" y="599614"/>
                      </a:cubicBezTo>
                      <a:cubicBezTo>
                        <a:pt x="948529" y="595781"/>
                        <a:pt x="949821" y="593656"/>
                        <a:pt x="951737" y="592698"/>
                      </a:cubicBezTo>
                      <a:cubicBezTo>
                        <a:pt x="954071" y="591573"/>
                        <a:pt x="956320" y="592573"/>
                        <a:pt x="958362" y="593406"/>
                      </a:cubicBezTo>
                      <a:cubicBezTo>
                        <a:pt x="959487" y="593906"/>
                        <a:pt x="960695" y="594406"/>
                        <a:pt x="961862" y="594573"/>
                      </a:cubicBezTo>
                      <a:cubicBezTo>
                        <a:pt x="962820" y="594698"/>
                        <a:pt x="965153" y="594906"/>
                        <a:pt x="965736" y="593864"/>
                      </a:cubicBezTo>
                      <a:cubicBezTo>
                        <a:pt x="967070" y="591323"/>
                        <a:pt x="963070" y="582782"/>
                        <a:pt x="959070" y="578282"/>
                      </a:cubicBezTo>
                      <a:cubicBezTo>
                        <a:pt x="958612" y="577782"/>
                        <a:pt x="957945" y="577574"/>
                        <a:pt x="956862" y="577324"/>
                      </a:cubicBezTo>
                      <a:cubicBezTo>
                        <a:pt x="954862" y="576824"/>
                        <a:pt x="951487" y="576032"/>
                        <a:pt x="951112" y="570908"/>
                      </a:cubicBezTo>
                      <a:cubicBezTo>
                        <a:pt x="950946" y="568616"/>
                        <a:pt x="952362" y="566741"/>
                        <a:pt x="953612" y="565117"/>
                      </a:cubicBezTo>
                      <a:cubicBezTo>
                        <a:pt x="954654" y="563742"/>
                        <a:pt x="955654" y="562408"/>
                        <a:pt x="955570" y="561242"/>
                      </a:cubicBezTo>
                      <a:cubicBezTo>
                        <a:pt x="955529" y="560534"/>
                        <a:pt x="954862" y="559867"/>
                        <a:pt x="953821" y="558909"/>
                      </a:cubicBezTo>
                      <a:cubicBezTo>
                        <a:pt x="952612" y="557784"/>
                        <a:pt x="951071" y="556367"/>
                        <a:pt x="950738" y="554159"/>
                      </a:cubicBezTo>
                      <a:cubicBezTo>
                        <a:pt x="950071" y="549701"/>
                        <a:pt x="953362" y="546451"/>
                        <a:pt x="956029" y="543826"/>
                      </a:cubicBezTo>
                      <a:cubicBezTo>
                        <a:pt x="957862" y="542035"/>
                        <a:pt x="959778" y="540160"/>
                        <a:pt x="959737" y="538577"/>
                      </a:cubicBezTo>
                      <a:cubicBezTo>
                        <a:pt x="959737" y="537577"/>
                        <a:pt x="958987" y="536369"/>
                        <a:pt x="957528" y="534994"/>
                      </a:cubicBezTo>
                      <a:cubicBezTo>
                        <a:pt x="955987" y="533536"/>
                        <a:pt x="952821" y="533660"/>
                        <a:pt x="949487" y="533785"/>
                      </a:cubicBezTo>
                      <a:cubicBezTo>
                        <a:pt x="944363" y="533994"/>
                        <a:pt x="937363" y="534244"/>
                        <a:pt x="934822" y="527161"/>
                      </a:cubicBezTo>
                      <a:cubicBezTo>
                        <a:pt x="933614" y="523828"/>
                        <a:pt x="936072" y="520162"/>
                        <a:pt x="938655" y="516287"/>
                      </a:cubicBezTo>
                      <a:cubicBezTo>
                        <a:pt x="940946" y="512870"/>
                        <a:pt x="943530" y="508954"/>
                        <a:pt x="942821" y="506329"/>
                      </a:cubicBezTo>
                      <a:cubicBezTo>
                        <a:pt x="942488" y="505079"/>
                        <a:pt x="941405" y="504038"/>
                        <a:pt x="939447" y="503079"/>
                      </a:cubicBezTo>
                      <a:cubicBezTo>
                        <a:pt x="937405" y="502080"/>
                        <a:pt x="936738" y="502288"/>
                        <a:pt x="934155" y="507121"/>
                      </a:cubicBezTo>
                      <a:cubicBezTo>
                        <a:pt x="932197" y="510746"/>
                        <a:pt x="929531" y="515662"/>
                        <a:pt x="923739" y="515870"/>
                      </a:cubicBezTo>
                      <a:cubicBezTo>
                        <a:pt x="921115" y="516037"/>
                        <a:pt x="918823" y="514704"/>
                        <a:pt x="916782" y="513620"/>
                      </a:cubicBezTo>
                      <a:cubicBezTo>
                        <a:pt x="915574" y="512954"/>
                        <a:pt x="913990" y="512121"/>
                        <a:pt x="913365" y="512287"/>
                      </a:cubicBezTo>
                      <a:cubicBezTo>
                        <a:pt x="912865" y="512412"/>
                        <a:pt x="912199" y="513287"/>
                        <a:pt x="911574" y="514162"/>
                      </a:cubicBezTo>
                      <a:cubicBezTo>
                        <a:pt x="910074" y="516245"/>
                        <a:pt x="907783" y="519370"/>
                        <a:pt x="902825" y="518578"/>
                      </a:cubicBezTo>
                      <a:cubicBezTo>
                        <a:pt x="897533" y="517745"/>
                        <a:pt x="895533" y="513579"/>
                        <a:pt x="893950" y="510204"/>
                      </a:cubicBezTo>
                      <a:cubicBezTo>
                        <a:pt x="893283" y="508787"/>
                        <a:pt x="892617" y="507413"/>
                        <a:pt x="891825" y="506371"/>
                      </a:cubicBezTo>
                      <a:cubicBezTo>
                        <a:pt x="888451" y="502038"/>
                        <a:pt x="883993" y="499496"/>
                        <a:pt x="879285" y="497038"/>
                      </a:cubicBezTo>
                      <a:cubicBezTo>
                        <a:pt x="878076" y="496413"/>
                        <a:pt x="876118" y="495872"/>
                        <a:pt x="874201" y="495330"/>
                      </a:cubicBezTo>
                      <a:cubicBezTo>
                        <a:pt x="871118" y="494455"/>
                        <a:pt x="867911" y="493539"/>
                        <a:pt x="865994" y="491914"/>
                      </a:cubicBezTo>
                      <a:cubicBezTo>
                        <a:pt x="861994" y="488456"/>
                        <a:pt x="861911" y="483748"/>
                        <a:pt x="861828" y="479581"/>
                      </a:cubicBezTo>
                      <a:cubicBezTo>
                        <a:pt x="861786" y="478206"/>
                        <a:pt x="861786" y="476790"/>
                        <a:pt x="861578" y="475498"/>
                      </a:cubicBezTo>
                      <a:cubicBezTo>
                        <a:pt x="860744" y="469874"/>
                        <a:pt x="860661" y="466332"/>
                        <a:pt x="860744" y="461374"/>
                      </a:cubicBezTo>
                      <a:cubicBezTo>
                        <a:pt x="860786" y="459624"/>
                        <a:pt x="860911" y="458416"/>
                        <a:pt x="861036" y="457500"/>
                      </a:cubicBezTo>
                      <a:cubicBezTo>
                        <a:pt x="861078" y="457041"/>
                        <a:pt x="861161" y="456500"/>
                        <a:pt x="861119" y="456333"/>
                      </a:cubicBezTo>
                      <a:cubicBezTo>
                        <a:pt x="860953" y="456166"/>
                        <a:pt x="859578" y="455208"/>
                        <a:pt x="857953" y="454125"/>
                      </a:cubicBezTo>
                      <a:lnTo>
                        <a:pt x="857411" y="453750"/>
                      </a:lnTo>
                      <a:cubicBezTo>
                        <a:pt x="849495" y="448375"/>
                        <a:pt x="840538" y="442292"/>
                        <a:pt x="848579" y="428002"/>
                      </a:cubicBezTo>
                      <a:cubicBezTo>
                        <a:pt x="851495" y="422836"/>
                        <a:pt x="855703" y="421169"/>
                        <a:pt x="859786" y="419586"/>
                      </a:cubicBezTo>
                      <a:cubicBezTo>
                        <a:pt x="860911" y="419128"/>
                        <a:pt x="862078" y="418669"/>
                        <a:pt x="863286" y="418128"/>
                      </a:cubicBezTo>
                      <a:cubicBezTo>
                        <a:pt x="865952" y="416878"/>
                        <a:pt x="867411" y="414919"/>
                        <a:pt x="868994" y="412795"/>
                      </a:cubicBezTo>
                      <a:cubicBezTo>
                        <a:pt x="870452" y="410837"/>
                        <a:pt x="871952" y="408837"/>
                        <a:pt x="874368" y="407378"/>
                      </a:cubicBezTo>
                      <a:cubicBezTo>
                        <a:pt x="876076" y="406337"/>
                        <a:pt x="878160" y="406587"/>
                        <a:pt x="879993" y="406795"/>
                      </a:cubicBezTo>
                      <a:cubicBezTo>
                        <a:pt x="880993" y="406920"/>
                        <a:pt x="882201" y="407045"/>
                        <a:pt x="882701" y="406837"/>
                      </a:cubicBezTo>
                      <a:cubicBezTo>
                        <a:pt x="884492" y="406170"/>
                        <a:pt x="885492" y="405170"/>
                        <a:pt x="886909" y="403795"/>
                      </a:cubicBezTo>
                      <a:cubicBezTo>
                        <a:pt x="887492" y="403254"/>
                        <a:pt x="888117" y="402629"/>
                        <a:pt x="888784" y="402045"/>
                      </a:cubicBezTo>
                      <a:cubicBezTo>
                        <a:pt x="891575" y="399587"/>
                        <a:pt x="894867" y="397879"/>
                        <a:pt x="898033" y="396213"/>
                      </a:cubicBezTo>
                      <a:cubicBezTo>
                        <a:pt x="900658" y="394838"/>
                        <a:pt x="903116" y="393546"/>
                        <a:pt x="905283" y="391880"/>
                      </a:cubicBezTo>
                      <a:cubicBezTo>
                        <a:pt x="906241" y="391171"/>
                        <a:pt x="907074" y="390421"/>
                        <a:pt x="907866" y="389713"/>
                      </a:cubicBezTo>
                      <a:cubicBezTo>
                        <a:pt x="911824" y="386255"/>
                        <a:pt x="915948" y="382714"/>
                        <a:pt x="924073" y="387547"/>
                      </a:cubicBezTo>
                      <a:cubicBezTo>
                        <a:pt x="925739" y="388547"/>
                        <a:pt x="926781" y="390005"/>
                        <a:pt x="927614" y="391171"/>
                      </a:cubicBezTo>
                      <a:cubicBezTo>
                        <a:pt x="927906" y="391588"/>
                        <a:pt x="928323" y="392171"/>
                        <a:pt x="928573" y="392421"/>
                      </a:cubicBezTo>
                      <a:cubicBezTo>
                        <a:pt x="928656" y="392296"/>
                        <a:pt x="929114" y="392005"/>
                        <a:pt x="929906" y="391171"/>
                      </a:cubicBezTo>
                      <a:cubicBezTo>
                        <a:pt x="930572" y="390463"/>
                        <a:pt x="930739" y="386797"/>
                        <a:pt x="930864" y="384838"/>
                      </a:cubicBezTo>
                      <a:cubicBezTo>
                        <a:pt x="931031" y="382172"/>
                        <a:pt x="931156" y="379672"/>
                        <a:pt x="931864" y="377881"/>
                      </a:cubicBezTo>
                      <a:cubicBezTo>
                        <a:pt x="932739" y="375756"/>
                        <a:pt x="933780" y="374173"/>
                        <a:pt x="934739" y="372756"/>
                      </a:cubicBezTo>
                      <a:cubicBezTo>
                        <a:pt x="936197" y="370590"/>
                        <a:pt x="937238" y="369006"/>
                        <a:pt x="937155" y="366257"/>
                      </a:cubicBezTo>
                      <a:cubicBezTo>
                        <a:pt x="937114" y="364090"/>
                        <a:pt x="936488" y="361840"/>
                        <a:pt x="935864" y="359507"/>
                      </a:cubicBezTo>
                      <a:cubicBezTo>
                        <a:pt x="934989" y="356216"/>
                        <a:pt x="934072" y="352841"/>
                        <a:pt x="934447" y="349008"/>
                      </a:cubicBezTo>
                      <a:cubicBezTo>
                        <a:pt x="934739" y="345758"/>
                        <a:pt x="935864" y="342800"/>
                        <a:pt x="936905" y="339967"/>
                      </a:cubicBezTo>
                      <a:cubicBezTo>
                        <a:pt x="937780" y="337634"/>
                        <a:pt x="938613" y="335426"/>
                        <a:pt x="938988" y="333176"/>
                      </a:cubicBezTo>
                      <a:cubicBezTo>
                        <a:pt x="940155" y="325760"/>
                        <a:pt x="937447" y="324176"/>
                        <a:pt x="932072" y="321052"/>
                      </a:cubicBezTo>
                      <a:cubicBezTo>
                        <a:pt x="929781" y="319718"/>
                        <a:pt x="927239" y="318219"/>
                        <a:pt x="924698" y="316010"/>
                      </a:cubicBezTo>
                      <a:cubicBezTo>
                        <a:pt x="921281" y="313052"/>
                        <a:pt x="919407" y="309511"/>
                        <a:pt x="917573" y="306094"/>
                      </a:cubicBezTo>
                      <a:cubicBezTo>
                        <a:pt x="915824" y="302761"/>
                        <a:pt x="914115" y="299637"/>
                        <a:pt x="911116" y="297178"/>
                      </a:cubicBezTo>
                      <a:cubicBezTo>
                        <a:pt x="910074" y="296345"/>
                        <a:pt x="909074" y="295762"/>
                        <a:pt x="908074" y="295179"/>
                      </a:cubicBezTo>
                      <a:cubicBezTo>
                        <a:pt x="905616" y="293762"/>
                        <a:pt x="902866" y="292137"/>
                        <a:pt x="901366" y="287971"/>
                      </a:cubicBezTo>
                      <a:cubicBezTo>
                        <a:pt x="898866" y="280971"/>
                        <a:pt x="901491" y="278638"/>
                        <a:pt x="904658" y="276638"/>
                      </a:cubicBezTo>
                      <a:cubicBezTo>
                        <a:pt x="905449" y="276138"/>
                        <a:pt x="906241" y="275638"/>
                        <a:pt x="906866" y="274972"/>
                      </a:cubicBezTo>
                      <a:cubicBezTo>
                        <a:pt x="908907" y="272889"/>
                        <a:pt x="909491" y="271514"/>
                        <a:pt x="910366" y="269431"/>
                      </a:cubicBezTo>
                      <a:cubicBezTo>
                        <a:pt x="910907" y="268139"/>
                        <a:pt x="911532" y="266681"/>
                        <a:pt x="912532" y="264889"/>
                      </a:cubicBezTo>
                      <a:cubicBezTo>
                        <a:pt x="916115" y="258431"/>
                        <a:pt x="920948" y="256557"/>
                        <a:pt x="927281" y="259181"/>
                      </a:cubicBezTo>
                      <a:cubicBezTo>
                        <a:pt x="929614" y="260140"/>
                        <a:pt x="931072" y="261764"/>
                        <a:pt x="932406" y="263181"/>
                      </a:cubicBezTo>
                      <a:cubicBezTo>
                        <a:pt x="934405" y="265348"/>
                        <a:pt x="935322" y="266222"/>
                        <a:pt x="937863" y="265556"/>
                      </a:cubicBezTo>
                      <a:cubicBezTo>
                        <a:pt x="942446" y="264348"/>
                        <a:pt x="944071" y="257473"/>
                        <a:pt x="945113" y="252932"/>
                      </a:cubicBezTo>
                      <a:cubicBezTo>
                        <a:pt x="945446" y="251515"/>
                        <a:pt x="945613" y="250640"/>
                        <a:pt x="945780" y="249890"/>
                      </a:cubicBezTo>
                      <a:cubicBezTo>
                        <a:pt x="946696" y="245516"/>
                        <a:pt x="947154" y="244516"/>
                        <a:pt x="951779" y="240433"/>
                      </a:cubicBezTo>
                      <a:cubicBezTo>
                        <a:pt x="953321" y="239058"/>
                        <a:pt x="954654" y="238391"/>
                        <a:pt x="955529" y="237975"/>
                      </a:cubicBezTo>
                      <a:cubicBezTo>
                        <a:pt x="955654" y="237933"/>
                        <a:pt x="955737" y="237850"/>
                        <a:pt x="955820" y="237808"/>
                      </a:cubicBezTo>
                      <a:cubicBezTo>
                        <a:pt x="955737" y="237391"/>
                        <a:pt x="955529" y="236600"/>
                        <a:pt x="955029" y="235058"/>
                      </a:cubicBezTo>
                      <a:cubicBezTo>
                        <a:pt x="952196" y="226767"/>
                        <a:pt x="944196" y="222517"/>
                        <a:pt x="935697" y="218018"/>
                      </a:cubicBezTo>
                      <a:cubicBezTo>
                        <a:pt x="926698" y="213268"/>
                        <a:pt x="917365" y="208310"/>
                        <a:pt x="913115" y="198103"/>
                      </a:cubicBezTo>
                      <a:cubicBezTo>
                        <a:pt x="909116" y="188478"/>
                        <a:pt x="907949" y="175438"/>
                        <a:pt x="913407" y="165855"/>
                      </a:cubicBezTo>
                      <a:cubicBezTo>
                        <a:pt x="906408" y="164397"/>
                        <a:pt x="894450" y="169896"/>
                        <a:pt x="905033" y="160230"/>
                      </a:cubicBezTo>
                      <a:cubicBezTo>
                        <a:pt x="908866" y="156731"/>
                        <a:pt x="911407" y="158189"/>
                        <a:pt x="911074" y="152189"/>
                      </a:cubicBezTo>
                      <a:cubicBezTo>
                        <a:pt x="910907" y="149481"/>
                        <a:pt x="906366" y="144023"/>
                        <a:pt x="904616" y="142023"/>
                      </a:cubicBezTo>
                      <a:cubicBezTo>
                        <a:pt x="895325" y="131566"/>
                        <a:pt x="890117" y="134941"/>
                        <a:pt x="881243" y="142482"/>
                      </a:cubicBezTo>
                      <a:cubicBezTo>
                        <a:pt x="875993" y="146898"/>
                        <a:pt x="865994" y="150565"/>
                        <a:pt x="861869" y="155856"/>
                      </a:cubicBezTo>
                      <a:cubicBezTo>
                        <a:pt x="852662" y="167772"/>
                        <a:pt x="875202" y="169605"/>
                        <a:pt x="882743" y="169813"/>
                      </a:cubicBezTo>
                      <a:cubicBezTo>
                        <a:pt x="886701" y="169896"/>
                        <a:pt x="891242" y="166063"/>
                        <a:pt x="889284" y="173021"/>
                      </a:cubicBezTo>
                      <a:cubicBezTo>
                        <a:pt x="888284" y="176563"/>
                        <a:pt x="880951" y="179021"/>
                        <a:pt x="878076" y="180854"/>
                      </a:cubicBezTo>
                      <a:cubicBezTo>
                        <a:pt x="875493" y="182520"/>
                        <a:pt x="869244" y="184145"/>
                        <a:pt x="870702" y="188853"/>
                      </a:cubicBezTo>
                      <a:cubicBezTo>
                        <a:pt x="872702" y="195269"/>
                        <a:pt x="881201" y="188978"/>
                        <a:pt x="885368" y="190145"/>
                      </a:cubicBezTo>
                      <a:cubicBezTo>
                        <a:pt x="897408" y="193520"/>
                        <a:pt x="894117" y="212143"/>
                        <a:pt x="883326" y="214976"/>
                      </a:cubicBezTo>
                      <a:cubicBezTo>
                        <a:pt x="870910" y="218226"/>
                        <a:pt x="865077" y="207685"/>
                        <a:pt x="861369" y="198811"/>
                      </a:cubicBezTo>
                      <a:cubicBezTo>
                        <a:pt x="856411" y="186937"/>
                        <a:pt x="849412" y="183479"/>
                        <a:pt x="836746" y="184395"/>
                      </a:cubicBezTo>
                      <a:cubicBezTo>
                        <a:pt x="824747" y="185229"/>
                        <a:pt x="820872" y="185937"/>
                        <a:pt x="817956" y="198811"/>
                      </a:cubicBezTo>
                      <a:cubicBezTo>
                        <a:pt x="812915" y="221101"/>
                        <a:pt x="819248" y="252557"/>
                        <a:pt x="842454" y="260931"/>
                      </a:cubicBezTo>
                      <a:cubicBezTo>
                        <a:pt x="850204" y="263723"/>
                        <a:pt x="864702" y="264014"/>
                        <a:pt x="869577" y="271097"/>
                      </a:cubicBezTo>
                      <a:cubicBezTo>
                        <a:pt x="875202" y="279263"/>
                        <a:pt x="868327" y="289971"/>
                        <a:pt x="869160" y="298137"/>
                      </a:cubicBezTo>
                      <a:cubicBezTo>
                        <a:pt x="869827" y="304720"/>
                        <a:pt x="876910" y="317385"/>
                        <a:pt x="862119" y="313552"/>
                      </a:cubicBezTo>
                      <a:cubicBezTo>
                        <a:pt x="858703" y="312677"/>
                        <a:pt x="851037" y="307344"/>
                        <a:pt x="849662" y="304095"/>
                      </a:cubicBezTo>
                      <a:cubicBezTo>
                        <a:pt x="847454" y="298720"/>
                        <a:pt x="852578" y="293095"/>
                        <a:pt x="850495" y="287721"/>
                      </a:cubicBezTo>
                      <a:cubicBezTo>
                        <a:pt x="847079" y="278846"/>
                        <a:pt x="829747" y="272472"/>
                        <a:pt x="821622" y="268889"/>
                      </a:cubicBezTo>
                      <a:cubicBezTo>
                        <a:pt x="807123" y="262473"/>
                        <a:pt x="791791" y="259140"/>
                        <a:pt x="779875" y="247682"/>
                      </a:cubicBezTo>
                      <a:cubicBezTo>
                        <a:pt x="776376" y="244307"/>
                        <a:pt x="770876" y="237433"/>
                        <a:pt x="771293" y="231975"/>
                      </a:cubicBezTo>
                      <a:cubicBezTo>
                        <a:pt x="771793" y="225351"/>
                        <a:pt x="777251" y="225267"/>
                        <a:pt x="781875" y="221809"/>
                      </a:cubicBezTo>
                      <a:cubicBezTo>
                        <a:pt x="786208" y="218559"/>
                        <a:pt x="789333" y="216060"/>
                        <a:pt x="789583" y="208977"/>
                      </a:cubicBezTo>
                      <a:cubicBezTo>
                        <a:pt x="789666" y="206477"/>
                        <a:pt x="788041" y="203852"/>
                        <a:pt x="787875" y="201311"/>
                      </a:cubicBezTo>
                      <a:cubicBezTo>
                        <a:pt x="787708" y="199311"/>
                        <a:pt x="789833" y="197353"/>
                        <a:pt x="789625" y="196061"/>
                      </a:cubicBezTo>
                      <a:cubicBezTo>
                        <a:pt x="788708" y="190770"/>
                        <a:pt x="785208" y="189895"/>
                        <a:pt x="787250" y="183687"/>
                      </a:cubicBezTo>
                      <a:cubicBezTo>
                        <a:pt x="789333" y="177437"/>
                        <a:pt x="795832" y="174229"/>
                        <a:pt x="800040" y="169563"/>
                      </a:cubicBezTo>
                      <a:cubicBezTo>
                        <a:pt x="804040" y="165105"/>
                        <a:pt x="807123" y="159564"/>
                        <a:pt x="811331" y="155314"/>
                      </a:cubicBezTo>
                      <a:cubicBezTo>
                        <a:pt x="814373" y="152231"/>
                        <a:pt x="819414" y="150065"/>
                        <a:pt x="820956" y="145690"/>
                      </a:cubicBezTo>
                      <a:cubicBezTo>
                        <a:pt x="822581" y="141065"/>
                        <a:pt x="819539" y="135691"/>
                        <a:pt x="819872" y="131149"/>
                      </a:cubicBezTo>
                      <a:cubicBezTo>
                        <a:pt x="820289" y="124941"/>
                        <a:pt x="823247" y="125025"/>
                        <a:pt x="825497" y="119858"/>
                      </a:cubicBezTo>
                      <a:cubicBezTo>
                        <a:pt x="827330" y="115692"/>
                        <a:pt x="825539" y="112817"/>
                        <a:pt x="825414" y="108984"/>
                      </a:cubicBezTo>
                      <a:cubicBezTo>
                        <a:pt x="825330" y="105818"/>
                        <a:pt x="826580" y="101527"/>
                        <a:pt x="826330" y="97777"/>
                      </a:cubicBezTo>
                      <a:cubicBezTo>
                        <a:pt x="825497" y="91027"/>
                        <a:pt x="814081" y="77362"/>
                        <a:pt x="809915" y="86444"/>
                      </a:cubicBezTo>
                      <a:close/>
                    </a:path>
                  </a:pathLst>
                </a:custGeom>
                <a:noFill/>
                <a:ln w="7144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5" name="Полилиния: фигура 144">
                  <a:extLst>
                    <a:ext uri="{FF2B5EF4-FFF2-40B4-BE49-F238E27FC236}">
                      <a16:creationId xmlns:a16="http://schemas.microsoft.com/office/drawing/2014/main" id="{D6F620DC-E024-4373-8871-6B3EA7286127}"/>
                    </a:ext>
                  </a:extLst>
                </p:cNvPr>
                <p:cNvSpPr/>
                <p:nvPr/>
              </p:nvSpPr>
              <p:spPr>
                <a:xfrm>
                  <a:off x="4983097" y="2931490"/>
                  <a:ext cx="24998" cy="24998"/>
                </a:xfrm>
                <a:custGeom>
                  <a:avLst/>
                  <a:gdLst>
                    <a:gd name="connsiteX0" fmla="*/ 4007 w 24998"/>
                    <a:gd name="connsiteY0" fmla="*/ 7219 h 24998"/>
                    <a:gd name="connsiteX1" fmla="*/ 11424 w 24998"/>
                    <a:gd name="connsiteY1" fmla="*/ 25884 h 24998"/>
                    <a:gd name="connsiteX2" fmla="*/ 19340 w 24998"/>
                    <a:gd name="connsiteY2" fmla="*/ 15760 h 24998"/>
                    <a:gd name="connsiteX3" fmla="*/ 20339 w 24998"/>
                    <a:gd name="connsiteY3" fmla="*/ 14426 h 24998"/>
                    <a:gd name="connsiteX4" fmla="*/ 4007 w 24998"/>
                    <a:gd name="connsiteY4" fmla="*/ 7219 h 2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998" h="24998">
                      <a:moveTo>
                        <a:pt x="4007" y="7219"/>
                      </a:moveTo>
                      <a:cubicBezTo>
                        <a:pt x="8" y="12510"/>
                        <a:pt x="3507" y="25176"/>
                        <a:pt x="11424" y="25884"/>
                      </a:cubicBezTo>
                      <a:cubicBezTo>
                        <a:pt x="17340" y="26425"/>
                        <a:pt x="16506" y="20093"/>
                        <a:pt x="19340" y="15760"/>
                      </a:cubicBezTo>
                      <a:cubicBezTo>
                        <a:pt x="19631" y="15301"/>
                        <a:pt x="20006" y="14843"/>
                        <a:pt x="20339" y="14426"/>
                      </a:cubicBezTo>
                      <a:cubicBezTo>
                        <a:pt x="30714" y="2219"/>
                        <a:pt x="10757" y="-1739"/>
                        <a:pt x="4007" y="7219"/>
                      </a:cubicBezTo>
                      <a:close/>
                    </a:path>
                  </a:pathLst>
                </a:custGeom>
                <a:noFill/>
                <a:ln w="7144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sp>
            <p:nvSpPr>
              <p:cNvPr id="126" name="Полилиния: фигура 125">
                <a:extLst>
                  <a:ext uri="{FF2B5EF4-FFF2-40B4-BE49-F238E27FC236}">
                    <a16:creationId xmlns:a16="http://schemas.microsoft.com/office/drawing/2014/main" id="{A84089EB-473E-4AF5-9FBB-59E7826491B8}"/>
                  </a:ext>
                </a:extLst>
              </p:cNvPr>
              <p:cNvSpPr/>
              <p:nvPr/>
            </p:nvSpPr>
            <p:spPr>
              <a:xfrm>
                <a:off x="2241178" y="3083574"/>
                <a:ext cx="299977" cy="245815"/>
              </a:xfrm>
              <a:custGeom>
                <a:avLst/>
                <a:gdLst>
                  <a:gd name="connsiteX0" fmla="*/ 15343 w 299977"/>
                  <a:gd name="connsiteY0" fmla="*/ 176860 h 245814"/>
                  <a:gd name="connsiteX1" fmla="*/ 15218 w 299977"/>
                  <a:gd name="connsiteY1" fmla="*/ 185859 h 245814"/>
                  <a:gd name="connsiteX2" fmla="*/ 16051 w 299977"/>
                  <a:gd name="connsiteY2" fmla="*/ 194942 h 245814"/>
                  <a:gd name="connsiteX3" fmla="*/ 7260 w 299977"/>
                  <a:gd name="connsiteY3" fmla="*/ 199441 h 245814"/>
                  <a:gd name="connsiteX4" fmla="*/ 2344 w 299977"/>
                  <a:gd name="connsiteY4" fmla="*/ 225148 h 245814"/>
                  <a:gd name="connsiteX5" fmla="*/ 23717 w 299977"/>
                  <a:gd name="connsiteY5" fmla="*/ 226064 h 245814"/>
                  <a:gd name="connsiteX6" fmla="*/ 38257 w 299977"/>
                  <a:gd name="connsiteY6" fmla="*/ 223189 h 245814"/>
                  <a:gd name="connsiteX7" fmla="*/ 45715 w 299977"/>
                  <a:gd name="connsiteY7" fmla="*/ 224856 h 245814"/>
                  <a:gd name="connsiteX8" fmla="*/ 52256 w 299977"/>
                  <a:gd name="connsiteY8" fmla="*/ 226147 h 245814"/>
                  <a:gd name="connsiteX9" fmla="*/ 56506 w 299977"/>
                  <a:gd name="connsiteY9" fmla="*/ 222398 h 245814"/>
                  <a:gd name="connsiteX10" fmla="*/ 61631 w 299977"/>
                  <a:gd name="connsiteY10" fmla="*/ 218356 h 245814"/>
                  <a:gd name="connsiteX11" fmla="*/ 71755 w 299977"/>
                  <a:gd name="connsiteY11" fmla="*/ 222023 h 245814"/>
                  <a:gd name="connsiteX12" fmla="*/ 75505 w 299977"/>
                  <a:gd name="connsiteY12" fmla="*/ 225023 h 245814"/>
                  <a:gd name="connsiteX13" fmla="*/ 79254 w 299977"/>
                  <a:gd name="connsiteY13" fmla="*/ 225148 h 245814"/>
                  <a:gd name="connsiteX14" fmla="*/ 84587 w 299977"/>
                  <a:gd name="connsiteY14" fmla="*/ 225273 h 245814"/>
                  <a:gd name="connsiteX15" fmla="*/ 104086 w 299977"/>
                  <a:gd name="connsiteY15" fmla="*/ 214732 h 245814"/>
                  <a:gd name="connsiteX16" fmla="*/ 115877 w 299977"/>
                  <a:gd name="connsiteY16" fmla="*/ 210024 h 245814"/>
                  <a:gd name="connsiteX17" fmla="*/ 116460 w 299977"/>
                  <a:gd name="connsiteY17" fmla="*/ 209690 h 245814"/>
                  <a:gd name="connsiteX18" fmla="*/ 148124 w 299977"/>
                  <a:gd name="connsiteY18" fmla="*/ 209524 h 245814"/>
                  <a:gd name="connsiteX19" fmla="*/ 153665 w 299977"/>
                  <a:gd name="connsiteY19" fmla="*/ 228189 h 245814"/>
                  <a:gd name="connsiteX20" fmla="*/ 151416 w 299977"/>
                  <a:gd name="connsiteY20" fmla="*/ 237688 h 245814"/>
                  <a:gd name="connsiteX21" fmla="*/ 152832 w 299977"/>
                  <a:gd name="connsiteY21" fmla="*/ 244063 h 245814"/>
                  <a:gd name="connsiteX22" fmla="*/ 162873 w 299977"/>
                  <a:gd name="connsiteY22" fmla="*/ 241605 h 245814"/>
                  <a:gd name="connsiteX23" fmla="*/ 167998 w 299977"/>
                  <a:gd name="connsiteY23" fmla="*/ 239521 h 245814"/>
                  <a:gd name="connsiteX24" fmla="*/ 187663 w 299977"/>
                  <a:gd name="connsiteY24" fmla="*/ 240480 h 245814"/>
                  <a:gd name="connsiteX25" fmla="*/ 201203 w 299977"/>
                  <a:gd name="connsiteY25" fmla="*/ 243105 h 245814"/>
                  <a:gd name="connsiteX26" fmla="*/ 207620 w 299977"/>
                  <a:gd name="connsiteY26" fmla="*/ 243188 h 245814"/>
                  <a:gd name="connsiteX27" fmla="*/ 227951 w 299977"/>
                  <a:gd name="connsiteY27" fmla="*/ 242396 h 245814"/>
                  <a:gd name="connsiteX28" fmla="*/ 237201 w 299977"/>
                  <a:gd name="connsiteY28" fmla="*/ 241605 h 245814"/>
                  <a:gd name="connsiteX29" fmla="*/ 254491 w 299977"/>
                  <a:gd name="connsiteY29" fmla="*/ 235522 h 245814"/>
                  <a:gd name="connsiteX30" fmla="*/ 257366 w 299977"/>
                  <a:gd name="connsiteY30" fmla="*/ 231105 h 245814"/>
                  <a:gd name="connsiteX31" fmla="*/ 264865 w 299977"/>
                  <a:gd name="connsiteY31" fmla="*/ 221231 h 245814"/>
                  <a:gd name="connsiteX32" fmla="*/ 275865 w 299977"/>
                  <a:gd name="connsiteY32" fmla="*/ 214398 h 245814"/>
                  <a:gd name="connsiteX33" fmla="*/ 278656 w 299977"/>
                  <a:gd name="connsiteY33" fmla="*/ 213023 h 245814"/>
                  <a:gd name="connsiteX34" fmla="*/ 300988 w 299977"/>
                  <a:gd name="connsiteY34" fmla="*/ 186067 h 245814"/>
                  <a:gd name="connsiteX35" fmla="*/ 293155 w 299977"/>
                  <a:gd name="connsiteY35" fmla="*/ 168777 h 245814"/>
                  <a:gd name="connsiteX36" fmla="*/ 279531 w 299977"/>
                  <a:gd name="connsiteY36" fmla="*/ 145112 h 245814"/>
                  <a:gd name="connsiteX37" fmla="*/ 279031 w 299977"/>
                  <a:gd name="connsiteY37" fmla="*/ 143112 h 245814"/>
                  <a:gd name="connsiteX38" fmla="*/ 263907 w 299977"/>
                  <a:gd name="connsiteY38" fmla="*/ 125405 h 245814"/>
                  <a:gd name="connsiteX39" fmla="*/ 261866 w 299977"/>
                  <a:gd name="connsiteY39" fmla="*/ 125988 h 245814"/>
                  <a:gd name="connsiteX40" fmla="*/ 256658 w 299977"/>
                  <a:gd name="connsiteY40" fmla="*/ 126738 h 245814"/>
                  <a:gd name="connsiteX41" fmla="*/ 251866 w 299977"/>
                  <a:gd name="connsiteY41" fmla="*/ 123030 h 245814"/>
                  <a:gd name="connsiteX42" fmla="*/ 250783 w 299977"/>
                  <a:gd name="connsiteY42" fmla="*/ 121864 h 245814"/>
                  <a:gd name="connsiteX43" fmla="*/ 243617 w 299977"/>
                  <a:gd name="connsiteY43" fmla="*/ 121072 h 245814"/>
                  <a:gd name="connsiteX44" fmla="*/ 238909 w 299977"/>
                  <a:gd name="connsiteY44" fmla="*/ 120739 h 245814"/>
                  <a:gd name="connsiteX45" fmla="*/ 225327 w 299977"/>
                  <a:gd name="connsiteY45" fmla="*/ 117322 h 245814"/>
                  <a:gd name="connsiteX46" fmla="*/ 224410 w 299977"/>
                  <a:gd name="connsiteY46" fmla="*/ 116989 h 245814"/>
                  <a:gd name="connsiteX47" fmla="*/ 221869 w 299977"/>
                  <a:gd name="connsiteY47" fmla="*/ 116114 h 245814"/>
                  <a:gd name="connsiteX48" fmla="*/ 210744 w 299977"/>
                  <a:gd name="connsiteY48" fmla="*/ 111823 h 245814"/>
                  <a:gd name="connsiteX49" fmla="*/ 191288 w 299977"/>
                  <a:gd name="connsiteY49" fmla="*/ 83575 h 245814"/>
                  <a:gd name="connsiteX50" fmla="*/ 190829 w 299977"/>
                  <a:gd name="connsiteY50" fmla="*/ 82575 h 245814"/>
                  <a:gd name="connsiteX51" fmla="*/ 181622 w 299977"/>
                  <a:gd name="connsiteY51" fmla="*/ 69076 h 245814"/>
                  <a:gd name="connsiteX52" fmla="*/ 172039 w 299977"/>
                  <a:gd name="connsiteY52" fmla="*/ 54619 h 245814"/>
                  <a:gd name="connsiteX53" fmla="*/ 173039 w 299977"/>
                  <a:gd name="connsiteY53" fmla="*/ 47661 h 245814"/>
                  <a:gd name="connsiteX54" fmla="*/ 173706 w 299977"/>
                  <a:gd name="connsiteY54" fmla="*/ 46119 h 245814"/>
                  <a:gd name="connsiteX55" fmla="*/ 170581 w 299977"/>
                  <a:gd name="connsiteY55" fmla="*/ 41495 h 245814"/>
                  <a:gd name="connsiteX56" fmla="*/ 168206 w 299977"/>
                  <a:gd name="connsiteY56" fmla="*/ 38412 h 245814"/>
                  <a:gd name="connsiteX57" fmla="*/ 164623 w 299977"/>
                  <a:gd name="connsiteY57" fmla="*/ 33037 h 245814"/>
                  <a:gd name="connsiteX58" fmla="*/ 157165 w 299977"/>
                  <a:gd name="connsiteY58" fmla="*/ 20788 h 245814"/>
                  <a:gd name="connsiteX59" fmla="*/ 155415 w 299977"/>
                  <a:gd name="connsiteY59" fmla="*/ 16872 h 245814"/>
                  <a:gd name="connsiteX60" fmla="*/ 148374 w 299977"/>
                  <a:gd name="connsiteY60" fmla="*/ 4331 h 245814"/>
                  <a:gd name="connsiteX61" fmla="*/ 125084 w 299977"/>
                  <a:gd name="connsiteY61" fmla="*/ 3456 h 245814"/>
                  <a:gd name="connsiteX62" fmla="*/ 119835 w 299977"/>
                  <a:gd name="connsiteY62" fmla="*/ 13747 h 245814"/>
                  <a:gd name="connsiteX63" fmla="*/ 115002 w 299977"/>
                  <a:gd name="connsiteY63" fmla="*/ 13914 h 245814"/>
                  <a:gd name="connsiteX64" fmla="*/ 110877 w 299977"/>
                  <a:gd name="connsiteY64" fmla="*/ 18663 h 245814"/>
                  <a:gd name="connsiteX65" fmla="*/ 92295 w 299977"/>
                  <a:gd name="connsiteY65" fmla="*/ 21830 h 245814"/>
                  <a:gd name="connsiteX66" fmla="*/ 81129 w 299977"/>
                  <a:gd name="connsiteY66" fmla="*/ 40828 h 245814"/>
                  <a:gd name="connsiteX67" fmla="*/ 58131 w 299977"/>
                  <a:gd name="connsiteY67" fmla="*/ 44120 h 245814"/>
                  <a:gd name="connsiteX68" fmla="*/ 51173 w 299977"/>
                  <a:gd name="connsiteY68" fmla="*/ 68659 h 245814"/>
                  <a:gd name="connsiteX69" fmla="*/ 50465 w 299977"/>
                  <a:gd name="connsiteY69" fmla="*/ 77950 h 245814"/>
                  <a:gd name="connsiteX70" fmla="*/ 40716 w 299977"/>
                  <a:gd name="connsiteY70" fmla="*/ 79825 h 245814"/>
                  <a:gd name="connsiteX71" fmla="*/ 35091 w 299977"/>
                  <a:gd name="connsiteY71" fmla="*/ 99199 h 245814"/>
                  <a:gd name="connsiteX72" fmla="*/ 25883 w 299977"/>
                  <a:gd name="connsiteY72" fmla="*/ 105740 h 245814"/>
                  <a:gd name="connsiteX73" fmla="*/ 24259 w 299977"/>
                  <a:gd name="connsiteY73" fmla="*/ 116198 h 245814"/>
                  <a:gd name="connsiteX74" fmla="*/ 11843 w 299977"/>
                  <a:gd name="connsiteY74" fmla="*/ 152570 h 245814"/>
                  <a:gd name="connsiteX75" fmla="*/ 9301 w 299977"/>
                  <a:gd name="connsiteY75" fmla="*/ 168944 h 245814"/>
                  <a:gd name="connsiteX76" fmla="*/ 15343 w 299977"/>
                  <a:gd name="connsiteY76" fmla="*/ 176860 h 245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299977" h="245814">
                    <a:moveTo>
                      <a:pt x="15343" y="176860"/>
                    </a:moveTo>
                    <a:cubicBezTo>
                      <a:pt x="15967" y="179026"/>
                      <a:pt x="14926" y="183276"/>
                      <a:pt x="15218" y="185859"/>
                    </a:cubicBezTo>
                    <a:cubicBezTo>
                      <a:pt x="15676" y="189609"/>
                      <a:pt x="18717" y="190900"/>
                      <a:pt x="16051" y="194942"/>
                    </a:cubicBezTo>
                    <a:cubicBezTo>
                      <a:pt x="13926" y="198108"/>
                      <a:pt x="9635" y="196816"/>
                      <a:pt x="7260" y="199441"/>
                    </a:cubicBezTo>
                    <a:cubicBezTo>
                      <a:pt x="2427" y="204816"/>
                      <a:pt x="6468" y="218231"/>
                      <a:pt x="2344" y="225148"/>
                    </a:cubicBezTo>
                    <a:cubicBezTo>
                      <a:pt x="7843" y="230564"/>
                      <a:pt x="14884" y="228564"/>
                      <a:pt x="23717" y="226064"/>
                    </a:cubicBezTo>
                    <a:cubicBezTo>
                      <a:pt x="28467" y="224731"/>
                      <a:pt x="33341" y="223314"/>
                      <a:pt x="38257" y="223189"/>
                    </a:cubicBezTo>
                    <a:cubicBezTo>
                      <a:pt x="40799" y="223148"/>
                      <a:pt x="43299" y="224023"/>
                      <a:pt x="45715" y="224856"/>
                    </a:cubicBezTo>
                    <a:cubicBezTo>
                      <a:pt x="48090" y="225689"/>
                      <a:pt x="50590" y="226564"/>
                      <a:pt x="52256" y="226147"/>
                    </a:cubicBezTo>
                    <a:cubicBezTo>
                      <a:pt x="53756" y="225772"/>
                      <a:pt x="55215" y="223981"/>
                      <a:pt x="56506" y="222398"/>
                    </a:cubicBezTo>
                    <a:cubicBezTo>
                      <a:pt x="58048" y="220523"/>
                      <a:pt x="59506" y="218731"/>
                      <a:pt x="61631" y="218356"/>
                    </a:cubicBezTo>
                    <a:cubicBezTo>
                      <a:pt x="67714" y="217315"/>
                      <a:pt x="69963" y="219940"/>
                      <a:pt x="71755" y="222023"/>
                    </a:cubicBezTo>
                    <a:cubicBezTo>
                      <a:pt x="72797" y="223231"/>
                      <a:pt x="73713" y="224314"/>
                      <a:pt x="75505" y="225023"/>
                    </a:cubicBezTo>
                    <a:cubicBezTo>
                      <a:pt x="77255" y="225731"/>
                      <a:pt x="78088" y="225481"/>
                      <a:pt x="79254" y="225148"/>
                    </a:cubicBezTo>
                    <a:cubicBezTo>
                      <a:pt x="80921" y="224689"/>
                      <a:pt x="82504" y="224398"/>
                      <a:pt x="84587" y="225273"/>
                    </a:cubicBezTo>
                    <a:cubicBezTo>
                      <a:pt x="89962" y="219398"/>
                      <a:pt x="97128" y="216982"/>
                      <a:pt x="104086" y="214732"/>
                    </a:cubicBezTo>
                    <a:cubicBezTo>
                      <a:pt x="108294" y="213357"/>
                      <a:pt x="112294" y="212065"/>
                      <a:pt x="115877" y="210024"/>
                    </a:cubicBezTo>
                    <a:lnTo>
                      <a:pt x="116460" y="209690"/>
                    </a:lnTo>
                    <a:cubicBezTo>
                      <a:pt x="127001" y="203691"/>
                      <a:pt x="135292" y="198941"/>
                      <a:pt x="148124" y="209524"/>
                    </a:cubicBezTo>
                    <a:cubicBezTo>
                      <a:pt x="157707" y="217440"/>
                      <a:pt x="155749" y="222648"/>
                      <a:pt x="153665" y="228189"/>
                    </a:cubicBezTo>
                    <a:cubicBezTo>
                      <a:pt x="152666" y="230814"/>
                      <a:pt x="151582" y="233772"/>
                      <a:pt x="151416" y="237688"/>
                    </a:cubicBezTo>
                    <a:cubicBezTo>
                      <a:pt x="151291" y="241021"/>
                      <a:pt x="151791" y="243354"/>
                      <a:pt x="152832" y="244063"/>
                    </a:cubicBezTo>
                    <a:cubicBezTo>
                      <a:pt x="154582" y="245229"/>
                      <a:pt x="159373" y="243146"/>
                      <a:pt x="162873" y="241605"/>
                    </a:cubicBezTo>
                    <a:cubicBezTo>
                      <a:pt x="164665" y="240813"/>
                      <a:pt x="166414" y="240063"/>
                      <a:pt x="167998" y="239521"/>
                    </a:cubicBezTo>
                    <a:cubicBezTo>
                      <a:pt x="176247" y="236772"/>
                      <a:pt x="181788" y="238563"/>
                      <a:pt x="187663" y="240480"/>
                    </a:cubicBezTo>
                    <a:cubicBezTo>
                      <a:pt x="191621" y="241771"/>
                      <a:pt x="195746" y="243105"/>
                      <a:pt x="201203" y="243105"/>
                    </a:cubicBezTo>
                    <a:cubicBezTo>
                      <a:pt x="203453" y="243105"/>
                      <a:pt x="205536" y="243146"/>
                      <a:pt x="207620" y="243188"/>
                    </a:cubicBezTo>
                    <a:cubicBezTo>
                      <a:pt x="214619" y="243313"/>
                      <a:pt x="220660" y="243438"/>
                      <a:pt x="227951" y="242396"/>
                    </a:cubicBezTo>
                    <a:cubicBezTo>
                      <a:pt x="231326" y="241896"/>
                      <a:pt x="234451" y="241730"/>
                      <a:pt x="237201" y="241605"/>
                    </a:cubicBezTo>
                    <a:cubicBezTo>
                      <a:pt x="244450" y="241188"/>
                      <a:pt x="249700" y="240938"/>
                      <a:pt x="254491" y="235522"/>
                    </a:cubicBezTo>
                    <a:cubicBezTo>
                      <a:pt x="255449" y="234438"/>
                      <a:pt x="256324" y="232897"/>
                      <a:pt x="257366" y="231105"/>
                    </a:cubicBezTo>
                    <a:cubicBezTo>
                      <a:pt x="259116" y="228064"/>
                      <a:pt x="261282" y="224314"/>
                      <a:pt x="264865" y="221231"/>
                    </a:cubicBezTo>
                    <a:cubicBezTo>
                      <a:pt x="268990" y="217690"/>
                      <a:pt x="272490" y="216023"/>
                      <a:pt x="275865" y="214398"/>
                    </a:cubicBezTo>
                    <a:cubicBezTo>
                      <a:pt x="276781" y="213982"/>
                      <a:pt x="277698" y="213523"/>
                      <a:pt x="278656" y="213023"/>
                    </a:cubicBezTo>
                    <a:cubicBezTo>
                      <a:pt x="288489" y="208024"/>
                      <a:pt x="299696" y="197483"/>
                      <a:pt x="300988" y="186067"/>
                    </a:cubicBezTo>
                    <a:cubicBezTo>
                      <a:pt x="301738" y="179609"/>
                      <a:pt x="299113" y="173818"/>
                      <a:pt x="293155" y="168777"/>
                    </a:cubicBezTo>
                    <a:cubicBezTo>
                      <a:pt x="283197" y="160402"/>
                      <a:pt x="282281" y="156528"/>
                      <a:pt x="279531" y="145112"/>
                    </a:cubicBezTo>
                    <a:lnTo>
                      <a:pt x="279031" y="143112"/>
                    </a:lnTo>
                    <a:cubicBezTo>
                      <a:pt x="276073" y="130988"/>
                      <a:pt x="273990" y="127655"/>
                      <a:pt x="263907" y="125405"/>
                    </a:cubicBezTo>
                    <a:cubicBezTo>
                      <a:pt x="263532" y="125322"/>
                      <a:pt x="262574" y="125697"/>
                      <a:pt x="261866" y="125988"/>
                    </a:cubicBezTo>
                    <a:cubicBezTo>
                      <a:pt x="260407" y="126572"/>
                      <a:pt x="258616" y="127280"/>
                      <a:pt x="256658" y="126738"/>
                    </a:cubicBezTo>
                    <a:cubicBezTo>
                      <a:pt x="254616" y="126155"/>
                      <a:pt x="253116" y="124447"/>
                      <a:pt x="251866" y="123030"/>
                    </a:cubicBezTo>
                    <a:cubicBezTo>
                      <a:pt x="251491" y="122614"/>
                      <a:pt x="250991" y="122030"/>
                      <a:pt x="250783" y="121864"/>
                    </a:cubicBezTo>
                    <a:cubicBezTo>
                      <a:pt x="248575" y="121364"/>
                      <a:pt x="246408" y="121239"/>
                      <a:pt x="243617" y="121072"/>
                    </a:cubicBezTo>
                    <a:cubicBezTo>
                      <a:pt x="242200" y="120989"/>
                      <a:pt x="240701" y="120905"/>
                      <a:pt x="238909" y="120739"/>
                    </a:cubicBezTo>
                    <a:cubicBezTo>
                      <a:pt x="233201" y="120197"/>
                      <a:pt x="230076" y="119072"/>
                      <a:pt x="225327" y="117322"/>
                    </a:cubicBezTo>
                    <a:lnTo>
                      <a:pt x="224410" y="116989"/>
                    </a:lnTo>
                    <a:cubicBezTo>
                      <a:pt x="223785" y="116781"/>
                      <a:pt x="222910" y="116489"/>
                      <a:pt x="221869" y="116114"/>
                    </a:cubicBezTo>
                    <a:cubicBezTo>
                      <a:pt x="218161" y="114864"/>
                      <a:pt x="213078" y="113156"/>
                      <a:pt x="210744" y="111823"/>
                    </a:cubicBezTo>
                    <a:cubicBezTo>
                      <a:pt x="201995" y="106823"/>
                      <a:pt x="195537" y="92824"/>
                      <a:pt x="191288" y="83575"/>
                    </a:cubicBezTo>
                    <a:lnTo>
                      <a:pt x="190829" y="82575"/>
                    </a:lnTo>
                    <a:cubicBezTo>
                      <a:pt x="188746" y="78034"/>
                      <a:pt x="185121" y="73492"/>
                      <a:pt x="181622" y="69076"/>
                    </a:cubicBezTo>
                    <a:cubicBezTo>
                      <a:pt x="177705" y="64160"/>
                      <a:pt x="173997" y="59535"/>
                      <a:pt x="172039" y="54619"/>
                    </a:cubicBezTo>
                    <a:cubicBezTo>
                      <a:pt x="170914" y="51869"/>
                      <a:pt x="172206" y="49327"/>
                      <a:pt x="173039" y="47661"/>
                    </a:cubicBezTo>
                    <a:cubicBezTo>
                      <a:pt x="173289" y="47161"/>
                      <a:pt x="173664" y="46411"/>
                      <a:pt x="173706" y="46119"/>
                    </a:cubicBezTo>
                    <a:cubicBezTo>
                      <a:pt x="172997" y="44286"/>
                      <a:pt x="171872" y="42995"/>
                      <a:pt x="170581" y="41495"/>
                    </a:cubicBezTo>
                    <a:cubicBezTo>
                      <a:pt x="169748" y="40495"/>
                      <a:pt x="168914" y="39537"/>
                      <a:pt x="168206" y="38412"/>
                    </a:cubicBezTo>
                    <a:cubicBezTo>
                      <a:pt x="166998" y="36537"/>
                      <a:pt x="165831" y="34787"/>
                      <a:pt x="164623" y="33037"/>
                    </a:cubicBezTo>
                    <a:cubicBezTo>
                      <a:pt x="162123" y="29371"/>
                      <a:pt x="159498" y="25538"/>
                      <a:pt x="157165" y="20788"/>
                    </a:cubicBezTo>
                    <a:cubicBezTo>
                      <a:pt x="156665" y="19788"/>
                      <a:pt x="156082" y="18413"/>
                      <a:pt x="155415" y="16872"/>
                    </a:cubicBezTo>
                    <a:cubicBezTo>
                      <a:pt x="153624" y="12747"/>
                      <a:pt x="150624" y="5831"/>
                      <a:pt x="148374" y="4331"/>
                    </a:cubicBezTo>
                    <a:cubicBezTo>
                      <a:pt x="143624" y="1206"/>
                      <a:pt x="133334" y="2456"/>
                      <a:pt x="125084" y="3456"/>
                    </a:cubicBezTo>
                    <a:cubicBezTo>
                      <a:pt x="125917" y="7039"/>
                      <a:pt x="125543" y="10081"/>
                      <a:pt x="119835" y="13747"/>
                    </a:cubicBezTo>
                    <a:cubicBezTo>
                      <a:pt x="119126" y="14205"/>
                      <a:pt x="116293" y="13164"/>
                      <a:pt x="115002" y="13914"/>
                    </a:cubicBezTo>
                    <a:cubicBezTo>
                      <a:pt x="113460" y="14830"/>
                      <a:pt x="112210" y="18122"/>
                      <a:pt x="110877" y="18663"/>
                    </a:cubicBezTo>
                    <a:cubicBezTo>
                      <a:pt x="104086" y="21663"/>
                      <a:pt x="97711" y="15039"/>
                      <a:pt x="92295" y="21830"/>
                    </a:cubicBezTo>
                    <a:cubicBezTo>
                      <a:pt x="87504" y="27871"/>
                      <a:pt x="89754" y="37412"/>
                      <a:pt x="81129" y="40828"/>
                    </a:cubicBezTo>
                    <a:cubicBezTo>
                      <a:pt x="74046" y="43620"/>
                      <a:pt x="64964" y="39620"/>
                      <a:pt x="58131" y="44120"/>
                    </a:cubicBezTo>
                    <a:cubicBezTo>
                      <a:pt x="50423" y="49203"/>
                      <a:pt x="50507" y="60327"/>
                      <a:pt x="51173" y="68659"/>
                    </a:cubicBezTo>
                    <a:cubicBezTo>
                      <a:pt x="51548" y="73201"/>
                      <a:pt x="56714" y="73326"/>
                      <a:pt x="50465" y="77950"/>
                    </a:cubicBezTo>
                    <a:cubicBezTo>
                      <a:pt x="47465" y="80158"/>
                      <a:pt x="43674" y="77909"/>
                      <a:pt x="40716" y="79825"/>
                    </a:cubicBezTo>
                    <a:cubicBezTo>
                      <a:pt x="34008" y="84158"/>
                      <a:pt x="39841" y="93574"/>
                      <a:pt x="35091" y="99199"/>
                    </a:cubicBezTo>
                    <a:cubicBezTo>
                      <a:pt x="32508" y="102240"/>
                      <a:pt x="28467" y="100907"/>
                      <a:pt x="25883" y="105740"/>
                    </a:cubicBezTo>
                    <a:cubicBezTo>
                      <a:pt x="24009" y="109240"/>
                      <a:pt x="24259" y="112198"/>
                      <a:pt x="24259" y="116198"/>
                    </a:cubicBezTo>
                    <a:cubicBezTo>
                      <a:pt x="24300" y="132113"/>
                      <a:pt x="27467" y="143904"/>
                      <a:pt x="11843" y="152570"/>
                    </a:cubicBezTo>
                    <a:cubicBezTo>
                      <a:pt x="4260" y="156778"/>
                      <a:pt x="3760" y="160652"/>
                      <a:pt x="9301" y="168944"/>
                    </a:cubicBezTo>
                    <a:cubicBezTo>
                      <a:pt x="11176" y="171985"/>
                      <a:pt x="14301" y="173276"/>
                      <a:pt x="15343" y="176860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7" name="Полилиния: фигура 126">
                <a:extLst>
                  <a:ext uri="{FF2B5EF4-FFF2-40B4-BE49-F238E27FC236}">
                    <a16:creationId xmlns:a16="http://schemas.microsoft.com/office/drawing/2014/main" id="{A926B653-F1BB-4D7A-B402-C52BA6B6925F}"/>
                  </a:ext>
                </a:extLst>
              </p:cNvPr>
              <p:cNvSpPr/>
              <p:nvPr/>
            </p:nvSpPr>
            <p:spPr>
              <a:xfrm>
                <a:off x="3668611" y="2457254"/>
                <a:ext cx="1324899" cy="837437"/>
              </a:xfrm>
              <a:custGeom>
                <a:avLst/>
                <a:gdLst>
                  <a:gd name="connsiteX0" fmla="*/ 799367 w 1324899"/>
                  <a:gd name="connsiteY0" fmla="*/ 607737 h 837436"/>
                  <a:gd name="connsiteX1" fmla="*/ 769452 w 1324899"/>
                  <a:gd name="connsiteY1" fmla="*/ 583947 h 837436"/>
                  <a:gd name="connsiteX2" fmla="*/ 744954 w 1324899"/>
                  <a:gd name="connsiteY2" fmla="*/ 568198 h 837436"/>
                  <a:gd name="connsiteX3" fmla="*/ 736871 w 1324899"/>
                  <a:gd name="connsiteY3" fmla="*/ 576989 h 837436"/>
                  <a:gd name="connsiteX4" fmla="*/ 725581 w 1324899"/>
                  <a:gd name="connsiteY4" fmla="*/ 573948 h 837436"/>
                  <a:gd name="connsiteX5" fmla="*/ 712665 w 1324899"/>
                  <a:gd name="connsiteY5" fmla="*/ 587530 h 837436"/>
                  <a:gd name="connsiteX6" fmla="*/ 711040 w 1324899"/>
                  <a:gd name="connsiteY6" fmla="*/ 608112 h 837436"/>
                  <a:gd name="connsiteX7" fmla="*/ 704249 w 1324899"/>
                  <a:gd name="connsiteY7" fmla="*/ 619402 h 837436"/>
                  <a:gd name="connsiteX8" fmla="*/ 712165 w 1324899"/>
                  <a:gd name="connsiteY8" fmla="*/ 637193 h 837436"/>
                  <a:gd name="connsiteX9" fmla="*/ 667585 w 1324899"/>
                  <a:gd name="connsiteY9" fmla="*/ 658066 h 837436"/>
                  <a:gd name="connsiteX10" fmla="*/ 649711 w 1324899"/>
                  <a:gd name="connsiteY10" fmla="*/ 656525 h 837436"/>
                  <a:gd name="connsiteX11" fmla="*/ 633087 w 1324899"/>
                  <a:gd name="connsiteY11" fmla="*/ 672648 h 837436"/>
                  <a:gd name="connsiteX12" fmla="*/ 613756 w 1324899"/>
                  <a:gd name="connsiteY12" fmla="*/ 659733 h 837436"/>
                  <a:gd name="connsiteX13" fmla="*/ 622338 w 1324899"/>
                  <a:gd name="connsiteY13" fmla="*/ 639151 h 837436"/>
                  <a:gd name="connsiteX14" fmla="*/ 630379 w 1324899"/>
                  <a:gd name="connsiteY14" fmla="*/ 632193 h 837436"/>
                  <a:gd name="connsiteX15" fmla="*/ 639337 w 1324899"/>
                  <a:gd name="connsiteY15" fmla="*/ 635110 h 837436"/>
                  <a:gd name="connsiteX16" fmla="*/ 641628 w 1324899"/>
                  <a:gd name="connsiteY16" fmla="*/ 617069 h 837436"/>
                  <a:gd name="connsiteX17" fmla="*/ 644295 w 1324899"/>
                  <a:gd name="connsiteY17" fmla="*/ 606487 h 837436"/>
                  <a:gd name="connsiteX18" fmla="*/ 602173 w 1324899"/>
                  <a:gd name="connsiteY18" fmla="*/ 599654 h 837436"/>
                  <a:gd name="connsiteX19" fmla="*/ 586674 w 1324899"/>
                  <a:gd name="connsiteY19" fmla="*/ 604487 h 837436"/>
                  <a:gd name="connsiteX20" fmla="*/ 579633 w 1324899"/>
                  <a:gd name="connsiteY20" fmla="*/ 599612 h 837436"/>
                  <a:gd name="connsiteX21" fmla="*/ 572800 w 1324899"/>
                  <a:gd name="connsiteY21" fmla="*/ 604862 h 837436"/>
                  <a:gd name="connsiteX22" fmla="*/ 543928 w 1324899"/>
                  <a:gd name="connsiteY22" fmla="*/ 594613 h 837436"/>
                  <a:gd name="connsiteX23" fmla="*/ 526137 w 1324899"/>
                  <a:gd name="connsiteY23" fmla="*/ 579031 h 837436"/>
                  <a:gd name="connsiteX24" fmla="*/ 509264 w 1324899"/>
                  <a:gd name="connsiteY24" fmla="*/ 570698 h 837436"/>
                  <a:gd name="connsiteX25" fmla="*/ 499556 w 1324899"/>
                  <a:gd name="connsiteY25" fmla="*/ 564740 h 837436"/>
                  <a:gd name="connsiteX26" fmla="*/ 477807 w 1324899"/>
                  <a:gd name="connsiteY26" fmla="*/ 567282 h 837436"/>
                  <a:gd name="connsiteX27" fmla="*/ 467017 w 1324899"/>
                  <a:gd name="connsiteY27" fmla="*/ 572406 h 837436"/>
                  <a:gd name="connsiteX28" fmla="*/ 460100 w 1324899"/>
                  <a:gd name="connsiteY28" fmla="*/ 581197 h 837436"/>
                  <a:gd name="connsiteX29" fmla="*/ 449185 w 1324899"/>
                  <a:gd name="connsiteY29" fmla="*/ 578447 h 837436"/>
                  <a:gd name="connsiteX30" fmla="*/ 452059 w 1324899"/>
                  <a:gd name="connsiteY30" fmla="*/ 568781 h 837436"/>
                  <a:gd name="connsiteX31" fmla="*/ 433894 w 1324899"/>
                  <a:gd name="connsiteY31" fmla="*/ 560699 h 837436"/>
                  <a:gd name="connsiteX32" fmla="*/ 423520 w 1324899"/>
                  <a:gd name="connsiteY32" fmla="*/ 551033 h 837436"/>
                  <a:gd name="connsiteX33" fmla="*/ 411396 w 1324899"/>
                  <a:gd name="connsiteY33" fmla="*/ 543658 h 837436"/>
                  <a:gd name="connsiteX34" fmla="*/ 419770 w 1324899"/>
                  <a:gd name="connsiteY34" fmla="*/ 535784 h 837436"/>
                  <a:gd name="connsiteX35" fmla="*/ 435811 w 1324899"/>
                  <a:gd name="connsiteY35" fmla="*/ 544200 h 837436"/>
                  <a:gd name="connsiteX36" fmla="*/ 444477 w 1324899"/>
                  <a:gd name="connsiteY36" fmla="*/ 524410 h 837436"/>
                  <a:gd name="connsiteX37" fmla="*/ 467392 w 1324899"/>
                  <a:gd name="connsiteY37" fmla="*/ 507786 h 837436"/>
                  <a:gd name="connsiteX38" fmla="*/ 452934 w 1324899"/>
                  <a:gd name="connsiteY38" fmla="*/ 490121 h 837436"/>
                  <a:gd name="connsiteX39" fmla="*/ 422187 w 1324899"/>
                  <a:gd name="connsiteY39" fmla="*/ 488204 h 837436"/>
                  <a:gd name="connsiteX40" fmla="*/ 408771 w 1324899"/>
                  <a:gd name="connsiteY40" fmla="*/ 508286 h 837436"/>
                  <a:gd name="connsiteX41" fmla="*/ 379023 w 1324899"/>
                  <a:gd name="connsiteY41" fmla="*/ 507453 h 837436"/>
                  <a:gd name="connsiteX42" fmla="*/ 395064 w 1324899"/>
                  <a:gd name="connsiteY42" fmla="*/ 491704 h 837436"/>
                  <a:gd name="connsiteX43" fmla="*/ 370441 w 1324899"/>
                  <a:gd name="connsiteY43" fmla="*/ 481246 h 837436"/>
                  <a:gd name="connsiteX44" fmla="*/ 356567 w 1324899"/>
                  <a:gd name="connsiteY44" fmla="*/ 480955 h 837436"/>
                  <a:gd name="connsiteX45" fmla="*/ 344859 w 1324899"/>
                  <a:gd name="connsiteY45" fmla="*/ 470747 h 837436"/>
                  <a:gd name="connsiteX46" fmla="*/ 309362 w 1324899"/>
                  <a:gd name="connsiteY46" fmla="*/ 471289 h 837436"/>
                  <a:gd name="connsiteX47" fmla="*/ 269740 w 1324899"/>
                  <a:gd name="connsiteY47" fmla="*/ 467914 h 837436"/>
                  <a:gd name="connsiteX48" fmla="*/ 237576 w 1324899"/>
                  <a:gd name="connsiteY48" fmla="*/ 457623 h 837436"/>
                  <a:gd name="connsiteX49" fmla="*/ 239117 w 1324899"/>
                  <a:gd name="connsiteY49" fmla="*/ 472664 h 837436"/>
                  <a:gd name="connsiteX50" fmla="*/ 201162 w 1324899"/>
                  <a:gd name="connsiteY50" fmla="*/ 447999 h 837436"/>
                  <a:gd name="connsiteX51" fmla="*/ 169039 w 1324899"/>
                  <a:gd name="connsiteY51" fmla="*/ 467289 h 837436"/>
                  <a:gd name="connsiteX52" fmla="*/ 142291 w 1324899"/>
                  <a:gd name="connsiteY52" fmla="*/ 493662 h 837436"/>
                  <a:gd name="connsiteX53" fmla="*/ 104378 w 1324899"/>
                  <a:gd name="connsiteY53" fmla="*/ 475038 h 837436"/>
                  <a:gd name="connsiteX54" fmla="*/ 84421 w 1324899"/>
                  <a:gd name="connsiteY54" fmla="*/ 444582 h 837436"/>
                  <a:gd name="connsiteX55" fmla="*/ 96920 w 1324899"/>
                  <a:gd name="connsiteY55" fmla="*/ 413918 h 837436"/>
                  <a:gd name="connsiteX56" fmla="*/ 96295 w 1324899"/>
                  <a:gd name="connsiteY56" fmla="*/ 378587 h 837436"/>
                  <a:gd name="connsiteX57" fmla="*/ 115044 w 1324899"/>
                  <a:gd name="connsiteY57" fmla="*/ 379879 h 837436"/>
                  <a:gd name="connsiteX58" fmla="*/ 123751 w 1324899"/>
                  <a:gd name="connsiteY58" fmla="*/ 380921 h 837436"/>
                  <a:gd name="connsiteX59" fmla="*/ 128334 w 1324899"/>
                  <a:gd name="connsiteY59" fmla="*/ 373380 h 837436"/>
                  <a:gd name="connsiteX60" fmla="*/ 163290 w 1324899"/>
                  <a:gd name="connsiteY60" fmla="*/ 390753 h 837436"/>
                  <a:gd name="connsiteX61" fmla="*/ 179413 w 1324899"/>
                  <a:gd name="connsiteY61" fmla="*/ 399502 h 837436"/>
                  <a:gd name="connsiteX62" fmla="*/ 186621 w 1324899"/>
                  <a:gd name="connsiteY62" fmla="*/ 384087 h 837436"/>
                  <a:gd name="connsiteX63" fmla="*/ 197120 w 1324899"/>
                  <a:gd name="connsiteY63" fmla="*/ 367172 h 837436"/>
                  <a:gd name="connsiteX64" fmla="*/ 193121 w 1324899"/>
                  <a:gd name="connsiteY64" fmla="*/ 351006 h 837436"/>
                  <a:gd name="connsiteX65" fmla="*/ 198121 w 1324899"/>
                  <a:gd name="connsiteY65" fmla="*/ 321133 h 837436"/>
                  <a:gd name="connsiteX66" fmla="*/ 151957 w 1324899"/>
                  <a:gd name="connsiteY66" fmla="*/ 263888 h 837436"/>
                  <a:gd name="connsiteX67" fmla="*/ 138458 w 1324899"/>
                  <a:gd name="connsiteY67" fmla="*/ 249556 h 837436"/>
                  <a:gd name="connsiteX68" fmla="*/ 137459 w 1324899"/>
                  <a:gd name="connsiteY68" fmla="*/ 294552 h 837436"/>
                  <a:gd name="connsiteX69" fmla="*/ 80171 w 1324899"/>
                  <a:gd name="connsiteY69" fmla="*/ 342132 h 837436"/>
                  <a:gd name="connsiteX70" fmla="*/ 48090 w 1324899"/>
                  <a:gd name="connsiteY70" fmla="*/ 361464 h 837436"/>
                  <a:gd name="connsiteX71" fmla="*/ 50340 w 1324899"/>
                  <a:gd name="connsiteY71" fmla="*/ 396211 h 837436"/>
                  <a:gd name="connsiteX72" fmla="*/ 26300 w 1324899"/>
                  <a:gd name="connsiteY72" fmla="*/ 419543 h 837436"/>
                  <a:gd name="connsiteX73" fmla="*/ 14843 w 1324899"/>
                  <a:gd name="connsiteY73" fmla="*/ 432667 h 837436"/>
                  <a:gd name="connsiteX74" fmla="*/ 2344 w 1324899"/>
                  <a:gd name="connsiteY74" fmla="*/ 436666 h 837436"/>
                  <a:gd name="connsiteX75" fmla="*/ 4635 w 1324899"/>
                  <a:gd name="connsiteY75" fmla="*/ 452998 h 837436"/>
                  <a:gd name="connsiteX76" fmla="*/ 11176 w 1324899"/>
                  <a:gd name="connsiteY76" fmla="*/ 476997 h 837436"/>
                  <a:gd name="connsiteX77" fmla="*/ 14093 w 1324899"/>
                  <a:gd name="connsiteY77" fmla="*/ 481580 h 837436"/>
                  <a:gd name="connsiteX78" fmla="*/ 34508 w 1324899"/>
                  <a:gd name="connsiteY78" fmla="*/ 516119 h 837436"/>
                  <a:gd name="connsiteX79" fmla="*/ 43674 w 1324899"/>
                  <a:gd name="connsiteY79" fmla="*/ 542075 h 837436"/>
                  <a:gd name="connsiteX80" fmla="*/ 47590 w 1324899"/>
                  <a:gd name="connsiteY80" fmla="*/ 555991 h 837436"/>
                  <a:gd name="connsiteX81" fmla="*/ 68339 w 1324899"/>
                  <a:gd name="connsiteY81" fmla="*/ 583197 h 837436"/>
                  <a:gd name="connsiteX82" fmla="*/ 76130 w 1324899"/>
                  <a:gd name="connsiteY82" fmla="*/ 579781 h 837436"/>
                  <a:gd name="connsiteX83" fmla="*/ 84421 w 1324899"/>
                  <a:gd name="connsiteY83" fmla="*/ 576156 h 837436"/>
                  <a:gd name="connsiteX84" fmla="*/ 105461 w 1324899"/>
                  <a:gd name="connsiteY84" fmla="*/ 574281 h 837436"/>
                  <a:gd name="connsiteX85" fmla="*/ 124584 w 1324899"/>
                  <a:gd name="connsiteY85" fmla="*/ 585655 h 837436"/>
                  <a:gd name="connsiteX86" fmla="*/ 136084 w 1324899"/>
                  <a:gd name="connsiteY86" fmla="*/ 595113 h 837436"/>
                  <a:gd name="connsiteX87" fmla="*/ 162123 w 1324899"/>
                  <a:gd name="connsiteY87" fmla="*/ 600487 h 837436"/>
                  <a:gd name="connsiteX88" fmla="*/ 174914 w 1324899"/>
                  <a:gd name="connsiteY88" fmla="*/ 601945 h 837436"/>
                  <a:gd name="connsiteX89" fmla="*/ 193121 w 1324899"/>
                  <a:gd name="connsiteY89" fmla="*/ 605320 h 837436"/>
                  <a:gd name="connsiteX90" fmla="*/ 223077 w 1324899"/>
                  <a:gd name="connsiteY90" fmla="*/ 610612 h 837436"/>
                  <a:gd name="connsiteX91" fmla="*/ 257449 w 1324899"/>
                  <a:gd name="connsiteY91" fmla="*/ 606778 h 837436"/>
                  <a:gd name="connsiteX92" fmla="*/ 274490 w 1324899"/>
                  <a:gd name="connsiteY92" fmla="*/ 603695 h 837436"/>
                  <a:gd name="connsiteX93" fmla="*/ 276240 w 1324899"/>
                  <a:gd name="connsiteY93" fmla="*/ 604029 h 837436"/>
                  <a:gd name="connsiteX94" fmla="*/ 276406 w 1324899"/>
                  <a:gd name="connsiteY94" fmla="*/ 605779 h 837436"/>
                  <a:gd name="connsiteX95" fmla="*/ 277698 w 1324899"/>
                  <a:gd name="connsiteY95" fmla="*/ 608695 h 837436"/>
                  <a:gd name="connsiteX96" fmla="*/ 287072 w 1324899"/>
                  <a:gd name="connsiteY96" fmla="*/ 608570 h 837436"/>
                  <a:gd name="connsiteX97" fmla="*/ 292530 w 1324899"/>
                  <a:gd name="connsiteY97" fmla="*/ 607820 h 837436"/>
                  <a:gd name="connsiteX98" fmla="*/ 316778 w 1324899"/>
                  <a:gd name="connsiteY98" fmla="*/ 620569 h 837436"/>
                  <a:gd name="connsiteX99" fmla="*/ 378274 w 1324899"/>
                  <a:gd name="connsiteY99" fmla="*/ 673898 h 837436"/>
                  <a:gd name="connsiteX100" fmla="*/ 415437 w 1324899"/>
                  <a:gd name="connsiteY100" fmla="*/ 701980 h 837436"/>
                  <a:gd name="connsiteX101" fmla="*/ 512138 w 1324899"/>
                  <a:gd name="connsiteY101" fmla="*/ 773641 h 837436"/>
                  <a:gd name="connsiteX102" fmla="*/ 560885 w 1324899"/>
                  <a:gd name="connsiteY102" fmla="*/ 801055 h 837436"/>
                  <a:gd name="connsiteX103" fmla="*/ 611548 w 1324899"/>
                  <a:gd name="connsiteY103" fmla="*/ 829720 h 837436"/>
                  <a:gd name="connsiteX104" fmla="*/ 634379 w 1324899"/>
                  <a:gd name="connsiteY104" fmla="*/ 833803 h 837436"/>
                  <a:gd name="connsiteX105" fmla="*/ 641212 w 1324899"/>
                  <a:gd name="connsiteY105" fmla="*/ 832511 h 837436"/>
                  <a:gd name="connsiteX106" fmla="*/ 657377 w 1324899"/>
                  <a:gd name="connsiteY106" fmla="*/ 831511 h 837436"/>
                  <a:gd name="connsiteX107" fmla="*/ 675084 w 1324899"/>
                  <a:gd name="connsiteY107" fmla="*/ 830095 h 837436"/>
                  <a:gd name="connsiteX108" fmla="*/ 687875 w 1324899"/>
                  <a:gd name="connsiteY108" fmla="*/ 821845 h 837436"/>
                  <a:gd name="connsiteX109" fmla="*/ 697874 w 1324899"/>
                  <a:gd name="connsiteY109" fmla="*/ 813263 h 837436"/>
                  <a:gd name="connsiteX110" fmla="*/ 727414 w 1324899"/>
                  <a:gd name="connsiteY110" fmla="*/ 807513 h 837436"/>
                  <a:gd name="connsiteX111" fmla="*/ 733247 w 1324899"/>
                  <a:gd name="connsiteY111" fmla="*/ 808971 h 837436"/>
                  <a:gd name="connsiteX112" fmla="*/ 749162 w 1324899"/>
                  <a:gd name="connsiteY112" fmla="*/ 805430 h 837436"/>
                  <a:gd name="connsiteX113" fmla="*/ 753245 w 1324899"/>
                  <a:gd name="connsiteY113" fmla="*/ 797389 h 837436"/>
                  <a:gd name="connsiteX114" fmla="*/ 768827 w 1324899"/>
                  <a:gd name="connsiteY114" fmla="*/ 789598 h 837436"/>
                  <a:gd name="connsiteX115" fmla="*/ 774285 w 1324899"/>
                  <a:gd name="connsiteY115" fmla="*/ 790056 h 837436"/>
                  <a:gd name="connsiteX116" fmla="*/ 786618 w 1324899"/>
                  <a:gd name="connsiteY116" fmla="*/ 788848 h 837436"/>
                  <a:gd name="connsiteX117" fmla="*/ 790076 w 1324899"/>
                  <a:gd name="connsiteY117" fmla="*/ 782890 h 837436"/>
                  <a:gd name="connsiteX118" fmla="*/ 799991 w 1324899"/>
                  <a:gd name="connsiteY118" fmla="*/ 773766 h 837436"/>
                  <a:gd name="connsiteX119" fmla="*/ 836739 w 1324899"/>
                  <a:gd name="connsiteY119" fmla="*/ 789181 h 837436"/>
                  <a:gd name="connsiteX120" fmla="*/ 841072 w 1324899"/>
                  <a:gd name="connsiteY120" fmla="*/ 765475 h 837436"/>
                  <a:gd name="connsiteX121" fmla="*/ 833031 w 1324899"/>
                  <a:gd name="connsiteY121" fmla="*/ 743643 h 837436"/>
                  <a:gd name="connsiteX122" fmla="*/ 831656 w 1324899"/>
                  <a:gd name="connsiteY122" fmla="*/ 742810 h 837436"/>
                  <a:gd name="connsiteX123" fmla="*/ 831906 w 1324899"/>
                  <a:gd name="connsiteY123" fmla="*/ 741227 h 837436"/>
                  <a:gd name="connsiteX124" fmla="*/ 831822 w 1324899"/>
                  <a:gd name="connsiteY124" fmla="*/ 738560 h 837436"/>
                  <a:gd name="connsiteX125" fmla="*/ 831739 w 1324899"/>
                  <a:gd name="connsiteY125" fmla="*/ 737727 h 837436"/>
                  <a:gd name="connsiteX126" fmla="*/ 827948 w 1324899"/>
                  <a:gd name="connsiteY126" fmla="*/ 737144 h 837436"/>
                  <a:gd name="connsiteX127" fmla="*/ 816282 w 1324899"/>
                  <a:gd name="connsiteY127" fmla="*/ 731894 h 837436"/>
                  <a:gd name="connsiteX128" fmla="*/ 819407 w 1324899"/>
                  <a:gd name="connsiteY128" fmla="*/ 718770 h 837436"/>
                  <a:gd name="connsiteX129" fmla="*/ 846113 w 1324899"/>
                  <a:gd name="connsiteY129" fmla="*/ 699521 h 837436"/>
                  <a:gd name="connsiteX130" fmla="*/ 859945 w 1324899"/>
                  <a:gd name="connsiteY130" fmla="*/ 692105 h 837436"/>
                  <a:gd name="connsiteX131" fmla="*/ 831239 w 1324899"/>
                  <a:gd name="connsiteY131" fmla="*/ 637526 h 837436"/>
                  <a:gd name="connsiteX132" fmla="*/ 799367 w 1324899"/>
                  <a:gd name="connsiteY132" fmla="*/ 607737 h 837436"/>
                  <a:gd name="connsiteX133" fmla="*/ 316111 w 1324899"/>
                  <a:gd name="connsiteY133" fmla="*/ 393336 h 837436"/>
                  <a:gd name="connsiteX134" fmla="*/ 323778 w 1324899"/>
                  <a:gd name="connsiteY134" fmla="*/ 395461 h 837436"/>
                  <a:gd name="connsiteX135" fmla="*/ 330277 w 1324899"/>
                  <a:gd name="connsiteY135" fmla="*/ 399003 h 837436"/>
                  <a:gd name="connsiteX136" fmla="*/ 340526 w 1324899"/>
                  <a:gd name="connsiteY136" fmla="*/ 397419 h 837436"/>
                  <a:gd name="connsiteX137" fmla="*/ 349276 w 1324899"/>
                  <a:gd name="connsiteY137" fmla="*/ 396169 h 837436"/>
                  <a:gd name="connsiteX138" fmla="*/ 360691 w 1324899"/>
                  <a:gd name="connsiteY138" fmla="*/ 388170 h 837436"/>
                  <a:gd name="connsiteX139" fmla="*/ 374649 w 1324899"/>
                  <a:gd name="connsiteY139" fmla="*/ 388295 h 837436"/>
                  <a:gd name="connsiteX140" fmla="*/ 379732 w 1324899"/>
                  <a:gd name="connsiteY140" fmla="*/ 376629 h 837436"/>
                  <a:gd name="connsiteX141" fmla="*/ 375815 w 1324899"/>
                  <a:gd name="connsiteY141" fmla="*/ 363339 h 837436"/>
                  <a:gd name="connsiteX142" fmla="*/ 372107 w 1324899"/>
                  <a:gd name="connsiteY142" fmla="*/ 345215 h 837436"/>
                  <a:gd name="connsiteX143" fmla="*/ 355109 w 1324899"/>
                  <a:gd name="connsiteY143" fmla="*/ 328841 h 837436"/>
                  <a:gd name="connsiteX144" fmla="*/ 332902 w 1324899"/>
                  <a:gd name="connsiteY144" fmla="*/ 332049 h 837436"/>
                  <a:gd name="connsiteX145" fmla="*/ 318445 w 1324899"/>
                  <a:gd name="connsiteY145" fmla="*/ 342048 h 837436"/>
                  <a:gd name="connsiteX146" fmla="*/ 308154 w 1324899"/>
                  <a:gd name="connsiteY146" fmla="*/ 353089 h 837436"/>
                  <a:gd name="connsiteX147" fmla="*/ 302321 w 1324899"/>
                  <a:gd name="connsiteY147" fmla="*/ 381670 h 837436"/>
                  <a:gd name="connsiteX148" fmla="*/ 316111 w 1324899"/>
                  <a:gd name="connsiteY148" fmla="*/ 393336 h 837436"/>
                  <a:gd name="connsiteX149" fmla="*/ 693625 w 1324899"/>
                  <a:gd name="connsiteY149" fmla="*/ 506536 h 837436"/>
                  <a:gd name="connsiteX150" fmla="*/ 692250 w 1324899"/>
                  <a:gd name="connsiteY150" fmla="*/ 513619 h 837436"/>
                  <a:gd name="connsiteX151" fmla="*/ 694875 w 1324899"/>
                  <a:gd name="connsiteY151" fmla="*/ 526076 h 837436"/>
                  <a:gd name="connsiteX152" fmla="*/ 709457 w 1324899"/>
                  <a:gd name="connsiteY152" fmla="*/ 547658 h 837436"/>
                  <a:gd name="connsiteX153" fmla="*/ 703332 w 1324899"/>
                  <a:gd name="connsiteY153" fmla="*/ 554324 h 837436"/>
                  <a:gd name="connsiteX154" fmla="*/ 711832 w 1324899"/>
                  <a:gd name="connsiteY154" fmla="*/ 564990 h 837436"/>
                  <a:gd name="connsiteX155" fmla="*/ 717081 w 1324899"/>
                  <a:gd name="connsiteY155" fmla="*/ 565073 h 837436"/>
                  <a:gd name="connsiteX156" fmla="*/ 720956 w 1324899"/>
                  <a:gd name="connsiteY156" fmla="*/ 569031 h 837436"/>
                  <a:gd name="connsiteX157" fmla="*/ 733955 w 1324899"/>
                  <a:gd name="connsiteY157" fmla="*/ 569073 h 837436"/>
                  <a:gd name="connsiteX158" fmla="*/ 737871 w 1324899"/>
                  <a:gd name="connsiteY158" fmla="*/ 553199 h 837436"/>
                  <a:gd name="connsiteX159" fmla="*/ 736788 w 1324899"/>
                  <a:gd name="connsiteY159" fmla="*/ 534451 h 837436"/>
                  <a:gd name="connsiteX160" fmla="*/ 727539 w 1324899"/>
                  <a:gd name="connsiteY160" fmla="*/ 519702 h 837436"/>
                  <a:gd name="connsiteX161" fmla="*/ 727997 w 1324899"/>
                  <a:gd name="connsiteY161" fmla="*/ 504786 h 837436"/>
                  <a:gd name="connsiteX162" fmla="*/ 725539 w 1324899"/>
                  <a:gd name="connsiteY162" fmla="*/ 484204 h 837436"/>
                  <a:gd name="connsiteX163" fmla="*/ 708790 w 1324899"/>
                  <a:gd name="connsiteY163" fmla="*/ 492245 h 837436"/>
                  <a:gd name="connsiteX164" fmla="*/ 705957 w 1324899"/>
                  <a:gd name="connsiteY164" fmla="*/ 500870 h 837436"/>
                  <a:gd name="connsiteX165" fmla="*/ 699916 w 1324899"/>
                  <a:gd name="connsiteY165" fmla="*/ 492662 h 837436"/>
                  <a:gd name="connsiteX166" fmla="*/ 696666 w 1324899"/>
                  <a:gd name="connsiteY166" fmla="*/ 502495 h 837436"/>
                  <a:gd name="connsiteX167" fmla="*/ 693625 w 1324899"/>
                  <a:gd name="connsiteY167" fmla="*/ 506536 h 837436"/>
                  <a:gd name="connsiteX168" fmla="*/ 1319952 w 1324899"/>
                  <a:gd name="connsiteY168" fmla="*/ 34030 h 837436"/>
                  <a:gd name="connsiteX169" fmla="*/ 1299370 w 1324899"/>
                  <a:gd name="connsiteY169" fmla="*/ 22239 h 837436"/>
                  <a:gd name="connsiteX170" fmla="*/ 1272456 w 1324899"/>
                  <a:gd name="connsiteY170" fmla="*/ 23948 h 837436"/>
                  <a:gd name="connsiteX171" fmla="*/ 1261873 w 1324899"/>
                  <a:gd name="connsiteY171" fmla="*/ 27239 h 837436"/>
                  <a:gd name="connsiteX172" fmla="*/ 1248749 w 1324899"/>
                  <a:gd name="connsiteY172" fmla="*/ 29156 h 837436"/>
                  <a:gd name="connsiteX173" fmla="*/ 1246749 w 1324899"/>
                  <a:gd name="connsiteY173" fmla="*/ 41613 h 837436"/>
                  <a:gd name="connsiteX174" fmla="*/ 1236208 w 1324899"/>
                  <a:gd name="connsiteY174" fmla="*/ 39780 h 837436"/>
                  <a:gd name="connsiteX175" fmla="*/ 1233292 w 1324899"/>
                  <a:gd name="connsiteY175" fmla="*/ 36988 h 837436"/>
                  <a:gd name="connsiteX176" fmla="*/ 1229292 w 1324899"/>
                  <a:gd name="connsiteY176" fmla="*/ 40530 h 837436"/>
                  <a:gd name="connsiteX177" fmla="*/ 1219210 w 1324899"/>
                  <a:gd name="connsiteY177" fmla="*/ 40446 h 837436"/>
                  <a:gd name="connsiteX178" fmla="*/ 1209085 w 1324899"/>
                  <a:gd name="connsiteY178" fmla="*/ 39738 h 837436"/>
                  <a:gd name="connsiteX179" fmla="*/ 1201044 w 1324899"/>
                  <a:gd name="connsiteY179" fmla="*/ 42946 h 837436"/>
                  <a:gd name="connsiteX180" fmla="*/ 1197795 w 1324899"/>
                  <a:gd name="connsiteY180" fmla="*/ 40613 h 837436"/>
                  <a:gd name="connsiteX181" fmla="*/ 1191628 w 1324899"/>
                  <a:gd name="connsiteY181" fmla="*/ 41821 h 837436"/>
                  <a:gd name="connsiteX182" fmla="*/ 1183671 w 1324899"/>
                  <a:gd name="connsiteY182" fmla="*/ 36863 h 837436"/>
                  <a:gd name="connsiteX183" fmla="*/ 1161172 w 1324899"/>
                  <a:gd name="connsiteY183" fmla="*/ 39321 h 837436"/>
                  <a:gd name="connsiteX184" fmla="*/ 1141341 w 1324899"/>
                  <a:gd name="connsiteY184" fmla="*/ 32864 h 837436"/>
                  <a:gd name="connsiteX185" fmla="*/ 1134799 w 1324899"/>
                  <a:gd name="connsiteY185" fmla="*/ 27197 h 837436"/>
                  <a:gd name="connsiteX186" fmla="*/ 1132466 w 1324899"/>
                  <a:gd name="connsiteY186" fmla="*/ 18740 h 837436"/>
                  <a:gd name="connsiteX187" fmla="*/ 1100802 w 1324899"/>
                  <a:gd name="connsiteY187" fmla="*/ 5907 h 837436"/>
                  <a:gd name="connsiteX188" fmla="*/ 1097011 w 1324899"/>
                  <a:gd name="connsiteY188" fmla="*/ 14615 h 837436"/>
                  <a:gd name="connsiteX189" fmla="*/ 1080179 w 1324899"/>
                  <a:gd name="connsiteY189" fmla="*/ 3116 h 837436"/>
                  <a:gd name="connsiteX190" fmla="*/ 1059097 w 1324899"/>
                  <a:gd name="connsiteY190" fmla="*/ 13490 h 837436"/>
                  <a:gd name="connsiteX191" fmla="*/ 1051431 w 1324899"/>
                  <a:gd name="connsiteY191" fmla="*/ 6657 h 837436"/>
                  <a:gd name="connsiteX192" fmla="*/ 1036515 w 1324899"/>
                  <a:gd name="connsiteY192" fmla="*/ 5866 h 837436"/>
                  <a:gd name="connsiteX193" fmla="*/ 1025224 w 1324899"/>
                  <a:gd name="connsiteY193" fmla="*/ 6241 h 837436"/>
                  <a:gd name="connsiteX194" fmla="*/ 1011100 w 1324899"/>
                  <a:gd name="connsiteY194" fmla="*/ 11907 h 837436"/>
                  <a:gd name="connsiteX195" fmla="*/ 1000310 w 1324899"/>
                  <a:gd name="connsiteY195" fmla="*/ 11949 h 837436"/>
                  <a:gd name="connsiteX196" fmla="*/ 992144 w 1324899"/>
                  <a:gd name="connsiteY196" fmla="*/ 17615 h 837436"/>
                  <a:gd name="connsiteX197" fmla="*/ 981686 w 1324899"/>
                  <a:gd name="connsiteY197" fmla="*/ 15115 h 837436"/>
                  <a:gd name="connsiteX198" fmla="*/ 978145 w 1324899"/>
                  <a:gd name="connsiteY198" fmla="*/ 30947 h 837436"/>
                  <a:gd name="connsiteX199" fmla="*/ 961104 w 1324899"/>
                  <a:gd name="connsiteY199" fmla="*/ 15990 h 837436"/>
                  <a:gd name="connsiteX200" fmla="*/ 944564 w 1324899"/>
                  <a:gd name="connsiteY200" fmla="*/ 28406 h 837436"/>
                  <a:gd name="connsiteX201" fmla="*/ 928815 w 1324899"/>
                  <a:gd name="connsiteY201" fmla="*/ 35363 h 837436"/>
                  <a:gd name="connsiteX202" fmla="*/ 928440 w 1324899"/>
                  <a:gd name="connsiteY202" fmla="*/ 23448 h 837436"/>
                  <a:gd name="connsiteX203" fmla="*/ 910400 w 1324899"/>
                  <a:gd name="connsiteY203" fmla="*/ 24364 h 837436"/>
                  <a:gd name="connsiteX204" fmla="*/ 918233 w 1324899"/>
                  <a:gd name="connsiteY204" fmla="*/ 40363 h 837436"/>
                  <a:gd name="connsiteX205" fmla="*/ 894234 w 1324899"/>
                  <a:gd name="connsiteY205" fmla="*/ 44113 h 837436"/>
                  <a:gd name="connsiteX206" fmla="*/ 907817 w 1324899"/>
                  <a:gd name="connsiteY206" fmla="*/ 55903 h 837436"/>
                  <a:gd name="connsiteX207" fmla="*/ 894609 w 1324899"/>
                  <a:gd name="connsiteY207" fmla="*/ 61861 h 837436"/>
                  <a:gd name="connsiteX208" fmla="*/ 877236 w 1324899"/>
                  <a:gd name="connsiteY208" fmla="*/ 56112 h 837436"/>
                  <a:gd name="connsiteX209" fmla="*/ 882069 w 1324899"/>
                  <a:gd name="connsiteY209" fmla="*/ 69902 h 837436"/>
                  <a:gd name="connsiteX210" fmla="*/ 872403 w 1324899"/>
                  <a:gd name="connsiteY210" fmla="*/ 76402 h 837436"/>
                  <a:gd name="connsiteX211" fmla="*/ 861612 w 1324899"/>
                  <a:gd name="connsiteY211" fmla="*/ 68819 h 837436"/>
                  <a:gd name="connsiteX212" fmla="*/ 857487 w 1324899"/>
                  <a:gd name="connsiteY212" fmla="*/ 74402 h 837436"/>
                  <a:gd name="connsiteX213" fmla="*/ 863945 w 1324899"/>
                  <a:gd name="connsiteY213" fmla="*/ 83651 h 837436"/>
                  <a:gd name="connsiteX214" fmla="*/ 856571 w 1324899"/>
                  <a:gd name="connsiteY214" fmla="*/ 88484 h 837436"/>
                  <a:gd name="connsiteX215" fmla="*/ 847780 w 1324899"/>
                  <a:gd name="connsiteY215" fmla="*/ 84401 h 837436"/>
                  <a:gd name="connsiteX216" fmla="*/ 851946 w 1324899"/>
                  <a:gd name="connsiteY216" fmla="*/ 95734 h 837436"/>
                  <a:gd name="connsiteX217" fmla="*/ 840447 w 1324899"/>
                  <a:gd name="connsiteY217" fmla="*/ 94942 h 837436"/>
                  <a:gd name="connsiteX218" fmla="*/ 824490 w 1324899"/>
                  <a:gd name="connsiteY218" fmla="*/ 84443 h 837436"/>
                  <a:gd name="connsiteX219" fmla="*/ 807866 w 1324899"/>
                  <a:gd name="connsiteY219" fmla="*/ 94817 h 837436"/>
                  <a:gd name="connsiteX220" fmla="*/ 798200 w 1324899"/>
                  <a:gd name="connsiteY220" fmla="*/ 91276 h 837436"/>
                  <a:gd name="connsiteX221" fmla="*/ 787992 w 1324899"/>
                  <a:gd name="connsiteY221" fmla="*/ 96859 h 837436"/>
                  <a:gd name="connsiteX222" fmla="*/ 778535 w 1324899"/>
                  <a:gd name="connsiteY222" fmla="*/ 94192 h 837436"/>
                  <a:gd name="connsiteX223" fmla="*/ 774493 w 1324899"/>
                  <a:gd name="connsiteY223" fmla="*/ 105691 h 837436"/>
                  <a:gd name="connsiteX224" fmla="*/ 788909 w 1324899"/>
                  <a:gd name="connsiteY224" fmla="*/ 114691 h 837436"/>
                  <a:gd name="connsiteX225" fmla="*/ 800200 w 1324899"/>
                  <a:gd name="connsiteY225" fmla="*/ 121524 h 837436"/>
                  <a:gd name="connsiteX226" fmla="*/ 773660 w 1324899"/>
                  <a:gd name="connsiteY226" fmla="*/ 123232 h 837436"/>
                  <a:gd name="connsiteX227" fmla="*/ 762786 w 1324899"/>
                  <a:gd name="connsiteY227" fmla="*/ 131314 h 837436"/>
                  <a:gd name="connsiteX228" fmla="*/ 758745 w 1324899"/>
                  <a:gd name="connsiteY228" fmla="*/ 144647 h 837436"/>
                  <a:gd name="connsiteX229" fmla="*/ 747370 w 1324899"/>
                  <a:gd name="connsiteY229" fmla="*/ 135231 h 837436"/>
                  <a:gd name="connsiteX230" fmla="*/ 738496 w 1324899"/>
                  <a:gd name="connsiteY230" fmla="*/ 134939 h 837436"/>
                  <a:gd name="connsiteX231" fmla="*/ 723622 w 1324899"/>
                  <a:gd name="connsiteY231" fmla="*/ 134898 h 837436"/>
                  <a:gd name="connsiteX232" fmla="*/ 723581 w 1324899"/>
                  <a:gd name="connsiteY232" fmla="*/ 147772 h 837436"/>
                  <a:gd name="connsiteX233" fmla="*/ 717539 w 1324899"/>
                  <a:gd name="connsiteY233" fmla="*/ 151896 h 837436"/>
                  <a:gd name="connsiteX234" fmla="*/ 712706 w 1324899"/>
                  <a:gd name="connsiteY234" fmla="*/ 152688 h 837436"/>
                  <a:gd name="connsiteX235" fmla="*/ 710498 w 1324899"/>
                  <a:gd name="connsiteY235" fmla="*/ 161271 h 837436"/>
                  <a:gd name="connsiteX236" fmla="*/ 698833 w 1324899"/>
                  <a:gd name="connsiteY236" fmla="*/ 141939 h 837436"/>
                  <a:gd name="connsiteX237" fmla="*/ 682334 w 1324899"/>
                  <a:gd name="connsiteY237" fmla="*/ 149230 h 837436"/>
                  <a:gd name="connsiteX238" fmla="*/ 683667 w 1324899"/>
                  <a:gd name="connsiteY238" fmla="*/ 161604 h 837436"/>
                  <a:gd name="connsiteX239" fmla="*/ 689625 w 1324899"/>
                  <a:gd name="connsiteY239" fmla="*/ 170978 h 837436"/>
                  <a:gd name="connsiteX240" fmla="*/ 678293 w 1324899"/>
                  <a:gd name="connsiteY240" fmla="*/ 171062 h 837436"/>
                  <a:gd name="connsiteX241" fmla="*/ 667376 w 1324899"/>
                  <a:gd name="connsiteY241" fmla="*/ 179602 h 837436"/>
                  <a:gd name="connsiteX242" fmla="*/ 664502 w 1324899"/>
                  <a:gd name="connsiteY242" fmla="*/ 191852 h 837436"/>
                  <a:gd name="connsiteX243" fmla="*/ 651794 w 1324899"/>
                  <a:gd name="connsiteY243" fmla="*/ 190310 h 837436"/>
                  <a:gd name="connsiteX244" fmla="*/ 626088 w 1324899"/>
                  <a:gd name="connsiteY244" fmla="*/ 204392 h 837436"/>
                  <a:gd name="connsiteX245" fmla="*/ 613547 w 1324899"/>
                  <a:gd name="connsiteY245" fmla="*/ 182561 h 837436"/>
                  <a:gd name="connsiteX246" fmla="*/ 573592 w 1324899"/>
                  <a:gd name="connsiteY246" fmla="*/ 235223 h 837436"/>
                  <a:gd name="connsiteX247" fmla="*/ 593465 w 1324899"/>
                  <a:gd name="connsiteY247" fmla="*/ 243806 h 837436"/>
                  <a:gd name="connsiteX248" fmla="*/ 598299 w 1324899"/>
                  <a:gd name="connsiteY248" fmla="*/ 247847 h 837436"/>
                  <a:gd name="connsiteX249" fmla="*/ 606840 w 1324899"/>
                  <a:gd name="connsiteY249" fmla="*/ 244306 h 837436"/>
                  <a:gd name="connsiteX250" fmla="*/ 606256 w 1324899"/>
                  <a:gd name="connsiteY250" fmla="*/ 255180 h 837436"/>
                  <a:gd name="connsiteX251" fmla="*/ 618880 w 1324899"/>
                  <a:gd name="connsiteY251" fmla="*/ 269262 h 837436"/>
                  <a:gd name="connsiteX252" fmla="*/ 615214 w 1324899"/>
                  <a:gd name="connsiteY252" fmla="*/ 280678 h 837436"/>
                  <a:gd name="connsiteX253" fmla="*/ 623130 w 1324899"/>
                  <a:gd name="connsiteY253" fmla="*/ 286678 h 837436"/>
                  <a:gd name="connsiteX254" fmla="*/ 607589 w 1324899"/>
                  <a:gd name="connsiteY254" fmla="*/ 302343 h 837436"/>
                  <a:gd name="connsiteX255" fmla="*/ 614255 w 1324899"/>
                  <a:gd name="connsiteY255" fmla="*/ 306551 h 837436"/>
                  <a:gd name="connsiteX256" fmla="*/ 617089 w 1324899"/>
                  <a:gd name="connsiteY256" fmla="*/ 316925 h 837436"/>
                  <a:gd name="connsiteX257" fmla="*/ 618880 w 1324899"/>
                  <a:gd name="connsiteY257" fmla="*/ 322925 h 837436"/>
                  <a:gd name="connsiteX258" fmla="*/ 599757 w 1324899"/>
                  <a:gd name="connsiteY258" fmla="*/ 316967 h 837436"/>
                  <a:gd name="connsiteX259" fmla="*/ 599007 w 1324899"/>
                  <a:gd name="connsiteY259" fmla="*/ 330883 h 837436"/>
                  <a:gd name="connsiteX260" fmla="*/ 587508 w 1324899"/>
                  <a:gd name="connsiteY260" fmla="*/ 328466 h 837436"/>
                  <a:gd name="connsiteX261" fmla="*/ 591757 w 1324899"/>
                  <a:gd name="connsiteY261" fmla="*/ 343007 h 837436"/>
                  <a:gd name="connsiteX262" fmla="*/ 598423 w 1324899"/>
                  <a:gd name="connsiteY262" fmla="*/ 353131 h 837436"/>
                  <a:gd name="connsiteX263" fmla="*/ 610506 w 1324899"/>
                  <a:gd name="connsiteY263" fmla="*/ 355214 h 837436"/>
                  <a:gd name="connsiteX264" fmla="*/ 614131 w 1324899"/>
                  <a:gd name="connsiteY264" fmla="*/ 381712 h 837436"/>
                  <a:gd name="connsiteX265" fmla="*/ 629838 w 1324899"/>
                  <a:gd name="connsiteY265" fmla="*/ 380962 h 837436"/>
                  <a:gd name="connsiteX266" fmla="*/ 643295 w 1324899"/>
                  <a:gd name="connsiteY266" fmla="*/ 400336 h 837436"/>
                  <a:gd name="connsiteX267" fmla="*/ 670293 w 1324899"/>
                  <a:gd name="connsiteY267" fmla="*/ 402877 h 837436"/>
                  <a:gd name="connsiteX268" fmla="*/ 667960 w 1324899"/>
                  <a:gd name="connsiteY268" fmla="*/ 416626 h 837436"/>
                  <a:gd name="connsiteX269" fmla="*/ 689750 w 1324899"/>
                  <a:gd name="connsiteY269" fmla="*/ 428875 h 837436"/>
                  <a:gd name="connsiteX270" fmla="*/ 692625 w 1324899"/>
                  <a:gd name="connsiteY270" fmla="*/ 408918 h 837436"/>
                  <a:gd name="connsiteX271" fmla="*/ 689167 w 1324899"/>
                  <a:gd name="connsiteY271" fmla="*/ 382170 h 837436"/>
                  <a:gd name="connsiteX272" fmla="*/ 688708 w 1324899"/>
                  <a:gd name="connsiteY272" fmla="*/ 351006 h 837436"/>
                  <a:gd name="connsiteX273" fmla="*/ 693375 w 1324899"/>
                  <a:gd name="connsiteY273" fmla="*/ 321800 h 837436"/>
                  <a:gd name="connsiteX274" fmla="*/ 700499 w 1324899"/>
                  <a:gd name="connsiteY274" fmla="*/ 293219 h 837436"/>
                  <a:gd name="connsiteX275" fmla="*/ 707957 w 1324899"/>
                  <a:gd name="connsiteY275" fmla="*/ 283053 h 837436"/>
                  <a:gd name="connsiteX276" fmla="*/ 699541 w 1324899"/>
                  <a:gd name="connsiteY276" fmla="*/ 272887 h 837436"/>
                  <a:gd name="connsiteX277" fmla="*/ 730747 w 1324899"/>
                  <a:gd name="connsiteY277" fmla="*/ 254097 h 837436"/>
                  <a:gd name="connsiteX278" fmla="*/ 746204 w 1324899"/>
                  <a:gd name="connsiteY278" fmla="*/ 231182 h 837436"/>
                  <a:gd name="connsiteX279" fmla="*/ 757120 w 1324899"/>
                  <a:gd name="connsiteY279" fmla="*/ 229682 h 837436"/>
                  <a:gd name="connsiteX280" fmla="*/ 763953 w 1324899"/>
                  <a:gd name="connsiteY280" fmla="*/ 219474 h 837436"/>
                  <a:gd name="connsiteX281" fmla="*/ 785743 w 1324899"/>
                  <a:gd name="connsiteY281" fmla="*/ 220641 h 837436"/>
                  <a:gd name="connsiteX282" fmla="*/ 799075 w 1324899"/>
                  <a:gd name="connsiteY282" fmla="*/ 202184 h 837436"/>
                  <a:gd name="connsiteX283" fmla="*/ 810491 w 1324899"/>
                  <a:gd name="connsiteY283" fmla="*/ 199851 h 837436"/>
                  <a:gd name="connsiteX284" fmla="*/ 814282 w 1324899"/>
                  <a:gd name="connsiteY284" fmla="*/ 191060 h 837436"/>
                  <a:gd name="connsiteX285" fmla="*/ 823698 w 1324899"/>
                  <a:gd name="connsiteY285" fmla="*/ 189643 h 837436"/>
                  <a:gd name="connsiteX286" fmla="*/ 833072 w 1324899"/>
                  <a:gd name="connsiteY286" fmla="*/ 189643 h 837436"/>
                  <a:gd name="connsiteX287" fmla="*/ 845488 w 1324899"/>
                  <a:gd name="connsiteY287" fmla="*/ 185310 h 837436"/>
                  <a:gd name="connsiteX288" fmla="*/ 849488 w 1324899"/>
                  <a:gd name="connsiteY288" fmla="*/ 177144 h 837436"/>
                  <a:gd name="connsiteX289" fmla="*/ 868861 w 1324899"/>
                  <a:gd name="connsiteY289" fmla="*/ 176311 h 837436"/>
                  <a:gd name="connsiteX290" fmla="*/ 874569 w 1324899"/>
                  <a:gd name="connsiteY290" fmla="*/ 168770 h 837436"/>
                  <a:gd name="connsiteX291" fmla="*/ 882777 w 1324899"/>
                  <a:gd name="connsiteY291" fmla="*/ 169478 h 837436"/>
                  <a:gd name="connsiteX292" fmla="*/ 891818 w 1324899"/>
                  <a:gd name="connsiteY292" fmla="*/ 159812 h 837436"/>
                  <a:gd name="connsiteX293" fmla="*/ 891526 w 1324899"/>
                  <a:gd name="connsiteY293" fmla="*/ 139356 h 837436"/>
                  <a:gd name="connsiteX294" fmla="*/ 899026 w 1324899"/>
                  <a:gd name="connsiteY294" fmla="*/ 142439 h 837436"/>
                  <a:gd name="connsiteX295" fmla="*/ 900609 w 1324899"/>
                  <a:gd name="connsiteY295" fmla="*/ 154604 h 837436"/>
                  <a:gd name="connsiteX296" fmla="*/ 910025 w 1324899"/>
                  <a:gd name="connsiteY296" fmla="*/ 154563 h 837436"/>
                  <a:gd name="connsiteX297" fmla="*/ 920482 w 1324899"/>
                  <a:gd name="connsiteY297" fmla="*/ 145355 h 837436"/>
                  <a:gd name="connsiteX298" fmla="*/ 933023 w 1324899"/>
                  <a:gd name="connsiteY298" fmla="*/ 145188 h 837436"/>
                  <a:gd name="connsiteX299" fmla="*/ 941439 w 1324899"/>
                  <a:gd name="connsiteY299" fmla="*/ 117816 h 837436"/>
                  <a:gd name="connsiteX300" fmla="*/ 960813 w 1324899"/>
                  <a:gd name="connsiteY300" fmla="*/ 129440 h 837436"/>
                  <a:gd name="connsiteX301" fmla="*/ 974145 w 1324899"/>
                  <a:gd name="connsiteY301" fmla="*/ 118732 h 837436"/>
                  <a:gd name="connsiteX302" fmla="*/ 979270 w 1324899"/>
                  <a:gd name="connsiteY302" fmla="*/ 127606 h 837436"/>
                  <a:gd name="connsiteX303" fmla="*/ 986936 w 1324899"/>
                  <a:gd name="connsiteY303" fmla="*/ 122357 h 837436"/>
                  <a:gd name="connsiteX304" fmla="*/ 989352 w 1324899"/>
                  <a:gd name="connsiteY304" fmla="*/ 117816 h 837436"/>
                  <a:gd name="connsiteX305" fmla="*/ 997893 w 1324899"/>
                  <a:gd name="connsiteY305" fmla="*/ 125773 h 837436"/>
                  <a:gd name="connsiteX306" fmla="*/ 1006684 w 1324899"/>
                  <a:gd name="connsiteY306" fmla="*/ 121440 h 837436"/>
                  <a:gd name="connsiteX307" fmla="*/ 1010809 w 1324899"/>
                  <a:gd name="connsiteY307" fmla="*/ 118232 h 837436"/>
                  <a:gd name="connsiteX308" fmla="*/ 1017600 w 1324899"/>
                  <a:gd name="connsiteY308" fmla="*/ 119024 h 837436"/>
                  <a:gd name="connsiteX309" fmla="*/ 1012892 w 1324899"/>
                  <a:gd name="connsiteY309" fmla="*/ 100525 h 837436"/>
                  <a:gd name="connsiteX310" fmla="*/ 1024433 w 1324899"/>
                  <a:gd name="connsiteY310" fmla="*/ 103275 h 837436"/>
                  <a:gd name="connsiteX311" fmla="*/ 1034140 w 1324899"/>
                  <a:gd name="connsiteY311" fmla="*/ 99650 h 837436"/>
                  <a:gd name="connsiteX312" fmla="*/ 1047848 w 1324899"/>
                  <a:gd name="connsiteY312" fmla="*/ 99775 h 837436"/>
                  <a:gd name="connsiteX313" fmla="*/ 1060014 w 1324899"/>
                  <a:gd name="connsiteY313" fmla="*/ 94817 h 837436"/>
                  <a:gd name="connsiteX314" fmla="*/ 1084678 w 1324899"/>
                  <a:gd name="connsiteY314" fmla="*/ 91609 h 837436"/>
                  <a:gd name="connsiteX315" fmla="*/ 1096886 w 1324899"/>
                  <a:gd name="connsiteY315" fmla="*/ 95234 h 837436"/>
                  <a:gd name="connsiteX316" fmla="*/ 1126925 w 1324899"/>
                  <a:gd name="connsiteY316" fmla="*/ 98484 h 837436"/>
                  <a:gd name="connsiteX317" fmla="*/ 1186129 w 1324899"/>
                  <a:gd name="connsiteY317" fmla="*/ 98442 h 837436"/>
                  <a:gd name="connsiteX318" fmla="*/ 1281413 w 1324899"/>
                  <a:gd name="connsiteY318" fmla="*/ 96525 h 837436"/>
                  <a:gd name="connsiteX319" fmla="*/ 1322744 w 1324899"/>
                  <a:gd name="connsiteY319" fmla="*/ 59612 h 837436"/>
                  <a:gd name="connsiteX320" fmla="*/ 1319952 w 1324899"/>
                  <a:gd name="connsiteY320" fmla="*/ 34030 h 837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</a:cxnLst>
                <a:rect l="l" t="t" r="r" b="b"/>
                <a:pathLst>
                  <a:path w="1324899" h="837436">
                    <a:moveTo>
                      <a:pt x="799367" y="607737"/>
                    </a:moveTo>
                    <a:cubicBezTo>
                      <a:pt x="790117" y="599112"/>
                      <a:pt x="777826" y="593196"/>
                      <a:pt x="769452" y="583947"/>
                    </a:cubicBezTo>
                    <a:cubicBezTo>
                      <a:pt x="764244" y="578239"/>
                      <a:pt x="755370" y="562782"/>
                      <a:pt x="744954" y="568198"/>
                    </a:cubicBezTo>
                    <a:cubicBezTo>
                      <a:pt x="741079" y="570198"/>
                      <a:pt x="742204" y="575073"/>
                      <a:pt x="736871" y="576989"/>
                    </a:cubicBezTo>
                    <a:cubicBezTo>
                      <a:pt x="731830" y="578781"/>
                      <a:pt x="729830" y="575906"/>
                      <a:pt x="725581" y="573948"/>
                    </a:cubicBezTo>
                    <a:cubicBezTo>
                      <a:pt x="713165" y="568198"/>
                      <a:pt x="712582" y="576031"/>
                      <a:pt x="712665" y="587530"/>
                    </a:cubicBezTo>
                    <a:cubicBezTo>
                      <a:pt x="712706" y="593988"/>
                      <a:pt x="712706" y="601904"/>
                      <a:pt x="711040" y="608112"/>
                    </a:cubicBezTo>
                    <a:cubicBezTo>
                      <a:pt x="709873" y="612570"/>
                      <a:pt x="705332" y="615861"/>
                      <a:pt x="704249" y="619402"/>
                    </a:cubicBezTo>
                    <a:cubicBezTo>
                      <a:pt x="700582" y="631277"/>
                      <a:pt x="717206" y="623777"/>
                      <a:pt x="712165" y="637193"/>
                    </a:cubicBezTo>
                    <a:cubicBezTo>
                      <a:pt x="707207" y="650317"/>
                      <a:pt x="680792" y="663233"/>
                      <a:pt x="667585" y="658066"/>
                    </a:cubicBezTo>
                    <a:cubicBezTo>
                      <a:pt x="658711" y="654566"/>
                      <a:pt x="654461" y="642567"/>
                      <a:pt x="649711" y="656525"/>
                    </a:cubicBezTo>
                    <a:cubicBezTo>
                      <a:pt x="646086" y="667232"/>
                      <a:pt x="645920" y="671190"/>
                      <a:pt x="633087" y="672648"/>
                    </a:cubicBezTo>
                    <a:cubicBezTo>
                      <a:pt x="624755" y="673565"/>
                      <a:pt x="617630" y="667524"/>
                      <a:pt x="613756" y="659733"/>
                    </a:cubicBezTo>
                    <a:cubicBezTo>
                      <a:pt x="609714" y="651692"/>
                      <a:pt x="617339" y="645484"/>
                      <a:pt x="622338" y="639151"/>
                    </a:cubicBezTo>
                    <a:cubicBezTo>
                      <a:pt x="624338" y="636610"/>
                      <a:pt x="627171" y="633110"/>
                      <a:pt x="630379" y="632193"/>
                    </a:cubicBezTo>
                    <a:cubicBezTo>
                      <a:pt x="636254" y="630568"/>
                      <a:pt x="635212" y="634276"/>
                      <a:pt x="639337" y="635110"/>
                    </a:cubicBezTo>
                    <a:cubicBezTo>
                      <a:pt x="652003" y="637609"/>
                      <a:pt x="641628" y="624360"/>
                      <a:pt x="641628" y="617069"/>
                    </a:cubicBezTo>
                    <a:cubicBezTo>
                      <a:pt x="641628" y="613570"/>
                      <a:pt x="643545" y="609695"/>
                      <a:pt x="644295" y="606487"/>
                    </a:cubicBezTo>
                    <a:cubicBezTo>
                      <a:pt x="630379" y="598862"/>
                      <a:pt x="617964" y="598946"/>
                      <a:pt x="602173" y="599654"/>
                    </a:cubicBezTo>
                    <a:cubicBezTo>
                      <a:pt x="595340" y="599946"/>
                      <a:pt x="593132" y="602904"/>
                      <a:pt x="586674" y="604487"/>
                    </a:cubicBezTo>
                    <a:cubicBezTo>
                      <a:pt x="584300" y="605070"/>
                      <a:pt x="583300" y="598737"/>
                      <a:pt x="579633" y="599612"/>
                    </a:cubicBezTo>
                    <a:cubicBezTo>
                      <a:pt x="577050" y="600237"/>
                      <a:pt x="574967" y="604320"/>
                      <a:pt x="572800" y="604862"/>
                    </a:cubicBezTo>
                    <a:cubicBezTo>
                      <a:pt x="555302" y="609028"/>
                      <a:pt x="555843" y="612070"/>
                      <a:pt x="543928" y="594613"/>
                    </a:cubicBezTo>
                    <a:cubicBezTo>
                      <a:pt x="539470" y="588030"/>
                      <a:pt x="531470" y="584780"/>
                      <a:pt x="526137" y="579031"/>
                    </a:cubicBezTo>
                    <a:cubicBezTo>
                      <a:pt x="519180" y="571614"/>
                      <a:pt x="519263" y="573531"/>
                      <a:pt x="509264" y="570698"/>
                    </a:cubicBezTo>
                    <a:cubicBezTo>
                      <a:pt x="505264" y="569573"/>
                      <a:pt x="502972" y="566073"/>
                      <a:pt x="499556" y="564740"/>
                    </a:cubicBezTo>
                    <a:cubicBezTo>
                      <a:pt x="492723" y="562074"/>
                      <a:pt x="484349" y="565032"/>
                      <a:pt x="477807" y="567282"/>
                    </a:cubicBezTo>
                    <a:cubicBezTo>
                      <a:pt x="474100" y="568531"/>
                      <a:pt x="469933" y="569656"/>
                      <a:pt x="467017" y="572406"/>
                    </a:cubicBezTo>
                    <a:cubicBezTo>
                      <a:pt x="464309" y="574906"/>
                      <a:pt x="463642" y="579364"/>
                      <a:pt x="460100" y="581197"/>
                    </a:cubicBezTo>
                    <a:cubicBezTo>
                      <a:pt x="456309" y="583155"/>
                      <a:pt x="450685" y="583114"/>
                      <a:pt x="449185" y="578447"/>
                    </a:cubicBezTo>
                    <a:cubicBezTo>
                      <a:pt x="448393" y="576031"/>
                      <a:pt x="452768" y="571698"/>
                      <a:pt x="452059" y="568781"/>
                    </a:cubicBezTo>
                    <a:cubicBezTo>
                      <a:pt x="449810" y="559532"/>
                      <a:pt x="439269" y="565365"/>
                      <a:pt x="433894" y="560699"/>
                    </a:cubicBezTo>
                    <a:cubicBezTo>
                      <a:pt x="429520" y="556907"/>
                      <a:pt x="429103" y="553991"/>
                      <a:pt x="423520" y="551033"/>
                    </a:cubicBezTo>
                    <a:cubicBezTo>
                      <a:pt x="420770" y="549575"/>
                      <a:pt x="412479" y="546950"/>
                      <a:pt x="411396" y="543658"/>
                    </a:cubicBezTo>
                    <a:cubicBezTo>
                      <a:pt x="409854" y="538825"/>
                      <a:pt x="415021" y="536284"/>
                      <a:pt x="419770" y="535784"/>
                    </a:cubicBezTo>
                    <a:cubicBezTo>
                      <a:pt x="428395" y="534867"/>
                      <a:pt x="429228" y="541325"/>
                      <a:pt x="435811" y="544200"/>
                    </a:cubicBezTo>
                    <a:cubicBezTo>
                      <a:pt x="452351" y="551408"/>
                      <a:pt x="442727" y="530618"/>
                      <a:pt x="444477" y="524410"/>
                    </a:cubicBezTo>
                    <a:cubicBezTo>
                      <a:pt x="447643" y="513119"/>
                      <a:pt x="461684" y="515702"/>
                      <a:pt x="467392" y="507786"/>
                    </a:cubicBezTo>
                    <a:cubicBezTo>
                      <a:pt x="473808" y="498912"/>
                      <a:pt x="461225" y="492329"/>
                      <a:pt x="452934" y="490121"/>
                    </a:cubicBezTo>
                    <a:cubicBezTo>
                      <a:pt x="444394" y="487829"/>
                      <a:pt x="430895" y="485704"/>
                      <a:pt x="422187" y="488204"/>
                    </a:cubicBezTo>
                    <a:cubicBezTo>
                      <a:pt x="411271" y="491329"/>
                      <a:pt x="413604" y="500786"/>
                      <a:pt x="408771" y="508286"/>
                    </a:cubicBezTo>
                    <a:cubicBezTo>
                      <a:pt x="404188" y="515369"/>
                      <a:pt x="376982" y="522202"/>
                      <a:pt x="379023" y="507453"/>
                    </a:cubicBezTo>
                    <a:cubicBezTo>
                      <a:pt x="380107" y="499662"/>
                      <a:pt x="403313" y="505411"/>
                      <a:pt x="395064" y="491704"/>
                    </a:cubicBezTo>
                    <a:cubicBezTo>
                      <a:pt x="391647" y="485996"/>
                      <a:pt x="376565" y="481246"/>
                      <a:pt x="370441" y="481246"/>
                    </a:cubicBezTo>
                    <a:cubicBezTo>
                      <a:pt x="365275" y="481246"/>
                      <a:pt x="361775" y="482663"/>
                      <a:pt x="356567" y="480955"/>
                    </a:cubicBezTo>
                    <a:cubicBezTo>
                      <a:pt x="349692" y="478705"/>
                      <a:pt x="349484" y="474372"/>
                      <a:pt x="344859" y="470747"/>
                    </a:cubicBezTo>
                    <a:cubicBezTo>
                      <a:pt x="336443" y="464164"/>
                      <a:pt x="319195" y="470955"/>
                      <a:pt x="309362" y="471289"/>
                    </a:cubicBezTo>
                    <a:cubicBezTo>
                      <a:pt x="296196" y="471747"/>
                      <a:pt x="282739" y="469914"/>
                      <a:pt x="269740" y="467914"/>
                    </a:cubicBezTo>
                    <a:cubicBezTo>
                      <a:pt x="260657" y="466539"/>
                      <a:pt x="244492" y="452957"/>
                      <a:pt x="237576" y="457623"/>
                    </a:cubicBezTo>
                    <a:cubicBezTo>
                      <a:pt x="239326" y="462414"/>
                      <a:pt x="239409" y="468164"/>
                      <a:pt x="239117" y="472664"/>
                    </a:cubicBezTo>
                    <a:cubicBezTo>
                      <a:pt x="225660" y="472330"/>
                      <a:pt x="217494" y="449165"/>
                      <a:pt x="201162" y="447999"/>
                    </a:cubicBezTo>
                    <a:cubicBezTo>
                      <a:pt x="185913" y="446916"/>
                      <a:pt x="186663" y="469331"/>
                      <a:pt x="169039" y="467289"/>
                    </a:cubicBezTo>
                    <a:cubicBezTo>
                      <a:pt x="166331" y="475538"/>
                      <a:pt x="149874" y="493412"/>
                      <a:pt x="142291" y="493662"/>
                    </a:cubicBezTo>
                    <a:cubicBezTo>
                      <a:pt x="136125" y="493829"/>
                      <a:pt x="109336" y="479705"/>
                      <a:pt x="104378" y="475038"/>
                    </a:cubicBezTo>
                    <a:cubicBezTo>
                      <a:pt x="97087" y="468247"/>
                      <a:pt x="82338" y="455623"/>
                      <a:pt x="84421" y="444582"/>
                    </a:cubicBezTo>
                    <a:cubicBezTo>
                      <a:pt x="86962" y="431250"/>
                      <a:pt x="99753" y="428542"/>
                      <a:pt x="96920" y="413918"/>
                    </a:cubicBezTo>
                    <a:cubicBezTo>
                      <a:pt x="94587" y="402002"/>
                      <a:pt x="80046" y="389253"/>
                      <a:pt x="96295" y="378587"/>
                    </a:cubicBezTo>
                    <a:cubicBezTo>
                      <a:pt x="104211" y="373380"/>
                      <a:pt x="109419" y="380296"/>
                      <a:pt x="115044" y="379879"/>
                    </a:cubicBezTo>
                    <a:cubicBezTo>
                      <a:pt x="117960" y="379629"/>
                      <a:pt x="120251" y="381504"/>
                      <a:pt x="123751" y="380921"/>
                    </a:cubicBezTo>
                    <a:cubicBezTo>
                      <a:pt x="127709" y="380254"/>
                      <a:pt x="125501" y="374088"/>
                      <a:pt x="128334" y="373380"/>
                    </a:cubicBezTo>
                    <a:cubicBezTo>
                      <a:pt x="144416" y="369338"/>
                      <a:pt x="151457" y="382379"/>
                      <a:pt x="163290" y="390753"/>
                    </a:cubicBezTo>
                    <a:cubicBezTo>
                      <a:pt x="166623" y="393128"/>
                      <a:pt x="175164" y="400336"/>
                      <a:pt x="179413" y="399502"/>
                    </a:cubicBezTo>
                    <a:cubicBezTo>
                      <a:pt x="190329" y="397336"/>
                      <a:pt x="183080" y="391170"/>
                      <a:pt x="186621" y="384087"/>
                    </a:cubicBezTo>
                    <a:cubicBezTo>
                      <a:pt x="189496" y="378337"/>
                      <a:pt x="196371" y="372713"/>
                      <a:pt x="197120" y="367172"/>
                    </a:cubicBezTo>
                    <a:cubicBezTo>
                      <a:pt x="197995" y="360964"/>
                      <a:pt x="192288" y="357631"/>
                      <a:pt x="193121" y="351006"/>
                    </a:cubicBezTo>
                    <a:cubicBezTo>
                      <a:pt x="195121" y="335632"/>
                      <a:pt x="206453" y="337674"/>
                      <a:pt x="198121" y="321133"/>
                    </a:cubicBezTo>
                    <a:cubicBezTo>
                      <a:pt x="186955" y="299052"/>
                      <a:pt x="158623" y="286053"/>
                      <a:pt x="151957" y="263888"/>
                    </a:cubicBezTo>
                    <a:cubicBezTo>
                      <a:pt x="150166" y="257888"/>
                      <a:pt x="149124" y="229265"/>
                      <a:pt x="138458" y="249556"/>
                    </a:cubicBezTo>
                    <a:cubicBezTo>
                      <a:pt x="132167" y="261555"/>
                      <a:pt x="141500" y="281428"/>
                      <a:pt x="137459" y="294552"/>
                    </a:cubicBezTo>
                    <a:cubicBezTo>
                      <a:pt x="131626" y="313384"/>
                      <a:pt x="98086" y="332924"/>
                      <a:pt x="80171" y="342132"/>
                    </a:cubicBezTo>
                    <a:cubicBezTo>
                      <a:pt x="71422" y="346631"/>
                      <a:pt x="52423" y="351131"/>
                      <a:pt x="48090" y="361464"/>
                    </a:cubicBezTo>
                    <a:cubicBezTo>
                      <a:pt x="42549" y="374796"/>
                      <a:pt x="56465" y="381129"/>
                      <a:pt x="50340" y="396211"/>
                    </a:cubicBezTo>
                    <a:cubicBezTo>
                      <a:pt x="45549" y="408044"/>
                      <a:pt x="36133" y="410668"/>
                      <a:pt x="26300" y="419543"/>
                    </a:cubicBezTo>
                    <a:cubicBezTo>
                      <a:pt x="21467" y="423917"/>
                      <a:pt x="21634" y="428709"/>
                      <a:pt x="14843" y="432667"/>
                    </a:cubicBezTo>
                    <a:cubicBezTo>
                      <a:pt x="11301" y="434708"/>
                      <a:pt x="6802" y="435500"/>
                      <a:pt x="2344" y="436666"/>
                    </a:cubicBezTo>
                    <a:cubicBezTo>
                      <a:pt x="3927" y="442749"/>
                      <a:pt x="4302" y="448082"/>
                      <a:pt x="4635" y="452998"/>
                    </a:cubicBezTo>
                    <a:cubicBezTo>
                      <a:pt x="5177" y="461165"/>
                      <a:pt x="5677" y="468247"/>
                      <a:pt x="11176" y="476997"/>
                    </a:cubicBezTo>
                    <a:lnTo>
                      <a:pt x="14093" y="481580"/>
                    </a:lnTo>
                    <a:cubicBezTo>
                      <a:pt x="21342" y="493037"/>
                      <a:pt x="28217" y="503828"/>
                      <a:pt x="34508" y="516119"/>
                    </a:cubicBezTo>
                    <a:cubicBezTo>
                      <a:pt x="39424" y="525701"/>
                      <a:pt x="41507" y="533659"/>
                      <a:pt x="43674" y="542075"/>
                    </a:cubicBezTo>
                    <a:cubicBezTo>
                      <a:pt x="44799" y="546450"/>
                      <a:pt x="45965" y="550949"/>
                      <a:pt x="47590" y="555991"/>
                    </a:cubicBezTo>
                    <a:cubicBezTo>
                      <a:pt x="50465" y="564948"/>
                      <a:pt x="59548" y="582114"/>
                      <a:pt x="68339" y="583197"/>
                    </a:cubicBezTo>
                    <a:cubicBezTo>
                      <a:pt x="69339" y="583155"/>
                      <a:pt x="73588" y="581030"/>
                      <a:pt x="76130" y="579781"/>
                    </a:cubicBezTo>
                    <a:cubicBezTo>
                      <a:pt x="79380" y="578156"/>
                      <a:pt x="82421" y="576656"/>
                      <a:pt x="84421" y="576156"/>
                    </a:cubicBezTo>
                    <a:cubicBezTo>
                      <a:pt x="88212" y="575239"/>
                      <a:pt x="97878" y="573239"/>
                      <a:pt x="105461" y="574281"/>
                    </a:cubicBezTo>
                    <a:cubicBezTo>
                      <a:pt x="115085" y="575573"/>
                      <a:pt x="119918" y="580697"/>
                      <a:pt x="124584" y="585655"/>
                    </a:cubicBezTo>
                    <a:cubicBezTo>
                      <a:pt x="127751" y="589030"/>
                      <a:pt x="131084" y="592530"/>
                      <a:pt x="136084" y="595113"/>
                    </a:cubicBezTo>
                    <a:cubicBezTo>
                      <a:pt x="143291" y="598862"/>
                      <a:pt x="152874" y="599654"/>
                      <a:pt x="162123" y="600487"/>
                    </a:cubicBezTo>
                    <a:cubicBezTo>
                      <a:pt x="166664" y="600862"/>
                      <a:pt x="170914" y="601237"/>
                      <a:pt x="174914" y="601945"/>
                    </a:cubicBezTo>
                    <a:cubicBezTo>
                      <a:pt x="180914" y="602987"/>
                      <a:pt x="186996" y="604154"/>
                      <a:pt x="193121" y="605320"/>
                    </a:cubicBezTo>
                    <a:cubicBezTo>
                      <a:pt x="202912" y="607195"/>
                      <a:pt x="213078" y="609112"/>
                      <a:pt x="223077" y="610612"/>
                    </a:cubicBezTo>
                    <a:cubicBezTo>
                      <a:pt x="236784" y="612653"/>
                      <a:pt x="246408" y="611570"/>
                      <a:pt x="257449" y="606778"/>
                    </a:cubicBezTo>
                    <a:cubicBezTo>
                      <a:pt x="262866" y="604445"/>
                      <a:pt x="268198" y="602404"/>
                      <a:pt x="274490" y="603695"/>
                    </a:cubicBezTo>
                    <a:lnTo>
                      <a:pt x="276240" y="604029"/>
                    </a:lnTo>
                    <a:lnTo>
                      <a:pt x="276406" y="605779"/>
                    </a:lnTo>
                    <a:cubicBezTo>
                      <a:pt x="276615" y="607903"/>
                      <a:pt x="277406" y="608487"/>
                      <a:pt x="277698" y="608695"/>
                    </a:cubicBezTo>
                    <a:cubicBezTo>
                      <a:pt x="279531" y="610070"/>
                      <a:pt x="283697" y="609237"/>
                      <a:pt x="287072" y="608570"/>
                    </a:cubicBezTo>
                    <a:cubicBezTo>
                      <a:pt x="289030" y="608195"/>
                      <a:pt x="290905" y="607820"/>
                      <a:pt x="292530" y="607820"/>
                    </a:cubicBezTo>
                    <a:cubicBezTo>
                      <a:pt x="304862" y="607737"/>
                      <a:pt x="308654" y="610278"/>
                      <a:pt x="316778" y="620569"/>
                    </a:cubicBezTo>
                    <a:cubicBezTo>
                      <a:pt x="334485" y="642942"/>
                      <a:pt x="355733" y="657983"/>
                      <a:pt x="378274" y="673898"/>
                    </a:cubicBezTo>
                    <a:cubicBezTo>
                      <a:pt x="390606" y="682606"/>
                      <a:pt x="403397" y="691647"/>
                      <a:pt x="415437" y="701980"/>
                    </a:cubicBezTo>
                    <a:cubicBezTo>
                      <a:pt x="445018" y="727269"/>
                      <a:pt x="476724" y="749393"/>
                      <a:pt x="512138" y="773641"/>
                    </a:cubicBezTo>
                    <a:cubicBezTo>
                      <a:pt x="527554" y="784182"/>
                      <a:pt x="544511" y="792764"/>
                      <a:pt x="560885" y="801055"/>
                    </a:cubicBezTo>
                    <a:cubicBezTo>
                      <a:pt x="577883" y="809638"/>
                      <a:pt x="595465" y="818554"/>
                      <a:pt x="611548" y="829720"/>
                    </a:cubicBezTo>
                    <a:cubicBezTo>
                      <a:pt x="621297" y="836511"/>
                      <a:pt x="625130" y="835719"/>
                      <a:pt x="634379" y="833803"/>
                    </a:cubicBezTo>
                    <a:cubicBezTo>
                      <a:pt x="636420" y="833386"/>
                      <a:pt x="638670" y="832928"/>
                      <a:pt x="641212" y="832511"/>
                    </a:cubicBezTo>
                    <a:cubicBezTo>
                      <a:pt x="646628" y="831595"/>
                      <a:pt x="652086" y="831553"/>
                      <a:pt x="657377" y="831511"/>
                    </a:cubicBezTo>
                    <a:cubicBezTo>
                      <a:pt x="663543" y="831470"/>
                      <a:pt x="669376" y="831386"/>
                      <a:pt x="675084" y="830095"/>
                    </a:cubicBezTo>
                    <a:cubicBezTo>
                      <a:pt x="681792" y="828553"/>
                      <a:pt x="684459" y="825595"/>
                      <a:pt x="687875" y="821845"/>
                    </a:cubicBezTo>
                    <a:cubicBezTo>
                      <a:pt x="690375" y="819137"/>
                      <a:pt x="693166" y="816013"/>
                      <a:pt x="697874" y="813263"/>
                    </a:cubicBezTo>
                    <a:cubicBezTo>
                      <a:pt x="706207" y="808388"/>
                      <a:pt x="717831" y="806138"/>
                      <a:pt x="727414" y="807513"/>
                    </a:cubicBezTo>
                    <a:cubicBezTo>
                      <a:pt x="729372" y="807805"/>
                      <a:pt x="731330" y="808388"/>
                      <a:pt x="733247" y="808971"/>
                    </a:cubicBezTo>
                    <a:cubicBezTo>
                      <a:pt x="739329" y="810846"/>
                      <a:pt x="744121" y="812305"/>
                      <a:pt x="749162" y="805430"/>
                    </a:cubicBezTo>
                    <a:cubicBezTo>
                      <a:pt x="751620" y="802055"/>
                      <a:pt x="752495" y="799472"/>
                      <a:pt x="753245" y="797389"/>
                    </a:cubicBezTo>
                    <a:cubicBezTo>
                      <a:pt x="755203" y="791723"/>
                      <a:pt x="756953" y="789723"/>
                      <a:pt x="768827" y="789598"/>
                    </a:cubicBezTo>
                    <a:cubicBezTo>
                      <a:pt x="770494" y="789598"/>
                      <a:pt x="772327" y="789806"/>
                      <a:pt x="774285" y="790056"/>
                    </a:cubicBezTo>
                    <a:cubicBezTo>
                      <a:pt x="778660" y="790598"/>
                      <a:pt x="783618" y="791181"/>
                      <a:pt x="786618" y="788848"/>
                    </a:cubicBezTo>
                    <a:cubicBezTo>
                      <a:pt x="788659" y="787265"/>
                      <a:pt x="789326" y="785223"/>
                      <a:pt x="790076" y="782890"/>
                    </a:cubicBezTo>
                    <a:cubicBezTo>
                      <a:pt x="791284" y="779307"/>
                      <a:pt x="792742" y="774807"/>
                      <a:pt x="799991" y="773766"/>
                    </a:cubicBezTo>
                    <a:cubicBezTo>
                      <a:pt x="807949" y="772599"/>
                      <a:pt x="829656" y="783098"/>
                      <a:pt x="836739" y="789181"/>
                    </a:cubicBezTo>
                    <a:cubicBezTo>
                      <a:pt x="840030" y="784932"/>
                      <a:pt x="841780" y="775641"/>
                      <a:pt x="841072" y="765475"/>
                    </a:cubicBezTo>
                    <a:cubicBezTo>
                      <a:pt x="840322" y="754767"/>
                      <a:pt x="837197" y="746226"/>
                      <a:pt x="833031" y="743643"/>
                    </a:cubicBezTo>
                    <a:lnTo>
                      <a:pt x="831656" y="742810"/>
                    </a:lnTo>
                    <a:lnTo>
                      <a:pt x="831906" y="741227"/>
                    </a:lnTo>
                    <a:cubicBezTo>
                      <a:pt x="832031" y="740518"/>
                      <a:pt x="831906" y="739518"/>
                      <a:pt x="831822" y="738560"/>
                    </a:cubicBezTo>
                    <a:cubicBezTo>
                      <a:pt x="831781" y="738268"/>
                      <a:pt x="831781" y="738019"/>
                      <a:pt x="831739" y="737727"/>
                    </a:cubicBezTo>
                    <a:cubicBezTo>
                      <a:pt x="830447" y="737477"/>
                      <a:pt x="829156" y="737310"/>
                      <a:pt x="827948" y="737144"/>
                    </a:cubicBezTo>
                    <a:cubicBezTo>
                      <a:pt x="822865" y="736394"/>
                      <a:pt x="818074" y="735685"/>
                      <a:pt x="816282" y="731894"/>
                    </a:cubicBezTo>
                    <a:cubicBezTo>
                      <a:pt x="814824" y="728853"/>
                      <a:pt x="815782" y="724811"/>
                      <a:pt x="819407" y="718770"/>
                    </a:cubicBezTo>
                    <a:cubicBezTo>
                      <a:pt x="825281" y="708937"/>
                      <a:pt x="836364" y="703938"/>
                      <a:pt x="846113" y="699521"/>
                    </a:cubicBezTo>
                    <a:cubicBezTo>
                      <a:pt x="851363" y="697147"/>
                      <a:pt x="856279" y="694855"/>
                      <a:pt x="859945" y="692105"/>
                    </a:cubicBezTo>
                    <a:cubicBezTo>
                      <a:pt x="852446" y="672940"/>
                      <a:pt x="845988" y="651150"/>
                      <a:pt x="831239" y="637526"/>
                    </a:cubicBezTo>
                    <a:cubicBezTo>
                      <a:pt x="820615" y="627694"/>
                      <a:pt x="809949" y="617569"/>
                      <a:pt x="799367" y="607737"/>
                    </a:cubicBezTo>
                    <a:close/>
                    <a:moveTo>
                      <a:pt x="316111" y="393336"/>
                    </a:moveTo>
                    <a:cubicBezTo>
                      <a:pt x="318570" y="394211"/>
                      <a:pt x="321444" y="394378"/>
                      <a:pt x="323778" y="395461"/>
                    </a:cubicBezTo>
                    <a:cubicBezTo>
                      <a:pt x="326152" y="396544"/>
                      <a:pt x="327611" y="398378"/>
                      <a:pt x="330277" y="399003"/>
                    </a:cubicBezTo>
                    <a:cubicBezTo>
                      <a:pt x="334110" y="399877"/>
                      <a:pt x="336902" y="397753"/>
                      <a:pt x="340526" y="397419"/>
                    </a:cubicBezTo>
                    <a:cubicBezTo>
                      <a:pt x="344068" y="397086"/>
                      <a:pt x="345859" y="397794"/>
                      <a:pt x="349276" y="396169"/>
                    </a:cubicBezTo>
                    <a:cubicBezTo>
                      <a:pt x="353734" y="394086"/>
                      <a:pt x="356359" y="389128"/>
                      <a:pt x="360691" y="388170"/>
                    </a:cubicBezTo>
                    <a:cubicBezTo>
                      <a:pt x="365441" y="387087"/>
                      <a:pt x="370024" y="389753"/>
                      <a:pt x="374649" y="388295"/>
                    </a:cubicBezTo>
                    <a:cubicBezTo>
                      <a:pt x="380065" y="386587"/>
                      <a:pt x="380773" y="381754"/>
                      <a:pt x="379732" y="376629"/>
                    </a:cubicBezTo>
                    <a:cubicBezTo>
                      <a:pt x="378815" y="372088"/>
                      <a:pt x="376482" y="367922"/>
                      <a:pt x="375815" y="363339"/>
                    </a:cubicBezTo>
                    <a:cubicBezTo>
                      <a:pt x="374815" y="356547"/>
                      <a:pt x="375524" y="351673"/>
                      <a:pt x="372107" y="345215"/>
                    </a:cubicBezTo>
                    <a:cubicBezTo>
                      <a:pt x="368024" y="337466"/>
                      <a:pt x="364024" y="331216"/>
                      <a:pt x="355109" y="328841"/>
                    </a:cubicBezTo>
                    <a:cubicBezTo>
                      <a:pt x="347234" y="326716"/>
                      <a:pt x="339735" y="328550"/>
                      <a:pt x="332902" y="332049"/>
                    </a:cubicBezTo>
                    <a:cubicBezTo>
                      <a:pt x="327611" y="334757"/>
                      <a:pt x="322778" y="338424"/>
                      <a:pt x="318445" y="342048"/>
                    </a:cubicBezTo>
                    <a:cubicBezTo>
                      <a:pt x="314695" y="345215"/>
                      <a:pt x="310737" y="348881"/>
                      <a:pt x="308154" y="353089"/>
                    </a:cubicBezTo>
                    <a:cubicBezTo>
                      <a:pt x="303737" y="360339"/>
                      <a:pt x="299821" y="373380"/>
                      <a:pt x="302321" y="381670"/>
                    </a:cubicBezTo>
                    <a:cubicBezTo>
                      <a:pt x="303904" y="387003"/>
                      <a:pt x="311112" y="391586"/>
                      <a:pt x="316111" y="393336"/>
                    </a:cubicBezTo>
                    <a:close/>
                    <a:moveTo>
                      <a:pt x="693625" y="506536"/>
                    </a:moveTo>
                    <a:cubicBezTo>
                      <a:pt x="692666" y="508286"/>
                      <a:pt x="692333" y="511661"/>
                      <a:pt x="692250" y="513619"/>
                    </a:cubicBezTo>
                    <a:cubicBezTo>
                      <a:pt x="692083" y="517577"/>
                      <a:pt x="692541" y="522785"/>
                      <a:pt x="694875" y="526076"/>
                    </a:cubicBezTo>
                    <a:cubicBezTo>
                      <a:pt x="698874" y="531743"/>
                      <a:pt x="713040" y="538450"/>
                      <a:pt x="709457" y="547658"/>
                    </a:cubicBezTo>
                    <a:cubicBezTo>
                      <a:pt x="708123" y="551116"/>
                      <a:pt x="703291" y="549741"/>
                      <a:pt x="703332" y="554324"/>
                    </a:cubicBezTo>
                    <a:cubicBezTo>
                      <a:pt x="703374" y="558157"/>
                      <a:pt x="708249" y="564407"/>
                      <a:pt x="711832" y="564990"/>
                    </a:cubicBezTo>
                    <a:cubicBezTo>
                      <a:pt x="713748" y="565282"/>
                      <a:pt x="714790" y="563823"/>
                      <a:pt x="717081" y="565073"/>
                    </a:cubicBezTo>
                    <a:cubicBezTo>
                      <a:pt x="718789" y="566032"/>
                      <a:pt x="719414" y="567865"/>
                      <a:pt x="720956" y="569031"/>
                    </a:cubicBezTo>
                    <a:cubicBezTo>
                      <a:pt x="724705" y="571823"/>
                      <a:pt x="730247" y="572073"/>
                      <a:pt x="733955" y="569073"/>
                    </a:cubicBezTo>
                    <a:cubicBezTo>
                      <a:pt x="739205" y="564865"/>
                      <a:pt x="738496" y="559115"/>
                      <a:pt x="737871" y="553199"/>
                    </a:cubicBezTo>
                    <a:cubicBezTo>
                      <a:pt x="737246" y="547408"/>
                      <a:pt x="738246" y="539992"/>
                      <a:pt x="736788" y="534451"/>
                    </a:cubicBezTo>
                    <a:cubicBezTo>
                      <a:pt x="735413" y="529284"/>
                      <a:pt x="729830" y="524785"/>
                      <a:pt x="727539" y="519702"/>
                    </a:cubicBezTo>
                    <a:cubicBezTo>
                      <a:pt x="725247" y="514619"/>
                      <a:pt x="726830" y="510244"/>
                      <a:pt x="727997" y="504786"/>
                    </a:cubicBezTo>
                    <a:cubicBezTo>
                      <a:pt x="729247" y="498745"/>
                      <a:pt x="730039" y="489204"/>
                      <a:pt x="725539" y="484204"/>
                    </a:cubicBezTo>
                    <a:cubicBezTo>
                      <a:pt x="719164" y="477122"/>
                      <a:pt x="709207" y="484371"/>
                      <a:pt x="708790" y="492245"/>
                    </a:cubicBezTo>
                    <a:cubicBezTo>
                      <a:pt x="708623" y="495287"/>
                      <a:pt x="710957" y="501495"/>
                      <a:pt x="705957" y="500870"/>
                    </a:cubicBezTo>
                    <a:cubicBezTo>
                      <a:pt x="701541" y="500328"/>
                      <a:pt x="703249" y="493662"/>
                      <a:pt x="699916" y="492662"/>
                    </a:cubicBezTo>
                    <a:cubicBezTo>
                      <a:pt x="695083" y="491162"/>
                      <a:pt x="697249" y="500578"/>
                      <a:pt x="696666" y="502495"/>
                    </a:cubicBezTo>
                    <a:cubicBezTo>
                      <a:pt x="696124" y="504411"/>
                      <a:pt x="694541" y="504828"/>
                      <a:pt x="693625" y="506536"/>
                    </a:cubicBezTo>
                    <a:close/>
                    <a:moveTo>
                      <a:pt x="1319952" y="34030"/>
                    </a:moveTo>
                    <a:cubicBezTo>
                      <a:pt x="1314703" y="25656"/>
                      <a:pt x="1308036" y="22739"/>
                      <a:pt x="1299370" y="22239"/>
                    </a:cubicBezTo>
                    <a:cubicBezTo>
                      <a:pt x="1288704" y="21614"/>
                      <a:pt x="1282455" y="19115"/>
                      <a:pt x="1272456" y="23948"/>
                    </a:cubicBezTo>
                    <a:cubicBezTo>
                      <a:pt x="1268039" y="26072"/>
                      <a:pt x="1267206" y="27197"/>
                      <a:pt x="1261873" y="27239"/>
                    </a:cubicBezTo>
                    <a:cubicBezTo>
                      <a:pt x="1257457" y="27281"/>
                      <a:pt x="1252457" y="24614"/>
                      <a:pt x="1248749" y="29156"/>
                    </a:cubicBezTo>
                    <a:cubicBezTo>
                      <a:pt x="1245749" y="32822"/>
                      <a:pt x="1249041" y="38322"/>
                      <a:pt x="1246749" y="41613"/>
                    </a:cubicBezTo>
                    <a:cubicBezTo>
                      <a:pt x="1242375" y="47862"/>
                      <a:pt x="1240167" y="41905"/>
                      <a:pt x="1236208" y="39780"/>
                    </a:cubicBezTo>
                    <a:cubicBezTo>
                      <a:pt x="1233750" y="38447"/>
                      <a:pt x="1237208" y="36988"/>
                      <a:pt x="1233292" y="36988"/>
                    </a:cubicBezTo>
                    <a:cubicBezTo>
                      <a:pt x="1231084" y="36988"/>
                      <a:pt x="1230709" y="39988"/>
                      <a:pt x="1229292" y="40530"/>
                    </a:cubicBezTo>
                    <a:cubicBezTo>
                      <a:pt x="1223543" y="42696"/>
                      <a:pt x="1224501" y="42196"/>
                      <a:pt x="1219210" y="40446"/>
                    </a:cubicBezTo>
                    <a:cubicBezTo>
                      <a:pt x="1213877" y="38697"/>
                      <a:pt x="1215502" y="36155"/>
                      <a:pt x="1209085" y="39738"/>
                    </a:cubicBezTo>
                    <a:cubicBezTo>
                      <a:pt x="1203378" y="42946"/>
                      <a:pt x="1206211" y="43738"/>
                      <a:pt x="1201044" y="42946"/>
                    </a:cubicBezTo>
                    <a:cubicBezTo>
                      <a:pt x="1201711" y="43029"/>
                      <a:pt x="1198878" y="40863"/>
                      <a:pt x="1197795" y="40613"/>
                    </a:cubicBezTo>
                    <a:cubicBezTo>
                      <a:pt x="1195920" y="40196"/>
                      <a:pt x="1193545" y="42071"/>
                      <a:pt x="1191628" y="41821"/>
                    </a:cubicBezTo>
                    <a:cubicBezTo>
                      <a:pt x="1186670" y="41155"/>
                      <a:pt x="1187296" y="39363"/>
                      <a:pt x="1183671" y="36863"/>
                    </a:cubicBezTo>
                    <a:cubicBezTo>
                      <a:pt x="1175838" y="31530"/>
                      <a:pt x="1171213" y="38322"/>
                      <a:pt x="1161172" y="39321"/>
                    </a:cubicBezTo>
                    <a:cubicBezTo>
                      <a:pt x="1153131" y="40113"/>
                      <a:pt x="1148507" y="34780"/>
                      <a:pt x="1141341" y="32864"/>
                    </a:cubicBezTo>
                    <a:cubicBezTo>
                      <a:pt x="1133258" y="30697"/>
                      <a:pt x="1136674" y="33697"/>
                      <a:pt x="1134799" y="27197"/>
                    </a:cubicBezTo>
                    <a:cubicBezTo>
                      <a:pt x="1133508" y="22698"/>
                      <a:pt x="1135133" y="22739"/>
                      <a:pt x="1132466" y="18740"/>
                    </a:cubicBezTo>
                    <a:cubicBezTo>
                      <a:pt x="1127467" y="11199"/>
                      <a:pt x="1109218" y="-4759"/>
                      <a:pt x="1100802" y="5907"/>
                    </a:cubicBezTo>
                    <a:cubicBezTo>
                      <a:pt x="1098719" y="8532"/>
                      <a:pt x="1101177" y="11699"/>
                      <a:pt x="1097011" y="14615"/>
                    </a:cubicBezTo>
                    <a:cubicBezTo>
                      <a:pt x="1083762" y="23781"/>
                      <a:pt x="1088220" y="4866"/>
                      <a:pt x="1080179" y="3116"/>
                    </a:cubicBezTo>
                    <a:cubicBezTo>
                      <a:pt x="1072388" y="1366"/>
                      <a:pt x="1070346" y="16531"/>
                      <a:pt x="1059097" y="13490"/>
                    </a:cubicBezTo>
                    <a:cubicBezTo>
                      <a:pt x="1054181" y="12157"/>
                      <a:pt x="1054930" y="8240"/>
                      <a:pt x="1051431" y="6657"/>
                    </a:cubicBezTo>
                    <a:cubicBezTo>
                      <a:pt x="1047556" y="4866"/>
                      <a:pt x="1040848" y="6449"/>
                      <a:pt x="1036515" y="5866"/>
                    </a:cubicBezTo>
                    <a:cubicBezTo>
                      <a:pt x="1031141" y="5157"/>
                      <a:pt x="1030516" y="3991"/>
                      <a:pt x="1025224" y="6241"/>
                    </a:cubicBezTo>
                    <a:cubicBezTo>
                      <a:pt x="1020350" y="8324"/>
                      <a:pt x="1016933" y="12115"/>
                      <a:pt x="1011100" y="11907"/>
                    </a:cubicBezTo>
                    <a:cubicBezTo>
                      <a:pt x="1005101" y="11699"/>
                      <a:pt x="1005976" y="8740"/>
                      <a:pt x="1000310" y="11949"/>
                    </a:cubicBezTo>
                    <a:cubicBezTo>
                      <a:pt x="996477" y="14157"/>
                      <a:pt x="999393" y="18615"/>
                      <a:pt x="992144" y="17615"/>
                    </a:cubicBezTo>
                    <a:cubicBezTo>
                      <a:pt x="986644" y="16823"/>
                      <a:pt x="987477" y="11115"/>
                      <a:pt x="981686" y="15115"/>
                    </a:cubicBezTo>
                    <a:cubicBezTo>
                      <a:pt x="975978" y="19031"/>
                      <a:pt x="980478" y="25822"/>
                      <a:pt x="978145" y="30947"/>
                    </a:cubicBezTo>
                    <a:cubicBezTo>
                      <a:pt x="970770" y="47238"/>
                      <a:pt x="965021" y="19865"/>
                      <a:pt x="961104" y="15990"/>
                    </a:cubicBezTo>
                    <a:cubicBezTo>
                      <a:pt x="949314" y="4407"/>
                      <a:pt x="949688" y="23198"/>
                      <a:pt x="944564" y="28406"/>
                    </a:cubicBezTo>
                    <a:cubicBezTo>
                      <a:pt x="941939" y="31114"/>
                      <a:pt x="932606" y="38447"/>
                      <a:pt x="928815" y="35363"/>
                    </a:cubicBezTo>
                    <a:cubicBezTo>
                      <a:pt x="926065" y="33155"/>
                      <a:pt x="928982" y="26572"/>
                      <a:pt x="928440" y="23448"/>
                    </a:cubicBezTo>
                    <a:cubicBezTo>
                      <a:pt x="926274" y="11074"/>
                      <a:pt x="912858" y="12282"/>
                      <a:pt x="910400" y="24364"/>
                    </a:cubicBezTo>
                    <a:cubicBezTo>
                      <a:pt x="908483" y="33655"/>
                      <a:pt x="920232" y="33239"/>
                      <a:pt x="918233" y="40363"/>
                    </a:cubicBezTo>
                    <a:cubicBezTo>
                      <a:pt x="910608" y="45071"/>
                      <a:pt x="901109" y="39196"/>
                      <a:pt x="894234" y="44113"/>
                    </a:cubicBezTo>
                    <a:cubicBezTo>
                      <a:pt x="896151" y="49654"/>
                      <a:pt x="907233" y="51404"/>
                      <a:pt x="907817" y="55903"/>
                    </a:cubicBezTo>
                    <a:cubicBezTo>
                      <a:pt x="908775" y="63195"/>
                      <a:pt x="898484" y="63278"/>
                      <a:pt x="894609" y="61861"/>
                    </a:cubicBezTo>
                    <a:cubicBezTo>
                      <a:pt x="890026" y="60195"/>
                      <a:pt x="882985" y="52237"/>
                      <a:pt x="877236" y="56112"/>
                    </a:cubicBezTo>
                    <a:cubicBezTo>
                      <a:pt x="869945" y="60986"/>
                      <a:pt x="879069" y="65986"/>
                      <a:pt x="882069" y="69902"/>
                    </a:cubicBezTo>
                    <a:cubicBezTo>
                      <a:pt x="889610" y="79777"/>
                      <a:pt x="880860" y="83693"/>
                      <a:pt x="872403" y="76402"/>
                    </a:cubicBezTo>
                    <a:cubicBezTo>
                      <a:pt x="868361" y="72944"/>
                      <a:pt x="868570" y="68444"/>
                      <a:pt x="861612" y="68819"/>
                    </a:cubicBezTo>
                    <a:cubicBezTo>
                      <a:pt x="855529" y="69111"/>
                      <a:pt x="855612" y="69777"/>
                      <a:pt x="857487" y="74402"/>
                    </a:cubicBezTo>
                    <a:cubicBezTo>
                      <a:pt x="859029" y="78152"/>
                      <a:pt x="864278" y="78194"/>
                      <a:pt x="863945" y="83651"/>
                    </a:cubicBezTo>
                    <a:cubicBezTo>
                      <a:pt x="863612" y="89651"/>
                      <a:pt x="860570" y="89734"/>
                      <a:pt x="856571" y="88484"/>
                    </a:cubicBezTo>
                    <a:cubicBezTo>
                      <a:pt x="854612" y="87859"/>
                      <a:pt x="851071" y="79235"/>
                      <a:pt x="847780" y="84401"/>
                    </a:cubicBezTo>
                    <a:cubicBezTo>
                      <a:pt x="846280" y="86818"/>
                      <a:pt x="851446" y="93151"/>
                      <a:pt x="851946" y="95734"/>
                    </a:cubicBezTo>
                    <a:cubicBezTo>
                      <a:pt x="854279" y="107900"/>
                      <a:pt x="844321" y="101567"/>
                      <a:pt x="840447" y="94942"/>
                    </a:cubicBezTo>
                    <a:cubicBezTo>
                      <a:pt x="835739" y="86859"/>
                      <a:pt x="837364" y="78402"/>
                      <a:pt x="824490" y="84443"/>
                    </a:cubicBezTo>
                    <a:cubicBezTo>
                      <a:pt x="815990" y="88443"/>
                      <a:pt x="819823" y="98484"/>
                      <a:pt x="807866" y="94817"/>
                    </a:cubicBezTo>
                    <a:cubicBezTo>
                      <a:pt x="803950" y="93609"/>
                      <a:pt x="803533" y="90068"/>
                      <a:pt x="798200" y="91276"/>
                    </a:cubicBezTo>
                    <a:cubicBezTo>
                      <a:pt x="794325" y="92151"/>
                      <a:pt x="792867" y="96734"/>
                      <a:pt x="787992" y="96859"/>
                    </a:cubicBezTo>
                    <a:cubicBezTo>
                      <a:pt x="784284" y="96942"/>
                      <a:pt x="781785" y="92317"/>
                      <a:pt x="778535" y="94192"/>
                    </a:cubicBezTo>
                    <a:cubicBezTo>
                      <a:pt x="776493" y="95317"/>
                      <a:pt x="774660" y="103525"/>
                      <a:pt x="774493" y="105691"/>
                    </a:cubicBezTo>
                    <a:cubicBezTo>
                      <a:pt x="773535" y="116816"/>
                      <a:pt x="780160" y="115316"/>
                      <a:pt x="788909" y="114691"/>
                    </a:cubicBezTo>
                    <a:cubicBezTo>
                      <a:pt x="792575" y="114399"/>
                      <a:pt x="810199" y="116316"/>
                      <a:pt x="800200" y="121524"/>
                    </a:cubicBezTo>
                    <a:cubicBezTo>
                      <a:pt x="793534" y="125023"/>
                      <a:pt x="781535" y="119065"/>
                      <a:pt x="773660" y="123232"/>
                    </a:cubicBezTo>
                    <a:cubicBezTo>
                      <a:pt x="778118" y="134106"/>
                      <a:pt x="766619" y="127773"/>
                      <a:pt x="762786" y="131314"/>
                    </a:cubicBezTo>
                    <a:cubicBezTo>
                      <a:pt x="758120" y="135606"/>
                      <a:pt x="768119" y="142397"/>
                      <a:pt x="758745" y="144647"/>
                    </a:cubicBezTo>
                    <a:cubicBezTo>
                      <a:pt x="751662" y="146355"/>
                      <a:pt x="751870" y="137522"/>
                      <a:pt x="747370" y="135231"/>
                    </a:cubicBezTo>
                    <a:cubicBezTo>
                      <a:pt x="746537" y="134814"/>
                      <a:pt x="740163" y="135231"/>
                      <a:pt x="738496" y="134939"/>
                    </a:cubicBezTo>
                    <a:cubicBezTo>
                      <a:pt x="734330" y="134231"/>
                      <a:pt x="727289" y="130648"/>
                      <a:pt x="723622" y="134898"/>
                    </a:cubicBezTo>
                    <a:cubicBezTo>
                      <a:pt x="720664" y="138314"/>
                      <a:pt x="724497" y="143689"/>
                      <a:pt x="723581" y="147772"/>
                    </a:cubicBezTo>
                    <a:cubicBezTo>
                      <a:pt x="722206" y="153896"/>
                      <a:pt x="721164" y="150063"/>
                      <a:pt x="717539" y="151896"/>
                    </a:cubicBezTo>
                    <a:cubicBezTo>
                      <a:pt x="716206" y="152563"/>
                      <a:pt x="714165" y="152146"/>
                      <a:pt x="712706" y="152688"/>
                    </a:cubicBezTo>
                    <a:cubicBezTo>
                      <a:pt x="714706" y="155771"/>
                      <a:pt x="715456" y="160271"/>
                      <a:pt x="710498" y="161271"/>
                    </a:cubicBezTo>
                    <a:cubicBezTo>
                      <a:pt x="702874" y="162854"/>
                      <a:pt x="704499" y="144730"/>
                      <a:pt x="698833" y="141939"/>
                    </a:cubicBezTo>
                    <a:cubicBezTo>
                      <a:pt x="693833" y="139480"/>
                      <a:pt x="684792" y="145438"/>
                      <a:pt x="682334" y="149230"/>
                    </a:cubicBezTo>
                    <a:cubicBezTo>
                      <a:pt x="677542" y="156688"/>
                      <a:pt x="680251" y="155354"/>
                      <a:pt x="683667" y="161604"/>
                    </a:cubicBezTo>
                    <a:cubicBezTo>
                      <a:pt x="685917" y="165770"/>
                      <a:pt x="693250" y="164354"/>
                      <a:pt x="689625" y="170978"/>
                    </a:cubicBezTo>
                    <a:cubicBezTo>
                      <a:pt x="686958" y="175853"/>
                      <a:pt x="681001" y="174853"/>
                      <a:pt x="678293" y="171062"/>
                    </a:cubicBezTo>
                    <a:cubicBezTo>
                      <a:pt x="675793" y="173603"/>
                      <a:pt x="669043" y="176853"/>
                      <a:pt x="667376" y="179602"/>
                    </a:cubicBezTo>
                    <a:cubicBezTo>
                      <a:pt x="665252" y="183144"/>
                      <a:pt x="667710" y="189143"/>
                      <a:pt x="664502" y="191852"/>
                    </a:cubicBezTo>
                    <a:cubicBezTo>
                      <a:pt x="658086" y="197309"/>
                      <a:pt x="656294" y="189560"/>
                      <a:pt x="651794" y="190310"/>
                    </a:cubicBezTo>
                    <a:cubicBezTo>
                      <a:pt x="643545" y="191727"/>
                      <a:pt x="635712" y="210725"/>
                      <a:pt x="626088" y="204392"/>
                    </a:cubicBezTo>
                    <a:cubicBezTo>
                      <a:pt x="619463" y="200018"/>
                      <a:pt x="626963" y="183227"/>
                      <a:pt x="613547" y="182561"/>
                    </a:cubicBezTo>
                    <a:cubicBezTo>
                      <a:pt x="597923" y="181769"/>
                      <a:pt x="571842" y="221391"/>
                      <a:pt x="573592" y="235223"/>
                    </a:cubicBezTo>
                    <a:cubicBezTo>
                      <a:pt x="575342" y="248889"/>
                      <a:pt x="585883" y="243514"/>
                      <a:pt x="593465" y="243806"/>
                    </a:cubicBezTo>
                    <a:cubicBezTo>
                      <a:pt x="594882" y="247556"/>
                      <a:pt x="595674" y="246056"/>
                      <a:pt x="598299" y="247847"/>
                    </a:cubicBezTo>
                    <a:cubicBezTo>
                      <a:pt x="599757" y="244931"/>
                      <a:pt x="603423" y="241723"/>
                      <a:pt x="606840" y="244306"/>
                    </a:cubicBezTo>
                    <a:cubicBezTo>
                      <a:pt x="610839" y="247347"/>
                      <a:pt x="606131" y="251180"/>
                      <a:pt x="606256" y="255180"/>
                    </a:cubicBezTo>
                    <a:cubicBezTo>
                      <a:pt x="606756" y="271596"/>
                      <a:pt x="613756" y="259305"/>
                      <a:pt x="618880" y="269262"/>
                    </a:cubicBezTo>
                    <a:cubicBezTo>
                      <a:pt x="620838" y="273095"/>
                      <a:pt x="614339" y="276512"/>
                      <a:pt x="615214" y="280678"/>
                    </a:cubicBezTo>
                    <a:cubicBezTo>
                      <a:pt x="615839" y="283761"/>
                      <a:pt x="622880" y="283845"/>
                      <a:pt x="623130" y="286678"/>
                    </a:cubicBezTo>
                    <a:cubicBezTo>
                      <a:pt x="623921" y="295302"/>
                      <a:pt x="610423" y="293802"/>
                      <a:pt x="607589" y="302343"/>
                    </a:cubicBezTo>
                    <a:cubicBezTo>
                      <a:pt x="611756" y="303385"/>
                      <a:pt x="611922" y="304885"/>
                      <a:pt x="614255" y="306551"/>
                    </a:cubicBezTo>
                    <a:cubicBezTo>
                      <a:pt x="625338" y="307926"/>
                      <a:pt x="629921" y="314676"/>
                      <a:pt x="617089" y="316925"/>
                    </a:cubicBezTo>
                    <a:cubicBezTo>
                      <a:pt x="618505" y="319175"/>
                      <a:pt x="617964" y="320967"/>
                      <a:pt x="618880" y="322925"/>
                    </a:cubicBezTo>
                    <a:cubicBezTo>
                      <a:pt x="609548" y="324675"/>
                      <a:pt x="605548" y="310968"/>
                      <a:pt x="599757" y="316967"/>
                    </a:cubicBezTo>
                    <a:cubicBezTo>
                      <a:pt x="596090" y="320800"/>
                      <a:pt x="601923" y="328341"/>
                      <a:pt x="599007" y="330883"/>
                    </a:cubicBezTo>
                    <a:cubicBezTo>
                      <a:pt x="594507" y="334757"/>
                      <a:pt x="591591" y="327425"/>
                      <a:pt x="587508" y="328466"/>
                    </a:cubicBezTo>
                    <a:cubicBezTo>
                      <a:pt x="577009" y="331091"/>
                      <a:pt x="587633" y="337674"/>
                      <a:pt x="591757" y="343007"/>
                    </a:cubicBezTo>
                    <a:cubicBezTo>
                      <a:pt x="594757" y="346881"/>
                      <a:pt x="593257" y="349923"/>
                      <a:pt x="598423" y="353131"/>
                    </a:cubicBezTo>
                    <a:cubicBezTo>
                      <a:pt x="601882" y="355298"/>
                      <a:pt x="607298" y="352839"/>
                      <a:pt x="610506" y="355214"/>
                    </a:cubicBezTo>
                    <a:cubicBezTo>
                      <a:pt x="618714" y="361339"/>
                      <a:pt x="612464" y="373171"/>
                      <a:pt x="614131" y="381712"/>
                    </a:cubicBezTo>
                    <a:cubicBezTo>
                      <a:pt x="617839" y="400544"/>
                      <a:pt x="621380" y="383712"/>
                      <a:pt x="629838" y="380962"/>
                    </a:cubicBezTo>
                    <a:cubicBezTo>
                      <a:pt x="645337" y="375879"/>
                      <a:pt x="635587" y="395086"/>
                      <a:pt x="643295" y="400336"/>
                    </a:cubicBezTo>
                    <a:cubicBezTo>
                      <a:pt x="650628" y="405335"/>
                      <a:pt x="661169" y="394420"/>
                      <a:pt x="670293" y="402877"/>
                    </a:cubicBezTo>
                    <a:cubicBezTo>
                      <a:pt x="661044" y="412710"/>
                      <a:pt x="656919" y="407794"/>
                      <a:pt x="667960" y="416626"/>
                    </a:cubicBezTo>
                    <a:cubicBezTo>
                      <a:pt x="674959" y="422251"/>
                      <a:pt x="679959" y="429792"/>
                      <a:pt x="689750" y="428875"/>
                    </a:cubicBezTo>
                    <a:cubicBezTo>
                      <a:pt x="703874" y="427542"/>
                      <a:pt x="696958" y="418584"/>
                      <a:pt x="692625" y="408918"/>
                    </a:cubicBezTo>
                    <a:cubicBezTo>
                      <a:pt x="688500" y="399711"/>
                      <a:pt x="689417" y="392128"/>
                      <a:pt x="689167" y="382170"/>
                    </a:cubicBezTo>
                    <a:cubicBezTo>
                      <a:pt x="688875" y="370921"/>
                      <a:pt x="687417" y="360964"/>
                      <a:pt x="688708" y="351006"/>
                    </a:cubicBezTo>
                    <a:cubicBezTo>
                      <a:pt x="689958" y="341424"/>
                      <a:pt x="691708" y="331341"/>
                      <a:pt x="693375" y="321800"/>
                    </a:cubicBezTo>
                    <a:cubicBezTo>
                      <a:pt x="694916" y="312676"/>
                      <a:pt x="697208" y="300802"/>
                      <a:pt x="700499" y="293219"/>
                    </a:cubicBezTo>
                    <a:cubicBezTo>
                      <a:pt x="702166" y="289344"/>
                      <a:pt x="708332" y="288428"/>
                      <a:pt x="707957" y="283053"/>
                    </a:cubicBezTo>
                    <a:cubicBezTo>
                      <a:pt x="707707" y="279095"/>
                      <a:pt x="699749" y="279512"/>
                      <a:pt x="699541" y="272887"/>
                    </a:cubicBezTo>
                    <a:cubicBezTo>
                      <a:pt x="713248" y="274512"/>
                      <a:pt x="722539" y="263346"/>
                      <a:pt x="730747" y="254097"/>
                    </a:cubicBezTo>
                    <a:cubicBezTo>
                      <a:pt x="736621" y="247514"/>
                      <a:pt x="736913" y="234348"/>
                      <a:pt x="746204" y="231182"/>
                    </a:cubicBezTo>
                    <a:cubicBezTo>
                      <a:pt x="749954" y="229932"/>
                      <a:pt x="753203" y="232515"/>
                      <a:pt x="757120" y="229682"/>
                    </a:cubicBezTo>
                    <a:cubicBezTo>
                      <a:pt x="760286" y="227349"/>
                      <a:pt x="760161" y="221891"/>
                      <a:pt x="763953" y="219474"/>
                    </a:cubicBezTo>
                    <a:cubicBezTo>
                      <a:pt x="773160" y="213600"/>
                      <a:pt x="775410" y="228140"/>
                      <a:pt x="785743" y="220641"/>
                    </a:cubicBezTo>
                    <a:cubicBezTo>
                      <a:pt x="791700" y="216308"/>
                      <a:pt x="793784" y="204892"/>
                      <a:pt x="799075" y="202184"/>
                    </a:cubicBezTo>
                    <a:cubicBezTo>
                      <a:pt x="802366" y="200476"/>
                      <a:pt x="806824" y="203517"/>
                      <a:pt x="810491" y="199851"/>
                    </a:cubicBezTo>
                    <a:cubicBezTo>
                      <a:pt x="812532" y="197809"/>
                      <a:pt x="812074" y="193560"/>
                      <a:pt x="814282" y="191060"/>
                    </a:cubicBezTo>
                    <a:cubicBezTo>
                      <a:pt x="818823" y="193018"/>
                      <a:pt x="820032" y="190268"/>
                      <a:pt x="823698" y="189643"/>
                    </a:cubicBezTo>
                    <a:cubicBezTo>
                      <a:pt x="827781" y="188935"/>
                      <a:pt x="828864" y="189810"/>
                      <a:pt x="833072" y="189643"/>
                    </a:cubicBezTo>
                    <a:cubicBezTo>
                      <a:pt x="837155" y="189518"/>
                      <a:pt x="842363" y="187977"/>
                      <a:pt x="845488" y="185310"/>
                    </a:cubicBezTo>
                    <a:cubicBezTo>
                      <a:pt x="848571" y="182686"/>
                      <a:pt x="847738" y="178644"/>
                      <a:pt x="849488" y="177144"/>
                    </a:cubicBezTo>
                    <a:cubicBezTo>
                      <a:pt x="855154" y="172270"/>
                      <a:pt x="861362" y="181311"/>
                      <a:pt x="868861" y="176311"/>
                    </a:cubicBezTo>
                    <a:cubicBezTo>
                      <a:pt x="871486" y="174561"/>
                      <a:pt x="872819" y="169770"/>
                      <a:pt x="874569" y="168770"/>
                    </a:cubicBezTo>
                    <a:cubicBezTo>
                      <a:pt x="877944" y="166853"/>
                      <a:pt x="879610" y="170603"/>
                      <a:pt x="882777" y="169478"/>
                    </a:cubicBezTo>
                    <a:cubicBezTo>
                      <a:pt x="885735" y="168395"/>
                      <a:pt x="890526" y="162520"/>
                      <a:pt x="891818" y="159812"/>
                    </a:cubicBezTo>
                    <a:cubicBezTo>
                      <a:pt x="895484" y="152354"/>
                      <a:pt x="889276" y="146188"/>
                      <a:pt x="891526" y="139356"/>
                    </a:cubicBezTo>
                    <a:cubicBezTo>
                      <a:pt x="894026" y="131606"/>
                      <a:pt x="898401" y="136439"/>
                      <a:pt x="899026" y="142439"/>
                    </a:cubicBezTo>
                    <a:cubicBezTo>
                      <a:pt x="899567" y="147772"/>
                      <a:pt x="895359" y="150896"/>
                      <a:pt x="900609" y="154604"/>
                    </a:cubicBezTo>
                    <a:cubicBezTo>
                      <a:pt x="903275" y="156521"/>
                      <a:pt x="907317" y="155604"/>
                      <a:pt x="910025" y="154563"/>
                    </a:cubicBezTo>
                    <a:cubicBezTo>
                      <a:pt x="914441" y="152896"/>
                      <a:pt x="916483" y="146855"/>
                      <a:pt x="920482" y="145355"/>
                    </a:cubicBezTo>
                    <a:cubicBezTo>
                      <a:pt x="924315" y="143939"/>
                      <a:pt x="929398" y="147313"/>
                      <a:pt x="933023" y="145188"/>
                    </a:cubicBezTo>
                    <a:cubicBezTo>
                      <a:pt x="941564" y="140147"/>
                      <a:pt x="933273" y="120565"/>
                      <a:pt x="941439" y="117816"/>
                    </a:cubicBezTo>
                    <a:cubicBezTo>
                      <a:pt x="951772" y="114357"/>
                      <a:pt x="949147" y="137606"/>
                      <a:pt x="960813" y="129440"/>
                    </a:cubicBezTo>
                    <a:cubicBezTo>
                      <a:pt x="966562" y="125398"/>
                      <a:pt x="968395" y="109608"/>
                      <a:pt x="974145" y="118732"/>
                    </a:cubicBezTo>
                    <a:cubicBezTo>
                      <a:pt x="976728" y="122815"/>
                      <a:pt x="972645" y="126065"/>
                      <a:pt x="979270" y="127606"/>
                    </a:cubicBezTo>
                    <a:cubicBezTo>
                      <a:pt x="984728" y="128898"/>
                      <a:pt x="985311" y="125690"/>
                      <a:pt x="986936" y="122357"/>
                    </a:cubicBezTo>
                    <a:cubicBezTo>
                      <a:pt x="988477" y="119274"/>
                      <a:pt x="982728" y="114316"/>
                      <a:pt x="989352" y="117816"/>
                    </a:cubicBezTo>
                    <a:cubicBezTo>
                      <a:pt x="993102" y="119774"/>
                      <a:pt x="992602" y="124482"/>
                      <a:pt x="997893" y="125773"/>
                    </a:cubicBezTo>
                    <a:cubicBezTo>
                      <a:pt x="1004726" y="127481"/>
                      <a:pt x="1003184" y="123732"/>
                      <a:pt x="1006684" y="121440"/>
                    </a:cubicBezTo>
                    <a:cubicBezTo>
                      <a:pt x="1008684" y="120107"/>
                      <a:pt x="1008392" y="119107"/>
                      <a:pt x="1010809" y="118232"/>
                    </a:cubicBezTo>
                    <a:cubicBezTo>
                      <a:pt x="1012850" y="117482"/>
                      <a:pt x="1015517" y="119857"/>
                      <a:pt x="1017600" y="119024"/>
                    </a:cubicBezTo>
                    <a:cubicBezTo>
                      <a:pt x="1030807" y="113857"/>
                      <a:pt x="1012101" y="106025"/>
                      <a:pt x="1012892" y="100525"/>
                    </a:cubicBezTo>
                    <a:cubicBezTo>
                      <a:pt x="1017142" y="100025"/>
                      <a:pt x="1020350" y="103608"/>
                      <a:pt x="1024433" y="103275"/>
                    </a:cubicBezTo>
                    <a:cubicBezTo>
                      <a:pt x="1028391" y="102983"/>
                      <a:pt x="1029766" y="100650"/>
                      <a:pt x="1034140" y="99650"/>
                    </a:cubicBezTo>
                    <a:cubicBezTo>
                      <a:pt x="1038598" y="98650"/>
                      <a:pt x="1043223" y="100650"/>
                      <a:pt x="1047848" y="99775"/>
                    </a:cubicBezTo>
                    <a:cubicBezTo>
                      <a:pt x="1052306" y="98900"/>
                      <a:pt x="1056055" y="94609"/>
                      <a:pt x="1060014" y="94817"/>
                    </a:cubicBezTo>
                    <a:cubicBezTo>
                      <a:pt x="1057514" y="105025"/>
                      <a:pt x="1081137" y="91317"/>
                      <a:pt x="1084678" y="91609"/>
                    </a:cubicBezTo>
                    <a:cubicBezTo>
                      <a:pt x="1088511" y="91942"/>
                      <a:pt x="1092886" y="94567"/>
                      <a:pt x="1096886" y="95234"/>
                    </a:cubicBezTo>
                    <a:cubicBezTo>
                      <a:pt x="1106676" y="96859"/>
                      <a:pt x="1116968" y="97734"/>
                      <a:pt x="1126925" y="98484"/>
                    </a:cubicBezTo>
                    <a:cubicBezTo>
                      <a:pt x="1146798" y="100025"/>
                      <a:pt x="1166130" y="97900"/>
                      <a:pt x="1186129" y="98442"/>
                    </a:cubicBezTo>
                    <a:cubicBezTo>
                      <a:pt x="1218085" y="99359"/>
                      <a:pt x="1249832" y="104150"/>
                      <a:pt x="1281413" y="96525"/>
                    </a:cubicBezTo>
                    <a:cubicBezTo>
                      <a:pt x="1299912" y="92067"/>
                      <a:pt x="1318327" y="79068"/>
                      <a:pt x="1322744" y="59612"/>
                    </a:cubicBezTo>
                    <a:cubicBezTo>
                      <a:pt x="1324285" y="52029"/>
                      <a:pt x="1324327" y="40988"/>
                      <a:pt x="1319952" y="34030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8" name="Полилиния: фигура 127">
                <a:extLst>
                  <a:ext uri="{FF2B5EF4-FFF2-40B4-BE49-F238E27FC236}">
                    <a16:creationId xmlns:a16="http://schemas.microsoft.com/office/drawing/2014/main" id="{11FA48BE-62BD-4378-A426-CA749ECFFD33}"/>
                  </a:ext>
                </a:extLst>
              </p:cNvPr>
              <p:cNvSpPr/>
              <p:nvPr/>
            </p:nvSpPr>
            <p:spPr>
              <a:xfrm>
                <a:off x="2097246" y="3253022"/>
                <a:ext cx="237482" cy="237482"/>
              </a:xfrm>
              <a:custGeom>
                <a:avLst/>
                <a:gdLst>
                  <a:gd name="connsiteX0" fmla="*/ 10452 w 237481"/>
                  <a:gd name="connsiteY0" fmla="*/ 111362 h 237482"/>
                  <a:gd name="connsiteX1" fmla="*/ 47158 w 237481"/>
                  <a:gd name="connsiteY1" fmla="*/ 108654 h 237482"/>
                  <a:gd name="connsiteX2" fmla="*/ 64448 w 237481"/>
                  <a:gd name="connsiteY2" fmla="*/ 141818 h 237482"/>
                  <a:gd name="connsiteX3" fmla="*/ 81905 w 237481"/>
                  <a:gd name="connsiteY3" fmla="*/ 155442 h 237482"/>
                  <a:gd name="connsiteX4" fmla="*/ 91488 w 237481"/>
                  <a:gd name="connsiteY4" fmla="*/ 168816 h 237482"/>
                  <a:gd name="connsiteX5" fmla="*/ 93904 w 237481"/>
                  <a:gd name="connsiteY5" fmla="*/ 186481 h 237482"/>
                  <a:gd name="connsiteX6" fmla="*/ 86655 w 237481"/>
                  <a:gd name="connsiteY6" fmla="*/ 206230 h 237482"/>
                  <a:gd name="connsiteX7" fmla="*/ 76697 w 237481"/>
                  <a:gd name="connsiteY7" fmla="*/ 223729 h 237482"/>
                  <a:gd name="connsiteX8" fmla="*/ 76155 w 237481"/>
                  <a:gd name="connsiteY8" fmla="*/ 233311 h 237482"/>
                  <a:gd name="connsiteX9" fmla="*/ 79614 w 237481"/>
                  <a:gd name="connsiteY9" fmla="*/ 232436 h 237482"/>
                  <a:gd name="connsiteX10" fmla="*/ 87113 w 237481"/>
                  <a:gd name="connsiteY10" fmla="*/ 230895 h 237482"/>
                  <a:gd name="connsiteX11" fmla="*/ 99070 w 237481"/>
                  <a:gd name="connsiteY11" fmla="*/ 234728 h 237482"/>
                  <a:gd name="connsiteX12" fmla="*/ 107070 w 237481"/>
                  <a:gd name="connsiteY12" fmla="*/ 237561 h 237482"/>
                  <a:gd name="connsiteX13" fmla="*/ 108903 w 237481"/>
                  <a:gd name="connsiteY13" fmla="*/ 235311 h 237482"/>
                  <a:gd name="connsiteX14" fmla="*/ 114403 w 237481"/>
                  <a:gd name="connsiteY14" fmla="*/ 230978 h 237482"/>
                  <a:gd name="connsiteX15" fmla="*/ 122485 w 237481"/>
                  <a:gd name="connsiteY15" fmla="*/ 235894 h 237482"/>
                  <a:gd name="connsiteX16" fmla="*/ 122902 w 237481"/>
                  <a:gd name="connsiteY16" fmla="*/ 236394 h 237482"/>
                  <a:gd name="connsiteX17" fmla="*/ 128027 w 237481"/>
                  <a:gd name="connsiteY17" fmla="*/ 234020 h 237482"/>
                  <a:gd name="connsiteX18" fmla="*/ 136901 w 237481"/>
                  <a:gd name="connsiteY18" fmla="*/ 230478 h 237482"/>
                  <a:gd name="connsiteX19" fmla="*/ 147317 w 237481"/>
                  <a:gd name="connsiteY19" fmla="*/ 218187 h 237482"/>
                  <a:gd name="connsiteX20" fmla="*/ 156274 w 237481"/>
                  <a:gd name="connsiteY20" fmla="*/ 220729 h 237482"/>
                  <a:gd name="connsiteX21" fmla="*/ 160149 w 237481"/>
                  <a:gd name="connsiteY21" fmla="*/ 222270 h 237482"/>
                  <a:gd name="connsiteX22" fmla="*/ 170315 w 237481"/>
                  <a:gd name="connsiteY22" fmla="*/ 215396 h 237482"/>
                  <a:gd name="connsiteX23" fmla="*/ 176440 w 237481"/>
                  <a:gd name="connsiteY23" fmla="*/ 212605 h 237482"/>
                  <a:gd name="connsiteX24" fmla="*/ 176940 w 237481"/>
                  <a:gd name="connsiteY24" fmla="*/ 208730 h 237482"/>
                  <a:gd name="connsiteX25" fmla="*/ 175565 w 237481"/>
                  <a:gd name="connsiteY25" fmla="*/ 204897 h 237482"/>
                  <a:gd name="connsiteX26" fmla="*/ 176898 w 237481"/>
                  <a:gd name="connsiteY26" fmla="*/ 194064 h 237482"/>
                  <a:gd name="connsiteX27" fmla="*/ 194938 w 237481"/>
                  <a:gd name="connsiteY27" fmla="*/ 194898 h 237482"/>
                  <a:gd name="connsiteX28" fmla="*/ 200521 w 237481"/>
                  <a:gd name="connsiteY28" fmla="*/ 199397 h 237482"/>
                  <a:gd name="connsiteX29" fmla="*/ 212353 w 237481"/>
                  <a:gd name="connsiteY29" fmla="*/ 206313 h 237482"/>
                  <a:gd name="connsiteX30" fmla="*/ 216103 w 237481"/>
                  <a:gd name="connsiteY30" fmla="*/ 203480 h 237482"/>
                  <a:gd name="connsiteX31" fmla="*/ 212812 w 237481"/>
                  <a:gd name="connsiteY31" fmla="*/ 196606 h 237482"/>
                  <a:gd name="connsiteX32" fmla="*/ 220103 w 237481"/>
                  <a:gd name="connsiteY32" fmla="*/ 184273 h 237482"/>
                  <a:gd name="connsiteX33" fmla="*/ 225977 w 237481"/>
                  <a:gd name="connsiteY33" fmla="*/ 177191 h 237482"/>
                  <a:gd name="connsiteX34" fmla="*/ 223186 w 237481"/>
                  <a:gd name="connsiteY34" fmla="*/ 163192 h 237482"/>
                  <a:gd name="connsiteX35" fmla="*/ 217103 w 237481"/>
                  <a:gd name="connsiteY35" fmla="*/ 155317 h 237482"/>
                  <a:gd name="connsiteX36" fmla="*/ 220894 w 237481"/>
                  <a:gd name="connsiteY36" fmla="*/ 137402 h 237482"/>
                  <a:gd name="connsiteX37" fmla="*/ 228477 w 237481"/>
                  <a:gd name="connsiteY37" fmla="*/ 130444 h 237482"/>
                  <a:gd name="connsiteX38" fmla="*/ 229852 w 237481"/>
                  <a:gd name="connsiteY38" fmla="*/ 124153 h 237482"/>
                  <a:gd name="connsiteX39" fmla="*/ 230935 w 237481"/>
                  <a:gd name="connsiteY39" fmla="*/ 117612 h 237482"/>
                  <a:gd name="connsiteX40" fmla="*/ 233852 w 237481"/>
                  <a:gd name="connsiteY40" fmla="*/ 111654 h 237482"/>
                  <a:gd name="connsiteX41" fmla="*/ 237268 w 237481"/>
                  <a:gd name="connsiteY41" fmla="*/ 103904 h 237482"/>
                  <a:gd name="connsiteX42" fmla="*/ 239185 w 237481"/>
                  <a:gd name="connsiteY42" fmla="*/ 99446 h 237482"/>
                  <a:gd name="connsiteX43" fmla="*/ 238268 w 237481"/>
                  <a:gd name="connsiteY43" fmla="*/ 97947 h 237482"/>
                  <a:gd name="connsiteX44" fmla="*/ 237102 w 237481"/>
                  <a:gd name="connsiteY44" fmla="*/ 95988 h 237482"/>
                  <a:gd name="connsiteX45" fmla="*/ 233519 w 237481"/>
                  <a:gd name="connsiteY45" fmla="*/ 91989 h 237482"/>
                  <a:gd name="connsiteX46" fmla="*/ 228894 w 237481"/>
                  <a:gd name="connsiteY46" fmla="*/ 82698 h 237482"/>
                  <a:gd name="connsiteX47" fmla="*/ 231727 w 237481"/>
                  <a:gd name="connsiteY47" fmla="*/ 75990 h 237482"/>
                  <a:gd name="connsiteX48" fmla="*/ 233769 w 237481"/>
                  <a:gd name="connsiteY48" fmla="*/ 71199 h 237482"/>
                  <a:gd name="connsiteX49" fmla="*/ 228561 w 237481"/>
                  <a:gd name="connsiteY49" fmla="*/ 61491 h 237482"/>
                  <a:gd name="connsiteX50" fmla="*/ 224561 w 237481"/>
                  <a:gd name="connsiteY50" fmla="*/ 60324 h 237482"/>
                  <a:gd name="connsiteX51" fmla="*/ 217686 w 237481"/>
                  <a:gd name="connsiteY51" fmla="*/ 60033 h 237482"/>
                  <a:gd name="connsiteX52" fmla="*/ 212020 w 237481"/>
                  <a:gd name="connsiteY52" fmla="*/ 55658 h 237482"/>
                  <a:gd name="connsiteX53" fmla="*/ 206396 w 237481"/>
                  <a:gd name="connsiteY53" fmla="*/ 53617 h 237482"/>
                  <a:gd name="connsiteX54" fmla="*/ 204229 w 237481"/>
                  <a:gd name="connsiteY54" fmla="*/ 55950 h 237482"/>
                  <a:gd name="connsiteX55" fmla="*/ 197355 w 237481"/>
                  <a:gd name="connsiteY55" fmla="*/ 61324 h 237482"/>
                  <a:gd name="connsiteX56" fmla="*/ 188064 w 237481"/>
                  <a:gd name="connsiteY56" fmla="*/ 59908 h 237482"/>
                  <a:gd name="connsiteX57" fmla="*/ 182314 w 237481"/>
                  <a:gd name="connsiteY57" fmla="*/ 58533 h 237482"/>
                  <a:gd name="connsiteX58" fmla="*/ 168982 w 237481"/>
                  <a:gd name="connsiteY58" fmla="*/ 61199 h 237482"/>
                  <a:gd name="connsiteX59" fmla="*/ 142692 w 237481"/>
                  <a:gd name="connsiteY59" fmla="*/ 58866 h 237482"/>
                  <a:gd name="connsiteX60" fmla="*/ 141026 w 237481"/>
                  <a:gd name="connsiteY60" fmla="*/ 59491 h 237482"/>
                  <a:gd name="connsiteX61" fmla="*/ 128610 w 237481"/>
                  <a:gd name="connsiteY61" fmla="*/ 50492 h 237482"/>
                  <a:gd name="connsiteX62" fmla="*/ 110528 w 237481"/>
                  <a:gd name="connsiteY62" fmla="*/ 51492 h 237482"/>
                  <a:gd name="connsiteX63" fmla="*/ 94612 w 237481"/>
                  <a:gd name="connsiteY63" fmla="*/ 35576 h 237482"/>
                  <a:gd name="connsiteX64" fmla="*/ 95821 w 237481"/>
                  <a:gd name="connsiteY64" fmla="*/ 18244 h 237482"/>
                  <a:gd name="connsiteX65" fmla="*/ 81822 w 237481"/>
                  <a:gd name="connsiteY65" fmla="*/ 2495 h 237482"/>
                  <a:gd name="connsiteX66" fmla="*/ 65323 w 237481"/>
                  <a:gd name="connsiteY66" fmla="*/ 6120 h 237482"/>
                  <a:gd name="connsiteX67" fmla="*/ 56490 w 237481"/>
                  <a:gd name="connsiteY67" fmla="*/ 23869 h 237482"/>
                  <a:gd name="connsiteX68" fmla="*/ 45366 w 237481"/>
                  <a:gd name="connsiteY68" fmla="*/ 38326 h 237482"/>
                  <a:gd name="connsiteX69" fmla="*/ 32200 w 237481"/>
                  <a:gd name="connsiteY69" fmla="*/ 53242 h 237482"/>
                  <a:gd name="connsiteX70" fmla="*/ 22951 w 237481"/>
                  <a:gd name="connsiteY70" fmla="*/ 58283 h 237482"/>
                  <a:gd name="connsiteX71" fmla="*/ 9286 w 237481"/>
                  <a:gd name="connsiteY71" fmla="*/ 73407 h 237482"/>
                  <a:gd name="connsiteX72" fmla="*/ 2411 w 237481"/>
                  <a:gd name="connsiteY72" fmla="*/ 91739 h 237482"/>
                  <a:gd name="connsiteX73" fmla="*/ 10452 w 237481"/>
                  <a:gd name="connsiteY73" fmla="*/ 111362 h 237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237481" h="237482">
                    <a:moveTo>
                      <a:pt x="10452" y="111362"/>
                    </a:moveTo>
                    <a:cubicBezTo>
                      <a:pt x="25201" y="122611"/>
                      <a:pt x="38825" y="94197"/>
                      <a:pt x="47158" y="108654"/>
                    </a:cubicBezTo>
                    <a:cubicBezTo>
                      <a:pt x="55407" y="122903"/>
                      <a:pt x="44075" y="136652"/>
                      <a:pt x="64448" y="141818"/>
                    </a:cubicBezTo>
                    <a:cubicBezTo>
                      <a:pt x="72697" y="143901"/>
                      <a:pt x="79030" y="146485"/>
                      <a:pt x="81905" y="155442"/>
                    </a:cubicBezTo>
                    <a:cubicBezTo>
                      <a:pt x="84822" y="164567"/>
                      <a:pt x="82780" y="163858"/>
                      <a:pt x="91488" y="168816"/>
                    </a:cubicBezTo>
                    <a:cubicBezTo>
                      <a:pt x="100820" y="174149"/>
                      <a:pt x="95696" y="178065"/>
                      <a:pt x="93904" y="186481"/>
                    </a:cubicBezTo>
                    <a:cubicBezTo>
                      <a:pt x="92029" y="195314"/>
                      <a:pt x="93696" y="199439"/>
                      <a:pt x="86655" y="206230"/>
                    </a:cubicBezTo>
                    <a:cubicBezTo>
                      <a:pt x="80280" y="212396"/>
                      <a:pt x="77697" y="214646"/>
                      <a:pt x="76697" y="223729"/>
                    </a:cubicBezTo>
                    <a:cubicBezTo>
                      <a:pt x="76405" y="226395"/>
                      <a:pt x="76447" y="229895"/>
                      <a:pt x="76155" y="233311"/>
                    </a:cubicBezTo>
                    <a:cubicBezTo>
                      <a:pt x="77322" y="233020"/>
                      <a:pt x="78489" y="232728"/>
                      <a:pt x="79614" y="232436"/>
                    </a:cubicBezTo>
                    <a:cubicBezTo>
                      <a:pt x="82280" y="231686"/>
                      <a:pt x="84822" y="231020"/>
                      <a:pt x="87113" y="230895"/>
                    </a:cubicBezTo>
                    <a:cubicBezTo>
                      <a:pt x="92321" y="230562"/>
                      <a:pt x="95904" y="232811"/>
                      <a:pt x="99070" y="234728"/>
                    </a:cubicBezTo>
                    <a:cubicBezTo>
                      <a:pt x="101737" y="236353"/>
                      <a:pt x="104070" y="237811"/>
                      <a:pt x="107070" y="237561"/>
                    </a:cubicBezTo>
                    <a:cubicBezTo>
                      <a:pt x="107570" y="237519"/>
                      <a:pt x="108361" y="236186"/>
                      <a:pt x="108903" y="235311"/>
                    </a:cubicBezTo>
                    <a:cubicBezTo>
                      <a:pt x="109986" y="233520"/>
                      <a:pt x="111528" y="231020"/>
                      <a:pt x="114403" y="230978"/>
                    </a:cubicBezTo>
                    <a:cubicBezTo>
                      <a:pt x="118611" y="231061"/>
                      <a:pt x="120944" y="234020"/>
                      <a:pt x="122485" y="235894"/>
                    </a:cubicBezTo>
                    <a:cubicBezTo>
                      <a:pt x="122652" y="236061"/>
                      <a:pt x="122777" y="236269"/>
                      <a:pt x="122902" y="236394"/>
                    </a:cubicBezTo>
                    <a:cubicBezTo>
                      <a:pt x="124610" y="236144"/>
                      <a:pt x="126193" y="235145"/>
                      <a:pt x="128027" y="234020"/>
                    </a:cubicBezTo>
                    <a:cubicBezTo>
                      <a:pt x="130360" y="232561"/>
                      <a:pt x="133193" y="230853"/>
                      <a:pt x="136901" y="230478"/>
                    </a:cubicBezTo>
                    <a:cubicBezTo>
                      <a:pt x="137901" y="225604"/>
                      <a:pt x="140276" y="219437"/>
                      <a:pt x="147317" y="218187"/>
                    </a:cubicBezTo>
                    <a:cubicBezTo>
                      <a:pt x="151691" y="217438"/>
                      <a:pt x="154316" y="219312"/>
                      <a:pt x="156274" y="220729"/>
                    </a:cubicBezTo>
                    <a:cubicBezTo>
                      <a:pt x="157858" y="221854"/>
                      <a:pt x="158774" y="222437"/>
                      <a:pt x="160149" y="222270"/>
                    </a:cubicBezTo>
                    <a:cubicBezTo>
                      <a:pt x="160482" y="222187"/>
                      <a:pt x="162482" y="221354"/>
                      <a:pt x="170315" y="215396"/>
                    </a:cubicBezTo>
                    <a:cubicBezTo>
                      <a:pt x="173356" y="213105"/>
                      <a:pt x="175273" y="212771"/>
                      <a:pt x="176440" y="212605"/>
                    </a:cubicBezTo>
                    <a:cubicBezTo>
                      <a:pt x="176606" y="211938"/>
                      <a:pt x="176773" y="210646"/>
                      <a:pt x="176940" y="208730"/>
                    </a:cubicBezTo>
                    <a:cubicBezTo>
                      <a:pt x="177065" y="207272"/>
                      <a:pt x="176481" y="206313"/>
                      <a:pt x="175565" y="204897"/>
                    </a:cubicBezTo>
                    <a:cubicBezTo>
                      <a:pt x="174065" y="202647"/>
                      <a:pt x="171773" y="199230"/>
                      <a:pt x="176898" y="194064"/>
                    </a:cubicBezTo>
                    <a:cubicBezTo>
                      <a:pt x="182939" y="187981"/>
                      <a:pt x="190438" y="192314"/>
                      <a:pt x="194938" y="194898"/>
                    </a:cubicBezTo>
                    <a:cubicBezTo>
                      <a:pt x="196646" y="195897"/>
                      <a:pt x="198521" y="197606"/>
                      <a:pt x="200521" y="199397"/>
                    </a:cubicBezTo>
                    <a:cubicBezTo>
                      <a:pt x="204229" y="202730"/>
                      <a:pt x="208854" y="206897"/>
                      <a:pt x="212353" y="206313"/>
                    </a:cubicBezTo>
                    <a:cubicBezTo>
                      <a:pt x="213687" y="206105"/>
                      <a:pt x="214937" y="205147"/>
                      <a:pt x="216103" y="203480"/>
                    </a:cubicBezTo>
                    <a:cubicBezTo>
                      <a:pt x="213978" y="201272"/>
                      <a:pt x="212895" y="198981"/>
                      <a:pt x="212812" y="196606"/>
                    </a:cubicBezTo>
                    <a:cubicBezTo>
                      <a:pt x="212603" y="191856"/>
                      <a:pt x="216437" y="187981"/>
                      <a:pt x="220103" y="184273"/>
                    </a:cubicBezTo>
                    <a:cubicBezTo>
                      <a:pt x="222394" y="181982"/>
                      <a:pt x="224728" y="179607"/>
                      <a:pt x="225977" y="177191"/>
                    </a:cubicBezTo>
                    <a:cubicBezTo>
                      <a:pt x="229519" y="170233"/>
                      <a:pt x="227394" y="167900"/>
                      <a:pt x="223186" y="163192"/>
                    </a:cubicBezTo>
                    <a:cubicBezTo>
                      <a:pt x="221269" y="161025"/>
                      <a:pt x="219061" y="158609"/>
                      <a:pt x="217103" y="155317"/>
                    </a:cubicBezTo>
                    <a:cubicBezTo>
                      <a:pt x="210395" y="144026"/>
                      <a:pt x="215978" y="140485"/>
                      <a:pt x="220894" y="137402"/>
                    </a:cubicBezTo>
                    <a:cubicBezTo>
                      <a:pt x="223644" y="135652"/>
                      <a:pt x="226519" y="133819"/>
                      <a:pt x="228477" y="130444"/>
                    </a:cubicBezTo>
                    <a:cubicBezTo>
                      <a:pt x="229519" y="128694"/>
                      <a:pt x="229644" y="126569"/>
                      <a:pt x="229852" y="124153"/>
                    </a:cubicBezTo>
                    <a:cubicBezTo>
                      <a:pt x="230019" y="122028"/>
                      <a:pt x="230185" y="119862"/>
                      <a:pt x="230935" y="117612"/>
                    </a:cubicBezTo>
                    <a:cubicBezTo>
                      <a:pt x="231644" y="115445"/>
                      <a:pt x="232769" y="113529"/>
                      <a:pt x="233852" y="111654"/>
                    </a:cubicBezTo>
                    <a:cubicBezTo>
                      <a:pt x="235268" y="109196"/>
                      <a:pt x="236602" y="106863"/>
                      <a:pt x="237268" y="103904"/>
                    </a:cubicBezTo>
                    <a:cubicBezTo>
                      <a:pt x="237768" y="101613"/>
                      <a:pt x="238435" y="100321"/>
                      <a:pt x="239185" y="99446"/>
                    </a:cubicBezTo>
                    <a:cubicBezTo>
                      <a:pt x="238976" y="99072"/>
                      <a:pt x="238643" y="98572"/>
                      <a:pt x="238268" y="97947"/>
                    </a:cubicBezTo>
                    <a:lnTo>
                      <a:pt x="237102" y="95988"/>
                    </a:lnTo>
                    <a:cubicBezTo>
                      <a:pt x="235977" y="94072"/>
                      <a:pt x="234727" y="93030"/>
                      <a:pt x="233519" y="91989"/>
                    </a:cubicBezTo>
                    <a:cubicBezTo>
                      <a:pt x="231310" y="90114"/>
                      <a:pt x="229019" y="88156"/>
                      <a:pt x="228894" y="82698"/>
                    </a:cubicBezTo>
                    <a:cubicBezTo>
                      <a:pt x="228811" y="79531"/>
                      <a:pt x="230435" y="77573"/>
                      <a:pt x="231727" y="75990"/>
                    </a:cubicBezTo>
                    <a:cubicBezTo>
                      <a:pt x="232977" y="74490"/>
                      <a:pt x="233852" y="73407"/>
                      <a:pt x="233769" y="71199"/>
                    </a:cubicBezTo>
                    <a:cubicBezTo>
                      <a:pt x="233602" y="69490"/>
                      <a:pt x="229936" y="62616"/>
                      <a:pt x="228561" y="61491"/>
                    </a:cubicBezTo>
                    <a:cubicBezTo>
                      <a:pt x="226477" y="59783"/>
                      <a:pt x="225936" y="59949"/>
                      <a:pt x="224561" y="60324"/>
                    </a:cubicBezTo>
                    <a:cubicBezTo>
                      <a:pt x="223061" y="60741"/>
                      <a:pt x="220978" y="61366"/>
                      <a:pt x="217686" y="60033"/>
                    </a:cubicBezTo>
                    <a:cubicBezTo>
                      <a:pt x="214770" y="58866"/>
                      <a:pt x="213270" y="57116"/>
                      <a:pt x="212020" y="55658"/>
                    </a:cubicBezTo>
                    <a:cubicBezTo>
                      <a:pt x="210479" y="53867"/>
                      <a:pt x="209812" y="53075"/>
                      <a:pt x="206396" y="53617"/>
                    </a:cubicBezTo>
                    <a:cubicBezTo>
                      <a:pt x="205979" y="53783"/>
                      <a:pt x="204937" y="55075"/>
                      <a:pt x="204229" y="55950"/>
                    </a:cubicBezTo>
                    <a:cubicBezTo>
                      <a:pt x="202563" y="58033"/>
                      <a:pt x="200438" y="60574"/>
                      <a:pt x="197355" y="61324"/>
                    </a:cubicBezTo>
                    <a:cubicBezTo>
                      <a:pt x="194271" y="62074"/>
                      <a:pt x="191105" y="60949"/>
                      <a:pt x="188064" y="59908"/>
                    </a:cubicBezTo>
                    <a:cubicBezTo>
                      <a:pt x="185939" y="59158"/>
                      <a:pt x="184022" y="58450"/>
                      <a:pt x="182314" y="58533"/>
                    </a:cubicBezTo>
                    <a:cubicBezTo>
                      <a:pt x="178023" y="58658"/>
                      <a:pt x="173440" y="59949"/>
                      <a:pt x="168982" y="61199"/>
                    </a:cubicBezTo>
                    <a:cubicBezTo>
                      <a:pt x="160024" y="63741"/>
                      <a:pt x="150191" y="66491"/>
                      <a:pt x="142692" y="58866"/>
                    </a:cubicBezTo>
                    <a:cubicBezTo>
                      <a:pt x="142192" y="59116"/>
                      <a:pt x="141651" y="59324"/>
                      <a:pt x="141026" y="59491"/>
                    </a:cubicBezTo>
                    <a:cubicBezTo>
                      <a:pt x="133943" y="61283"/>
                      <a:pt x="133276" y="52242"/>
                      <a:pt x="128610" y="50492"/>
                    </a:cubicBezTo>
                    <a:cubicBezTo>
                      <a:pt x="122819" y="48367"/>
                      <a:pt x="116777" y="53325"/>
                      <a:pt x="110528" y="51492"/>
                    </a:cubicBezTo>
                    <a:cubicBezTo>
                      <a:pt x="103112" y="49325"/>
                      <a:pt x="97904" y="42117"/>
                      <a:pt x="94612" y="35576"/>
                    </a:cubicBezTo>
                    <a:cubicBezTo>
                      <a:pt x="90238" y="26827"/>
                      <a:pt x="97362" y="25869"/>
                      <a:pt x="95821" y="18244"/>
                    </a:cubicBezTo>
                    <a:cubicBezTo>
                      <a:pt x="94987" y="14161"/>
                      <a:pt x="85821" y="3579"/>
                      <a:pt x="81822" y="2495"/>
                    </a:cubicBezTo>
                    <a:cubicBezTo>
                      <a:pt x="78697" y="1662"/>
                      <a:pt x="68281" y="4454"/>
                      <a:pt x="65323" y="6120"/>
                    </a:cubicBezTo>
                    <a:cubicBezTo>
                      <a:pt x="59198" y="9578"/>
                      <a:pt x="57824" y="17578"/>
                      <a:pt x="56490" y="23869"/>
                    </a:cubicBezTo>
                    <a:cubicBezTo>
                      <a:pt x="54907" y="31327"/>
                      <a:pt x="51366" y="34326"/>
                      <a:pt x="45366" y="38326"/>
                    </a:cubicBezTo>
                    <a:cubicBezTo>
                      <a:pt x="38450" y="42909"/>
                      <a:pt x="37908" y="47700"/>
                      <a:pt x="32200" y="53242"/>
                    </a:cubicBezTo>
                    <a:cubicBezTo>
                      <a:pt x="30367" y="55033"/>
                      <a:pt x="25368" y="56991"/>
                      <a:pt x="22951" y="58283"/>
                    </a:cubicBezTo>
                    <a:cubicBezTo>
                      <a:pt x="14327" y="62782"/>
                      <a:pt x="12910" y="64907"/>
                      <a:pt x="9286" y="73407"/>
                    </a:cubicBezTo>
                    <a:cubicBezTo>
                      <a:pt x="6744" y="79365"/>
                      <a:pt x="1703" y="84031"/>
                      <a:pt x="2411" y="91739"/>
                    </a:cubicBezTo>
                    <a:cubicBezTo>
                      <a:pt x="3078" y="98405"/>
                      <a:pt x="5328" y="107446"/>
                      <a:pt x="10452" y="111362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9" name="Полилиния: фигура 128">
                <a:extLst>
                  <a:ext uri="{FF2B5EF4-FFF2-40B4-BE49-F238E27FC236}">
                    <a16:creationId xmlns:a16="http://schemas.microsoft.com/office/drawing/2014/main" id="{527F5DCD-177B-448E-851C-773A986C8275}"/>
                  </a:ext>
                </a:extLst>
              </p:cNvPr>
              <p:cNvSpPr/>
              <p:nvPr/>
            </p:nvSpPr>
            <p:spPr>
              <a:xfrm>
                <a:off x="1517539" y="3780037"/>
                <a:ext cx="220817" cy="258314"/>
              </a:xfrm>
              <a:custGeom>
                <a:avLst/>
                <a:gdLst>
                  <a:gd name="connsiteX0" fmla="*/ 220604 w 220816"/>
                  <a:gd name="connsiteY0" fmla="*/ 241881 h 258313"/>
                  <a:gd name="connsiteX1" fmla="*/ 202063 w 220816"/>
                  <a:gd name="connsiteY1" fmla="*/ 244214 h 258313"/>
                  <a:gd name="connsiteX2" fmla="*/ 186523 w 220816"/>
                  <a:gd name="connsiteY2" fmla="*/ 257213 h 258313"/>
                  <a:gd name="connsiteX3" fmla="*/ 160983 w 220816"/>
                  <a:gd name="connsiteY3" fmla="*/ 237922 h 258313"/>
                  <a:gd name="connsiteX4" fmla="*/ 153275 w 220816"/>
                  <a:gd name="connsiteY4" fmla="*/ 211966 h 258313"/>
                  <a:gd name="connsiteX5" fmla="*/ 136068 w 220816"/>
                  <a:gd name="connsiteY5" fmla="*/ 201634 h 258313"/>
                  <a:gd name="connsiteX6" fmla="*/ 124569 w 220816"/>
                  <a:gd name="connsiteY6" fmla="*/ 201467 h 258313"/>
                  <a:gd name="connsiteX7" fmla="*/ 114653 w 220816"/>
                  <a:gd name="connsiteY7" fmla="*/ 195176 h 258313"/>
                  <a:gd name="connsiteX8" fmla="*/ 96446 w 220816"/>
                  <a:gd name="connsiteY8" fmla="*/ 194676 h 258313"/>
                  <a:gd name="connsiteX9" fmla="*/ 92905 w 220816"/>
                  <a:gd name="connsiteY9" fmla="*/ 184593 h 258313"/>
                  <a:gd name="connsiteX10" fmla="*/ 61741 w 220816"/>
                  <a:gd name="connsiteY10" fmla="*/ 165636 h 258313"/>
                  <a:gd name="connsiteX11" fmla="*/ 51658 w 220816"/>
                  <a:gd name="connsiteY11" fmla="*/ 167553 h 258313"/>
                  <a:gd name="connsiteX12" fmla="*/ 31410 w 220816"/>
                  <a:gd name="connsiteY12" fmla="*/ 161595 h 258313"/>
                  <a:gd name="connsiteX13" fmla="*/ 10161 w 220816"/>
                  <a:gd name="connsiteY13" fmla="*/ 152346 h 258313"/>
                  <a:gd name="connsiteX14" fmla="*/ 3203 w 220816"/>
                  <a:gd name="connsiteY14" fmla="*/ 139680 h 258313"/>
                  <a:gd name="connsiteX15" fmla="*/ 8495 w 220816"/>
                  <a:gd name="connsiteY15" fmla="*/ 128514 h 258313"/>
                  <a:gd name="connsiteX16" fmla="*/ 6078 w 220816"/>
                  <a:gd name="connsiteY16" fmla="*/ 107266 h 258313"/>
                  <a:gd name="connsiteX17" fmla="*/ 18577 w 220816"/>
                  <a:gd name="connsiteY17" fmla="*/ 111974 h 258313"/>
                  <a:gd name="connsiteX18" fmla="*/ 27577 w 220816"/>
                  <a:gd name="connsiteY18" fmla="*/ 103599 h 258313"/>
                  <a:gd name="connsiteX19" fmla="*/ 51658 w 220816"/>
                  <a:gd name="connsiteY19" fmla="*/ 90100 h 258313"/>
                  <a:gd name="connsiteX20" fmla="*/ 50825 w 220816"/>
                  <a:gd name="connsiteY20" fmla="*/ 65769 h 258313"/>
                  <a:gd name="connsiteX21" fmla="*/ 51325 w 220816"/>
                  <a:gd name="connsiteY21" fmla="*/ 37396 h 258313"/>
                  <a:gd name="connsiteX22" fmla="*/ 32785 w 220816"/>
                  <a:gd name="connsiteY22" fmla="*/ 10273 h 258313"/>
                  <a:gd name="connsiteX23" fmla="*/ 62241 w 220816"/>
                  <a:gd name="connsiteY23" fmla="*/ 9690 h 258313"/>
                  <a:gd name="connsiteX24" fmla="*/ 78198 w 220816"/>
                  <a:gd name="connsiteY24" fmla="*/ 10106 h 258313"/>
                  <a:gd name="connsiteX25" fmla="*/ 95321 w 220816"/>
                  <a:gd name="connsiteY25" fmla="*/ 22106 h 258313"/>
                  <a:gd name="connsiteX26" fmla="*/ 123861 w 220816"/>
                  <a:gd name="connsiteY26" fmla="*/ 45354 h 258313"/>
                  <a:gd name="connsiteX27" fmla="*/ 144526 w 220816"/>
                  <a:gd name="connsiteY27" fmla="*/ 23772 h 258313"/>
                  <a:gd name="connsiteX28" fmla="*/ 154775 w 220816"/>
                  <a:gd name="connsiteY28" fmla="*/ 37688 h 258313"/>
                  <a:gd name="connsiteX29" fmla="*/ 154942 w 220816"/>
                  <a:gd name="connsiteY29" fmla="*/ 52312 h 258313"/>
                  <a:gd name="connsiteX30" fmla="*/ 158733 w 220816"/>
                  <a:gd name="connsiteY30" fmla="*/ 55936 h 258313"/>
                  <a:gd name="connsiteX31" fmla="*/ 162775 w 220816"/>
                  <a:gd name="connsiteY31" fmla="*/ 59644 h 258313"/>
                  <a:gd name="connsiteX32" fmla="*/ 157400 w 220816"/>
                  <a:gd name="connsiteY32" fmla="*/ 67269 h 258313"/>
                  <a:gd name="connsiteX33" fmla="*/ 169482 w 220816"/>
                  <a:gd name="connsiteY33" fmla="*/ 81393 h 258313"/>
                  <a:gd name="connsiteX34" fmla="*/ 165024 w 220816"/>
                  <a:gd name="connsiteY34" fmla="*/ 101016 h 258313"/>
                  <a:gd name="connsiteX35" fmla="*/ 173066 w 220816"/>
                  <a:gd name="connsiteY35" fmla="*/ 109224 h 258313"/>
                  <a:gd name="connsiteX36" fmla="*/ 168108 w 220816"/>
                  <a:gd name="connsiteY36" fmla="*/ 122390 h 258313"/>
                  <a:gd name="connsiteX37" fmla="*/ 169441 w 220816"/>
                  <a:gd name="connsiteY37" fmla="*/ 138763 h 258313"/>
                  <a:gd name="connsiteX38" fmla="*/ 146443 w 220816"/>
                  <a:gd name="connsiteY38" fmla="*/ 159262 h 258313"/>
                  <a:gd name="connsiteX39" fmla="*/ 151984 w 220816"/>
                  <a:gd name="connsiteY39" fmla="*/ 183427 h 258313"/>
                  <a:gd name="connsiteX40" fmla="*/ 174232 w 220816"/>
                  <a:gd name="connsiteY40" fmla="*/ 196259 h 258313"/>
                  <a:gd name="connsiteX41" fmla="*/ 187314 w 220816"/>
                  <a:gd name="connsiteY41" fmla="*/ 201134 h 258313"/>
                  <a:gd name="connsiteX42" fmla="*/ 189648 w 220816"/>
                  <a:gd name="connsiteY42" fmla="*/ 212466 h 258313"/>
                  <a:gd name="connsiteX43" fmla="*/ 211229 w 220816"/>
                  <a:gd name="connsiteY43" fmla="*/ 220507 h 258313"/>
                  <a:gd name="connsiteX44" fmla="*/ 220604 w 220816"/>
                  <a:gd name="connsiteY44" fmla="*/ 241881 h 258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20816" h="258313">
                    <a:moveTo>
                      <a:pt x="220604" y="241881"/>
                    </a:moveTo>
                    <a:cubicBezTo>
                      <a:pt x="214229" y="243547"/>
                      <a:pt x="208271" y="240881"/>
                      <a:pt x="202063" y="244214"/>
                    </a:cubicBezTo>
                    <a:cubicBezTo>
                      <a:pt x="195689" y="247588"/>
                      <a:pt x="193064" y="256713"/>
                      <a:pt x="186523" y="257213"/>
                    </a:cubicBezTo>
                    <a:cubicBezTo>
                      <a:pt x="178398" y="257713"/>
                      <a:pt x="166524" y="243006"/>
                      <a:pt x="160983" y="237922"/>
                    </a:cubicBezTo>
                    <a:cubicBezTo>
                      <a:pt x="150567" y="228423"/>
                      <a:pt x="157025" y="223465"/>
                      <a:pt x="153275" y="211966"/>
                    </a:cubicBezTo>
                    <a:cubicBezTo>
                      <a:pt x="150067" y="202384"/>
                      <a:pt x="144026" y="200050"/>
                      <a:pt x="136068" y="201634"/>
                    </a:cubicBezTo>
                    <a:cubicBezTo>
                      <a:pt x="131444" y="202550"/>
                      <a:pt x="129527" y="203217"/>
                      <a:pt x="124569" y="201467"/>
                    </a:cubicBezTo>
                    <a:cubicBezTo>
                      <a:pt x="120528" y="200050"/>
                      <a:pt x="118278" y="196426"/>
                      <a:pt x="114653" y="195176"/>
                    </a:cubicBezTo>
                    <a:cubicBezTo>
                      <a:pt x="107862" y="192926"/>
                      <a:pt x="102071" y="200550"/>
                      <a:pt x="96446" y="194676"/>
                    </a:cubicBezTo>
                    <a:cubicBezTo>
                      <a:pt x="94197" y="192343"/>
                      <a:pt x="94530" y="187551"/>
                      <a:pt x="92905" y="184593"/>
                    </a:cubicBezTo>
                    <a:cubicBezTo>
                      <a:pt x="88530" y="176469"/>
                      <a:pt x="70740" y="166636"/>
                      <a:pt x="61741" y="165636"/>
                    </a:cubicBezTo>
                    <a:cubicBezTo>
                      <a:pt x="58033" y="165220"/>
                      <a:pt x="55116" y="167470"/>
                      <a:pt x="51658" y="167553"/>
                    </a:cubicBezTo>
                    <a:cubicBezTo>
                      <a:pt x="43950" y="167803"/>
                      <a:pt x="38409" y="162928"/>
                      <a:pt x="31410" y="161595"/>
                    </a:cubicBezTo>
                    <a:cubicBezTo>
                      <a:pt x="21660" y="159679"/>
                      <a:pt x="17036" y="161762"/>
                      <a:pt x="10161" y="152346"/>
                    </a:cubicBezTo>
                    <a:cubicBezTo>
                      <a:pt x="8078" y="149304"/>
                      <a:pt x="3620" y="143430"/>
                      <a:pt x="3203" y="139680"/>
                    </a:cubicBezTo>
                    <a:cubicBezTo>
                      <a:pt x="2620" y="133389"/>
                      <a:pt x="7078" y="133805"/>
                      <a:pt x="8495" y="128514"/>
                    </a:cubicBezTo>
                    <a:cubicBezTo>
                      <a:pt x="10328" y="121890"/>
                      <a:pt x="-4254" y="110640"/>
                      <a:pt x="6078" y="107266"/>
                    </a:cubicBezTo>
                    <a:cubicBezTo>
                      <a:pt x="10620" y="105766"/>
                      <a:pt x="14203" y="111974"/>
                      <a:pt x="18577" y="111974"/>
                    </a:cubicBezTo>
                    <a:cubicBezTo>
                      <a:pt x="25618" y="111974"/>
                      <a:pt x="23785" y="107349"/>
                      <a:pt x="27577" y="103599"/>
                    </a:cubicBezTo>
                    <a:cubicBezTo>
                      <a:pt x="35034" y="96308"/>
                      <a:pt x="45367" y="100475"/>
                      <a:pt x="51658" y="90100"/>
                    </a:cubicBezTo>
                    <a:cubicBezTo>
                      <a:pt x="57699" y="80101"/>
                      <a:pt x="56283" y="73977"/>
                      <a:pt x="50825" y="65769"/>
                    </a:cubicBezTo>
                    <a:cubicBezTo>
                      <a:pt x="43534" y="54770"/>
                      <a:pt x="52158" y="48979"/>
                      <a:pt x="51325" y="37396"/>
                    </a:cubicBezTo>
                    <a:cubicBezTo>
                      <a:pt x="50408" y="25397"/>
                      <a:pt x="31951" y="20772"/>
                      <a:pt x="32785" y="10273"/>
                    </a:cubicBezTo>
                    <a:cubicBezTo>
                      <a:pt x="34118" y="-6184"/>
                      <a:pt x="55283" y="7773"/>
                      <a:pt x="62241" y="9690"/>
                    </a:cubicBezTo>
                    <a:cubicBezTo>
                      <a:pt x="67949" y="11190"/>
                      <a:pt x="72740" y="8523"/>
                      <a:pt x="78198" y="10106"/>
                    </a:cubicBezTo>
                    <a:cubicBezTo>
                      <a:pt x="84156" y="11690"/>
                      <a:pt x="90530" y="18314"/>
                      <a:pt x="95321" y="22106"/>
                    </a:cubicBezTo>
                    <a:cubicBezTo>
                      <a:pt x="103113" y="28230"/>
                      <a:pt x="114112" y="43021"/>
                      <a:pt x="123861" y="45354"/>
                    </a:cubicBezTo>
                    <a:cubicBezTo>
                      <a:pt x="140401" y="49395"/>
                      <a:pt x="130235" y="23522"/>
                      <a:pt x="144526" y="23772"/>
                    </a:cubicBezTo>
                    <a:cubicBezTo>
                      <a:pt x="153692" y="23939"/>
                      <a:pt x="154942" y="30563"/>
                      <a:pt x="154775" y="37688"/>
                    </a:cubicBezTo>
                    <a:cubicBezTo>
                      <a:pt x="154609" y="43229"/>
                      <a:pt x="153609" y="49103"/>
                      <a:pt x="154942" y="52312"/>
                    </a:cubicBezTo>
                    <a:cubicBezTo>
                      <a:pt x="155692" y="54228"/>
                      <a:pt x="157192" y="55186"/>
                      <a:pt x="158733" y="55936"/>
                    </a:cubicBezTo>
                    <a:cubicBezTo>
                      <a:pt x="160400" y="56853"/>
                      <a:pt x="162108" y="57686"/>
                      <a:pt x="162775" y="59644"/>
                    </a:cubicBezTo>
                    <a:cubicBezTo>
                      <a:pt x="164608" y="64936"/>
                      <a:pt x="159067" y="63519"/>
                      <a:pt x="157400" y="67269"/>
                    </a:cubicBezTo>
                    <a:cubicBezTo>
                      <a:pt x="151942" y="78935"/>
                      <a:pt x="170566" y="70477"/>
                      <a:pt x="169482" y="81393"/>
                    </a:cubicBezTo>
                    <a:cubicBezTo>
                      <a:pt x="168649" y="89767"/>
                      <a:pt x="155025" y="89684"/>
                      <a:pt x="165024" y="101016"/>
                    </a:cubicBezTo>
                    <a:cubicBezTo>
                      <a:pt x="167691" y="104141"/>
                      <a:pt x="172982" y="103516"/>
                      <a:pt x="173066" y="109224"/>
                    </a:cubicBezTo>
                    <a:cubicBezTo>
                      <a:pt x="173149" y="114515"/>
                      <a:pt x="167608" y="115848"/>
                      <a:pt x="168108" y="122390"/>
                    </a:cubicBezTo>
                    <a:cubicBezTo>
                      <a:pt x="168441" y="127931"/>
                      <a:pt x="171732" y="132722"/>
                      <a:pt x="169441" y="138763"/>
                    </a:cubicBezTo>
                    <a:cubicBezTo>
                      <a:pt x="165566" y="149263"/>
                      <a:pt x="148026" y="149013"/>
                      <a:pt x="146443" y="159262"/>
                    </a:cubicBezTo>
                    <a:cubicBezTo>
                      <a:pt x="145776" y="163887"/>
                      <a:pt x="149234" y="179677"/>
                      <a:pt x="151984" y="183427"/>
                    </a:cubicBezTo>
                    <a:cubicBezTo>
                      <a:pt x="155775" y="188384"/>
                      <a:pt x="169274" y="194926"/>
                      <a:pt x="174232" y="196259"/>
                    </a:cubicBezTo>
                    <a:cubicBezTo>
                      <a:pt x="178857" y="197509"/>
                      <a:pt x="184231" y="196926"/>
                      <a:pt x="187314" y="201134"/>
                    </a:cubicBezTo>
                    <a:cubicBezTo>
                      <a:pt x="189481" y="204175"/>
                      <a:pt x="187148" y="209633"/>
                      <a:pt x="189648" y="212466"/>
                    </a:cubicBezTo>
                    <a:cubicBezTo>
                      <a:pt x="194689" y="217924"/>
                      <a:pt x="204938" y="212466"/>
                      <a:pt x="211229" y="220507"/>
                    </a:cubicBezTo>
                    <a:cubicBezTo>
                      <a:pt x="215479" y="225757"/>
                      <a:pt x="221437" y="234965"/>
                      <a:pt x="220604" y="241881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0" name="Полилиния: фигура 129">
                <a:extLst>
                  <a:ext uri="{FF2B5EF4-FFF2-40B4-BE49-F238E27FC236}">
                    <a16:creationId xmlns:a16="http://schemas.microsoft.com/office/drawing/2014/main" id="{C51FB079-B014-4EC5-9834-58550A49ED94}"/>
                  </a:ext>
                </a:extLst>
              </p:cNvPr>
              <p:cNvSpPr/>
              <p:nvPr/>
            </p:nvSpPr>
            <p:spPr>
              <a:xfrm>
                <a:off x="1770479" y="4166910"/>
                <a:ext cx="116658" cy="179153"/>
              </a:xfrm>
              <a:custGeom>
                <a:avLst/>
                <a:gdLst>
                  <a:gd name="connsiteX0" fmla="*/ 12577 w 116657"/>
                  <a:gd name="connsiteY0" fmla="*/ 173483 h 179153"/>
                  <a:gd name="connsiteX1" fmla="*/ 26660 w 116657"/>
                  <a:gd name="connsiteY1" fmla="*/ 178108 h 179153"/>
                  <a:gd name="connsiteX2" fmla="*/ 29826 w 116657"/>
                  <a:gd name="connsiteY2" fmla="*/ 177441 h 179153"/>
                  <a:gd name="connsiteX3" fmla="*/ 33326 w 116657"/>
                  <a:gd name="connsiteY3" fmla="*/ 176942 h 179153"/>
                  <a:gd name="connsiteX4" fmla="*/ 41867 w 116657"/>
                  <a:gd name="connsiteY4" fmla="*/ 174483 h 179153"/>
                  <a:gd name="connsiteX5" fmla="*/ 43325 w 116657"/>
                  <a:gd name="connsiteY5" fmla="*/ 169484 h 179153"/>
                  <a:gd name="connsiteX6" fmla="*/ 44117 w 116657"/>
                  <a:gd name="connsiteY6" fmla="*/ 164317 h 179153"/>
                  <a:gd name="connsiteX7" fmla="*/ 56449 w 116657"/>
                  <a:gd name="connsiteY7" fmla="*/ 152777 h 179153"/>
                  <a:gd name="connsiteX8" fmla="*/ 64115 w 116657"/>
                  <a:gd name="connsiteY8" fmla="*/ 148569 h 179153"/>
                  <a:gd name="connsiteX9" fmla="*/ 66198 w 116657"/>
                  <a:gd name="connsiteY9" fmla="*/ 144861 h 179153"/>
                  <a:gd name="connsiteX10" fmla="*/ 69323 w 116657"/>
                  <a:gd name="connsiteY10" fmla="*/ 139528 h 179153"/>
                  <a:gd name="connsiteX11" fmla="*/ 74323 w 116657"/>
                  <a:gd name="connsiteY11" fmla="*/ 137236 h 179153"/>
                  <a:gd name="connsiteX12" fmla="*/ 77697 w 116657"/>
                  <a:gd name="connsiteY12" fmla="*/ 135611 h 179153"/>
                  <a:gd name="connsiteX13" fmla="*/ 77614 w 116657"/>
                  <a:gd name="connsiteY13" fmla="*/ 133111 h 179153"/>
                  <a:gd name="connsiteX14" fmla="*/ 77281 w 116657"/>
                  <a:gd name="connsiteY14" fmla="*/ 127362 h 179153"/>
                  <a:gd name="connsiteX15" fmla="*/ 86030 w 116657"/>
                  <a:gd name="connsiteY15" fmla="*/ 120904 h 179153"/>
                  <a:gd name="connsiteX16" fmla="*/ 88572 w 116657"/>
                  <a:gd name="connsiteY16" fmla="*/ 120029 h 179153"/>
                  <a:gd name="connsiteX17" fmla="*/ 90321 w 116657"/>
                  <a:gd name="connsiteY17" fmla="*/ 119279 h 179153"/>
                  <a:gd name="connsiteX18" fmla="*/ 100862 w 116657"/>
                  <a:gd name="connsiteY18" fmla="*/ 119779 h 179153"/>
                  <a:gd name="connsiteX19" fmla="*/ 105862 w 116657"/>
                  <a:gd name="connsiteY19" fmla="*/ 124945 h 179153"/>
                  <a:gd name="connsiteX20" fmla="*/ 109028 w 116657"/>
                  <a:gd name="connsiteY20" fmla="*/ 128070 h 179153"/>
                  <a:gd name="connsiteX21" fmla="*/ 112778 w 116657"/>
                  <a:gd name="connsiteY21" fmla="*/ 125029 h 179153"/>
                  <a:gd name="connsiteX22" fmla="*/ 114820 w 116657"/>
                  <a:gd name="connsiteY22" fmla="*/ 105572 h 179153"/>
                  <a:gd name="connsiteX23" fmla="*/ 114195 w 116657"/>
                  <a:gd name="connsiteY23" fmla="*/ 96614 h 179153"/>
                  <a:gd name="connsiteX24" fmla="*/ 114361 w 116657"/>
                  <a:gd name="connsiteY24" fmla="*/ 92323 h 179153"/>
                  <a:gd name="connsiteX25" fmla="*/ 108612 w 116657"/>
                  <a:gd name="connsiteY25" fmla="*/ 77657 h 179153"/>
                  <a:gd name="connsiteX26" fmla="*/ 96029 w 116657"/>
                  <a:gd name="connsiteY26" fmla="*/ 58325 h 179153"/>
                  <a:gd name="connsiteX27" fmla="*/ 95488 w 116657"/>
                  <a:gd name="connsiteY27" fmla="*/ 52118 h 179153"/>
                  <a:gd name="connsiteX28" fmla="*/ 90071 w 116657"/>
                  <a:gd name="connsiteY28" fmla="*/ 38952 h 179153"/>
                  <a:gd name="connsiteX29" fmla="*/ 78156 w 116657"/>
                  <a:gd name="connsiteY29" fmla="*/ 38577 h 179153"/>
                  <a:gd name="connsiteX30" fmla="*/ 63907 w 116657"/>
                  <a:gd name="connsiteY30" fmla="*/ 38077 h 179153"/>
                  <a:gd name="connsiteX31" fmla="*/ 44367 w 116657"/>
                  <a:gd name="connsiteY31" fmla="*/ 18787 h 179153"/>
                  <a:gd name="connsiteX32" fmla="*/ 44117 w 116657"/>
                  <a:gd name="connsiteY32" fmla="*/ 16620 h 179153"/>
                  <a:gd name="connsiteX33" fmla="*/ 39617 w 116657"/>
                  <a:gd name="connsiteY33" fmla="*/ 2830 h 179153"/>
                  <a:gd name="connsiteX34" fmla="*/ 35076 w 116657"/>
                  <a:gd name="connsiteY34" fmla="*/ 2913 h 179153"/>
                  <a:gd name="connsiteX35" fmla="*/ 34367 w 116657"/>
                  <a:gd name="connsiteY35" fmla="*/ 3205 h 179153"/>
                  <a:gd name="connsiteX36" fmla="*/ 34242 w 116657"/>
                  <a:gd name="connsiteY36" fmla="*/ 20037 h 179153"/>
                  <a:gd name="connsiteX37" fmla="*/ 36201 w 116657"/>
                  <a:gd name="connsiteY37" fmla="*/ 26078 h 179153"/>
                  <a:gd name="connsiteX38" fmla="*/ 37200 w 116657"/>
                  <a:gd name="connsiteY38" fmla="*/ 32577 h 179153"/>
                  <a:gd name="connsiteX39" fmla="*/ 42283 w 116657"/>
                  <a:gd name="connsiteY39" fmla="*/ 45618 h 179153"/>
                  <a:gd name="connsiteX40" fmla="*/ 44033 w 116657"/>
                  <a:gd name="connsiteY40" fmla="*/ 47826 h 179153"/>
                  <a:gd name="connsiteX41" fmla="*/ 57907 w 116657"/>
                  <a:gd name="connsiteY41" fmla="*/ 62034 h 179153"/>
                  <a:gd name="connsiteX42" fmla="*/ 67240 w 116657"/>
                  <a:gd name="connsiteY42" fmla="*/ 60742 h 179153"/>
                  <a:gd name="connsiteX43" fmla="*/ 77239 w 116657"/>
                  <a:gd name="connsiteY43" fmla="*/ 57201 h 179153"/>
                  <a:gd name="connsiteX44" fmla="*/ 82655 w 116657"/>
                  <a:gd name="connsiteY44" fmla="*/ 58867 h 179153"/>
                  <a:gd name="connsiteX45" fmla="*/ 83405 w 116657"/>
                  <a:gd name="connsiteY45" fmla="*/ 61950 h 179153"/>
                  <a:gd name="connsiteX46" fmla="*/ 83572 w 116657"/>
                  <a:gd name="connsiteY46" fmla="*/ 63408 h 179153"/>
                  <a:gd name="connsiteX47" fmla="*/ 84197 w 116657"/>
                  <a:gd name="connsiteY47" fmla="*/ 66908 h 179153"/>
                  <a:gd name="connsiteX48" fmla="*/ 85655 w 116657"/>
                  <a:gd name="connsiteY48" fmla="*/ 67533 h 179153"/>
                  <a:gd name="connsiteX49" fmla="*/ 88447 w 116657"/>
                  <a:gd name="connsiteY49" fmla="*/ 67825 h 179153"/>
                  <a:gd name="connsiteX50" fmla="*/ 95071 w 116657"/>
                  <a:gd name="connsiteY50" fmla="*/ 72616 h 179153"/>
                  <a:gd name="connsiteX51" fmla="*/ 91571 w 116657"/>
                  <a:gd name="connsiteY51" fmla="*/ 83324 h 179153"/>
                  <a:gd name="connsiteX52" fmla="*/ 90071 w 116657"/>
                  <a:gd name="connsiteY52" fmla="*/ 85698 h 179153"/>
                  <a:gd name="connsiteX53" fmla="*/ 87905 w 116657"/>
                  <a:gd name="connsiteY53" fmla="*/ 90740 h 179153"/>
                  <a:gd name="connsiteX54" fmla="*/ 72656 w 116657"/>
                  <a:gd name="connsiteY54" fmla="*/ 101156 h 179153"/>
                  <a:gd name="connsiteX55" fmla="*/ 67490 w 116657"/>
                  <a:gd name="connsiteY55" fmla="*/ 100739 h 179153"/>
                  <a:gd name="connsiteX56" fmla="*/ 60199 w 116657"/>
                  <a:gd name="connsiteY56" fmla="*/ 100947 h 179153"/>
                  <a:gd name="connsiteX57" fmla="*/ 57241 w 116657"/>
                  <a:gd name="connsiteY57" fmla="*/ 103739 h 179153"/>
                  <a:gd name="connsiteX58" fmla="*/ 53283 w 116657"/>
                  <a:gd name="connsiteY58" fmla="*/ 107572 h 179153"/>
                  <a:gd name="connsiteX59" fmla="*/ 44867 w 116657"/>
                  <a:gd name="connsiteY59" fmla="*/ 110280 h 179153"/>
                  <a:gd name="connsiteX60" fmla="*/ 38242 w 116657"/>
                  <a:gd name="connsiteY60" fmla="*/ 117154 h 179153"/>
                  <a:gd name="connsiteX61" fmla="*/ 41284 w 116657"/>
                  <a:gd name="connsiteY61" fmla="*/ 124487 h 179153"/>
                  <a:gd name="connsiteX62" fmla="*/ 43617 w 116657"/>
                  <a:gd name="connsiteY62" fmla="*/ 139569 h 179153"/>
                  <a:gd name="connsiteX63" fmla="*/ 27576 w 116657"/>
                  <a:gd name="connsiteY63" fmla="*/ 146110 h 179153"/>
                  <a:gd name="connsiteX64" fmla="*/ 19910 w 116657"/>
                  <a:gd name="connsiteY64" fmla="*/ 141152 h 179153"/>
                  <a:gd name="connsiteX65" fmla="*/ 20493 w 116657"/>
                  <a:gd name="connsiteY65" fmla="*/ 131570 h 179153"/>
                  <a:gd name="connsiteX66" fmla="*/ 21077 w 116657"/>
                  <a:gd name="connsiteY66" fmla="*/ 122904 h 179153"/>
                  <a:gd name="connsiteX67" fmla="*/ 19368 w 116657"/>
                  <a:gd name="connsiteY67" fmla="*/ 122071 h 179153"/>
                  <a:gd name="connsiteX68" fmla="*/ 18785 w 116657"/>
                  <a:gd name="connsiteY68" fmla="*/ 122029 h 179153"/>
                  <a:gd name="connsiteX69" fmla="*/ 16452 w 116657"/>
                  <a:gd name="connsiteY69" fmla="*/ 125362 h 179153"/>
                  <a:gd name="connsiteX70" fmla="*/ 14661 w 116657"/>
                  <a:gd name="connsiteY70" fmla="*/ 129195 h 179153"/>
                  <a:gd name="connsiteX71" fmla="*/ 9328 w 116657"/>
                  <a:gd name="connsiteY71" fmla="*/ 133778 h 179153"/>
                  <a:gd name="connsiteX72" fmla="*/ 6286 w 116657"/>
                  <a:gd name="connsiteY72" fmla="*/ 135778 h 179153"/>
                  <a:gd name="connsiteX73" fmla="*/ 7119 w 116657"/>
                  <a:gd name="connsiteY73" fmla="*/ 150485 h 179153"/>
                  <a:gd name="connsiteX74" fmla="*/ 11744 w 116657"/>
                  <a:gd name="connsiteY74" fmla="*/ 165526 h 179153"/>
                  <a:gd name="connsiteX75" fmla="*/ 12577 w 116657"/>
                  <a:gd name="connsiteY75" fmla="*/ 173483 h 179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16657" h="179153">
                    <a:moveTo>
                      <a:pt x="12577" y="173483"/>
                    </a:moveTo>
                    <a:cubicBezTo>
                      <a:pt x="14244" y="180525"/>
                      <a:pt x="17910" y="180025"/>
                      <a:pt x="26660" y="178108"/>
                    </a:cubicBezTo>
                    <a:cubicBezTo>
                      <a:pt x="27701" y="177900"/>
                      <a:pt x="28743" y="177650"/>
                      <a:pt x="29826" y="177441"/>
                    </a:cubicBezTo>
                    <a:cubicBezTo>
                      <a:pt x="30826" y="177233"/>
                      <a:pt x="32034" y="177108"/>
                      <a:pt x="33326" y="176942"/>
                    </a:cubicBezTo>
                    <a:cubicBezTo>
                      <a:pt x="36409" y="176608"/>
                      <a:pt x="40284" y="176150"/>
                      <a:pt x="41867" y="174483"/>
                    </a:cubicBezTo>
                    <a:cubicBezTo>
                      <a:pt x="43033" y="173275"/>
                      <a:pt x="43158" y="171858"/>
                      <a:pt x="43325" y="169484"/>
                    </a:cubicBezTo>
                    <a:cubicBezTo>
                      <a:pt x="43408" y="167942"/>
                      <a:pt x="43533" y="166192"/>
                      <a:pt x="44117" y="164317"/>
                    </a:cubicBezTo>
                    <a:cubicBezTo>
                      <a:pt x="46575" y="156651"/>
                      <a:pt x="51824" y="154610"/>
                      <a:pt x="56449" y="152777"/>
                    </a:cubicBezTo>
                    <a:cubicBezTo>
                      <a:pt x="59199" y="151693"/>
                      <a:pt x="61824" y="150652"/>
                      <a:pt x="64115" y="148569"/>
                    </a:cubicBezTo>
                    <a:cubicBezTo>
                      <a:pt x="65073" y="147694"/>
                      <a:pt x="65573" y="146360"/>
                      <a:pt x="66198" y="144861"/>
                    </a:cubicBezTo>
                    <a:cubicBezTo>
                      <a:pt x="66907" y="143069"/>
                      <a:pt x="67657" y="141069"/>
                      <a:pt x="69323" y="139528"/>
                    </a:cubicBezTo>
                    <a:cubicBezTo>
                      <a:pt x="70823" y="138111"/>
                      <a:pt x="72698" y="137653"/>
                      <a:pt x="74323" y="137236"/>
                    </a:cubicBezTo>
                    <a:cubicBezTo>
                      <a:pt x="76073" y="136778"/>
                      <a:pt x="77156" y="136486"/>
                      <a:pt x="77697" y="135611"/>
                    </a:cubicBezTo>
                    <a:cubicBezTo>
                      <a:pt x="78197" y="134778"/>
                      <a:pt x="78114" y="134403"/>
                      <a:pt x="77614" y="133111"/>
                    </a:cubicBezTo>
                    <a:cubicBezTo>
                      <a:pt x="77072" y="131736"/>
                      <a:pt x="76364" y="129820"/>
                      <a:pt x="77281" y="127362"/>
                    </a:cubicBezTo>
                    <a:cubicBezTo>
                      <a:pt x="78864" y="123112"/>
                      <a:pt x="82864" y="121904"/>
                      <a:pt x="86030" y="120904"/>
                    </a:cubicBezTo>
                    <a:cubicBezTo>
                      <a:pt x="86905" y="120612"/>
                      <a:pt x="87780" y="120362"/>
                      <a:pt x="88572" y="120029"/>
                    </a:cubicBezTo>
                    <a:lnTo>
                      <a:pt x="90321" y="119279"/>
                    </a:lnTo>
                    <a:cubicBezTo>
                      <a:pt x="94613" y="117404"/>
                      <a:pt x="96321" y="116863"/>
                      <a:pt x="100862" y="119779"/>
                    </a:cubicBezTo>
                    <a:cubicBezTo>
                      <a:pt x="102987" y="121154"/>
                      <a:pt x="104529" y="123154"/>
                      <a:pt x="105862" y="124945"/>
                    </a:cubicBezTo>
                    <a:cubicBezTo>
                      <a:pt x="106904" y="126320"/>
                      <a:pt x="108237" y="128070"/>
                      <a:pt x="109028" y="128070"/>
                    </a:cubicBezTo>
                    <a:cubicBezTo>
                      <a:pt x="109362" y="127945"/>
                      <a:pt x="110445" y="127862"/>
                      <a:pt x="112778" y="125029"/>
                    </a:cubicBezTo>
                    <a:cubicBezTo>
                      <a:pt x="116486" y="120571"/>
                      <a:pt x="115611" y="112613"/>
                      <a:pt x="114820" y="105572"/>
                    </a:cubicBezTo>
                    <a:cubicBezTo>
                      <a:pt x="114486" y="102364"/>
                      <a:pt x="114111" y="99322"/>
                      <a:pt x="114195" y="96614"/>
                    </a:cubicBezTo>
                    <a:cubicBezTo>
                      <a:pt x="114236" y="95031"/>
                      <a:pt x="114320" y="93615"/>
                      <a:pt x="114361" y="92323"/>
                    </a:cubicBezTo>
                    <a:cubicBezTo>
                      <a:pt x="114736" y="84948"/>
                      <a:pt x="114861" y="82490"/>
                      <a:pt x="108612" y="77657"/>
                    </a:cubicBezTo>
                    <a:cubicBezTo>
                      <a:pt x="100987" y="71741"/>
                      <a:pt x="97821" y="68950"/>
                      <a:pt x="96029" y="58325"/>
                    </a:cubicBezTo>
                    <a:cubicBezTo>
                      <a:pt x="95696" y="56409"/>
                      <a:pt x="95613" y="54326"/>
                      <a:pt x="95488" y="52118"/>
                    </a:cubicBezTo>
                    <a:cubicBezTo>
                      <a:pt x="95154" y="44993"/>
                      <a:pt x="94571" y="40202"/>
                      <a:pt x="90071" y="38952"/>
                    </a:cubicBezTo>
                    <a:cubicBezTo>
                      <a:pt x="86697" y="37994"/>
                      <a:pt x="82530" y="38285"/>
                      <a:pt x="78156" y="38577"/>
                    </a:cubicBezTo>
                    <a:cubicBezTo>
                      <a:pt x="73406" y="38910"/>
                      <a:pt x="68490" y="39244"/>
                      <a:pt x="63907" y="38077"/>
                    </a:cubicBezTo>
                    <a:cubicBezTo>
                      <a:pt x="56366" y="36119"/>
                      <a:pt x="46116" y="31994"/>
                      <a:pt x="44367" y="18787"/>
                    </a:cubicBezTo>
                    <a:lnTo>
                      <a:pt x="44117" y="16620"/>
                    </a:lnTo>
                    <a:cubicBezTo>
                      <a:pt x="43617" y="12204"/>
                      <a:pt x="42825" y="4788"/>
                      <a:pt x="39617" y="2830"/>
                    </a:cubicBezTo>
                    <a:cubicBezTo>
                      <a:pt x="39200" y="2580"/>
                      <a:pt x="37950" y="1830"/>
                      <a:pt x="35076" y="2913"/>
                    </a:cubicBezTo>
                    <a:cubicBezTo>
                      <a:pt x="34826" y="2996"/>
                      <a:pt x="34576" y="3121"/>
                      <a:pt x="34367" y="3205"/>
                    </a:cubicBezTo>
                    <a:cubicBezTo>
                      <a:pt x="29368" y="5621"/>
                      <a:pt x="31284" y="11954"/>
                      <a:pt x="34242" y="20037"/>
                    </a:cubicBezTo>
                    <a:cubicBezTo>
                      <a:pt x="35076" y="22245"/>
                      <a:pt x="35867" y="24370"/>
                      <a:pt x="36201" y="26078"/>
                    </a:cubicBezTo>
                    <a:cubicBezTo>
                      <a:pt x="36701" y="28578"/>
                      <a:pt x="36951" y="30661"/>
                      <a:pt x="37200" y="32577"/>
                    </a:cubicBezTo>
                    <a:cubicBezTo>
                      <a:pt x="37742" y="37244"/>
                      <a:pt x="38117" y="40368"/>
                      <a:pt x="42283" y="45618"/>
                    </a:cubicBezTo>
                    <a:lnTo>
                      <a:pt x="44033" y="47826"/>
                    </a:lnTo>
                    <a:cubicBezTo>
                      <a:pt x="47866" y="52743"/>
                      <a:pt x="53116" y="59492"/>
                      <a:pt x="57907" y="62034"/>
                    </a:cubicBezTo>
                    <a:cubicBezTo>
                      <a:pt x="62115" y="64242"/>
                      <a:pt x="64157" y="62867"/>
                      <a:pt x="67240" y="60742"/>
                    </a:cubicBezTo>
                    <a:cubicBezTo>
                      <a:pt x="69740" y="59034"/>
                      <a:pt x="72823" y="56909"/>
                      <a:pt x="77239" y="57201"/>
                    </a:cubicBezTo>
                    <a:cubicBezTo>
                      <a:pt x="79947" y="57367"/>
                      <a:pt x="81614" y="57659"/>
                      <a:pt x="82655" y="58867"/>
                    </a:cubicBezTo>
                    <a:cubicBezTo>
                      <a:pt x="83614" y="59992"/>
                      <a:pt x="83489" y="61200"/>
                      <a:pt x="83405" y="61950"/>
                    </a:cubicBezTo>
                    <a:cubicBezTo>
                      <a:pt x="83364" y="62492"/>
                      <a:pt x="83322" y="62867"/>
                      <a:pt x="83572" y="63408"/>
                    </a:cubicBezTo>
                    <a:cubicBezTo>
                      <a:pt x="84239" y="64867"/>
                      <a:pt x="84364" y="66033"/>
                      <a:pt x="84197" y="66908"/>
                    </a:cubicBezTo>
                    <a:cubicBezTo>
                      <a:pt x="84780" y="67158"/>
                      <a:pt x="85364" y="67408"/>
                      <a:pt x="85655" y="67533"/>
                    </a:cubicBezTo>
                    <a:cubicBezTo>
                      <a:pt x="86613" y="67950"/>
                      <a:pt x="87447" y="67908"/>
                      <a:pt x="88447" y="67825"/>
                    </a:cubicBezTo>
                    <a:cubicBezTo>
                      <a:pt x="90905" y="67658"/>
                      <a:pt x="93613" y="67825"/>
                      <a:pt x="95071" y="72616"/>
                    </a:cubicBezTo>
                    <a:cubicBezTo>
                      <a:pt x="96238" y="76407"/>
                      <a:pt x="93655" y="80240"/>
                      <a:pt x="91571" y="83324"/>
                    </a:cubicBezTo>
                    <a:cubicBezTo>
                      <a:pt x="90988" y="84199"/>
                      <a:pt x="90405" y="85032"/>
                      <a:pt x="90071" y="85698"/>
                    </a:cubicBezTo>
                    <a:cubicBezTo>
                      <a:pt x="89155" y="87573"/>
                      <a:pt x="88488" y="89240"/>
                      <a:pt x="87905" y="90740"/>
                    </a:cubicBezTo>
                    <a:cubicBezTo>
                      <a:pt x="85364" y="97156"/>
                      <a:pt x="83447" y="100822"/>
                      <a:pt x="72656" y="101156"/>
                    </a:cubicBezTo>
                    <a:cubicBezTo>
                      <a:pt x="70906" y="101197"/>
                      <a:pt x="69156" y="100989"/>
                      <a:pt x="67490" y="100739"/>
                    </a:cubicBezTo>
                    <a:cubicBezTo>
                      <a:pt x="64823" y="100364"/>
                      <a:pt x="62324" y="100031"/>
                      <a:pt x="60199" y="100947"/>
                    </a:cubicBezTo>
                    <a:cubicBezTo>
                      <a:pt x="59032" y="101447"/>
                      <a:pt x="58241" y="102447"/>
                      <a:pt x="57241" y="103739"/>
                    </a:cubicBezTo>
                    <a:cubicBezTo>
                      <a:pt x="56241" y="105030"/>
                      <a:pt x="55074" y="106488"/>
                      <a:pt x="53283" y="107572"/>
                    </a:cubicBezTo>
                    <a:cubicBezTo>
                      <a:pt x="50491" y="109280"/>
                      <a:pt x="47533" y="109821"/>
                      <a:pt x="44867" y="110280"/>
                    </a:cubicBezTo>
                    <a:cubicBezTo>
                      <a:pt x="39992" y="111155"/>
                      <a:pt x="37950" y="111488"/>
                      <a:pt x="38242" y="117154"/>
                    </a:cubicBezTo>
                    <a:cubicBezTo>
                      <a:pt x="38367" y="119237"/>
                      <a:pt x="39825" y="121904"/>
                      <a:pt x="41284" y="124487"/>
                    </a:cubicBezTo>
                    <a:cubicBezTo>
                      <a:pt x="43908" y="129195"/>
                      <a:pt x="46866" y="134570"/>
                      <a:pt x="43617" y="139569"/>
                    </a:cubicBezTo>
                    <a:cubicBezTo>
                      <a:pt x="40575" y="144277"/>
                      <a:pt x="32951" y="146610"/>
                      <a:pt x="27576" y="146110"/>
                    </a:cubicBezTo>
                    <a:cubicBezTo>
                      <a:pt x="23743" y="145736"/>
                      <a:pt x="21035" y="143986"/>
                      <a:pt x="19910" y="141152"/>
                    </a:cubicBezTo>
                    <a:cubicBezTo>
                      <a:pt x="18910" y="138611"/>
                      <a:pt x="19660" y="135195"/>
                      <a:pt x="20493" y="131570"/>
                    </a:cubicBezTo>
                    <a:cubicBezTo>
                      <a:pt x="21202" y="128362"/>
                      <a:pt x="22118" y="124404"/>
                      <a:pt x="21077" y="122904"/>
                    </a:cubicBezTo>
                    <a:cubicBezTo>
                      <a:pt x="20952" y="122737"/>
                      <a:pt x="20618" y="122279"/>
                      <a:pt x="19368" y="122071"/>
                    </a:cubicBezTo>
                    <a:cubicBezTo>
                      <a:pt x="19160" y="122029"/>
                      <a:pt x="18952" y="122029"/>
                      <a:pt x="18785" y="122029"/>
                    </a:cubicBezTo>
                    <a:cubicBezTo>
                      <a:pt x="17827" y="122029"/>
                      <a:pt x="17410" y="122654"/>
                      <a:pt x="16452" y="125362"/>
                    </a:cubicBezTo>
                    <a:cubicBezTo>
                      <a:pt x="15994" y="126695"/>
                      <a:pt x="15535" y="128070"/>
                      <a:pt x="14661" y="129195"/>
                    </a:cubicBezTo>
                    <a:cubicBezTo>
                      <a:pt x="12536" y="131986"/>
                      <a:pt x="10994" y="132861"/>
                      <a:pt x="9328" y="133778"/>
                    </a:cubicBezTo>
                    <a:cubicBezTo>
                      <a:pt x="8411" y="134278"/>
                      <a:pt x="7494" y="134820"/>
                      <a:pt x="6286" y="135778"/>
                    </a:cubicBezTo>
                    <a:cubicBezTo>
                      <a:pt x="162" y="140611"/>
                      <a:pt x="1745" y="143319"/>
                      <a:pt x="7119" y="150485"/>
                    </a:cubicBezTo>
                    <a:cubicBezTo>
                      <a:pt x="11702" y="156568"/>
                      <a:pt x="11702" y="160943"/>
                      <a:pt x="11744" y="165526"/>
                    </a:cubicBezTo>
                    <a:cubicBezTo>
                      <a:pt x="11827" y="167859"/>
                      <a:pt x="11827" y="170400"/>
                      <a:pt x="12577" y="173483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1" name="Полилиния: фигура 130">
                <a:extLst>
                  <a:ext uri="{FF2B5EF4-FFF2-40B4-BE49-F238E27FC236}">
                    <a16:creationId xmlns:a16="http://schemas.microsoft.com/office/drawing/2014/main" id="{FAAFE5A9-4795-4510-9638-AA2E12935E20}"/>
                  </a:ext>
                </a:extLst>
              </p:cNvPr>
              <p:cNvSpPr/>
              <p:nvPr/>
            </p:nvSpPr>
            <p:spPr>
              <a:xfrm>
                <a:off x="1713858" y="4005239"/>
                <a:ext cx="299977" cy="391637"/>
              </a:xfrm>
              <a:custGeom>
                <a:avLst/>
                <a:gdLst>
                  <a:gd name="connsiteX0" fmla="*/ 85655 w 299977"/>
                  <a:gd name="connsiteY0" fmla="*/ 369902 h 391636"/>
                  <a:gd name="connsiteX1" fmla="*/ 93446 w 299977"/>
                  <a:gd name="connsiteY1" fmla="*/ 361694 h 391636"/>
                  <a:gd name="connsiteX2" fmla="*/ 109654 w 299977"/>
                  <a:gd name="connsiteY2" fmla="*/ 354778 h 391636"/>
                  <a:gd name="connsiteX3" fmla="*/ 116070 w 299977"/>
                  <a:gd name="connsiteY3" fmla="*/ 358736 h 391636"/>
                  <a:gd name="connsiteX4" fmla="*/ 121819 w 299977"/>
                  <a:gd name="connsiteY4" fmla="*/ 360903 h 391636"/>
                  <a:gd name="connsiteX5" fmla="*/ 125236 w 299977"/>
                  <a:gd name="connsiteY5" fmla="*/ 355570 h 391636"/>
                  <a:gd name="connsiteX6" fmla="*/ 130360 w 299977"/>
                  <a:gd name="connsiteY6" fmla="*/ 349529 h 391636"/>
                  <a:gd name="connsiteX7" fmla="*/ 140609 w 299977"/>
                  <a:gd name="connsiteY7" fmla="*/ 357445 h 391636"/>
                  <a:gd name="connsiteX8" fmla="*/ 147026 w 299977"/>
                  <a:gd name="connsiteY8" fmla="*/ 371485 h 391636"/>
                  <a:gd name="connsiteX9" fmla="*/ 144651 w 299977"/>
                  <a:gd name="connsiteY9" fmla="*/ 378360 h 391636"/>
                  <a:gd name="connsiteX10" fmla="*/ 143276 w 299977"/>
                  <a:gd name="connsiteY10" fmla="*/ 383068 h 391636"/>
                  <a:gd name="connsiteX11" fmla="*/ 169441 w 299977"/>
                  <a:gd name="connsiteY11" fmla="*/ 390401 h 391636"/>
                  <a:gd name="connsiteX12" fmla="*/ 179107 w 299977"/>
                  <a:gd name="connsiteY12" fmla="*/ 381484 h 391636"/>
                  <a:gd name="connsiteX13" fmla="*/ 186439 w 299977"/>
                  <a:gd name="connsiteY13" fmla="*/ 371860 h 391636"/>
                  <a:gd name="connsiteX14" fmla="*/ 196439 w 299977"/>
                  <a:gd name="connsiteY14" fmla="*/ 370902 h 391636"/>
                  <a:gd name="connsiteX15" fmla="*/ 194147 w 299977"/>
                  <a:gd name="connsiteY15" fmla="*/ 344779 h 391636"/>
                  <a:gd name="connsiteX16" fmla="*/ 205021 w 299977"/>
                  <a:gd name="connsiteY16" fmla="*/ 338696 h 391636"/>
                  <a:gd name="connsiteX17" fmla="*/ 205105 w 299977"/>
                  <a:gd name="connsiteY17" fmla="*/ 338696 h 391636"/>
                  <a:gd name="connsiteX18" fmla="*/ 210438 w 299977"/>
                  <a:gd name="connsiteY18" fmla="*/ 340279 h 391636"/>
                  <a:gd name="connsiteX19" fmla="*/ 217562 w 299977"/>
                  <a:gd name="connsiteY19" fmla="*/ 342029 h 391636"/>
                  <a:gd name="connsiteX20" fmla="*/ 229644 w 299977"/>
                  <a:gd name="connsiteY20" fmla="*/ 337404 h 391636"/>
                  <a:gd name="connsiteX21" fmla="*/ 229103 w 299977"/>
                  <a:gd name="connsiteY21" fmla="*/ 332405 h 391636"/>
                  <a:gd name="connsiteX22" fmla="*/ 224478 w 299977"/>
                  <a:gd name="connsiteY22" fmla="*/ 325530 h 391636"/>
                  <a:gd name="connsiteX23" fmla="*/ 227061 w 299977"/>
                  <a:gd name="connsiteY23" fmla="*/ 304615 h 391636"/>
                  <a:gd name="connsiteX24" fmla="*/ 232519 w 299977"/>
                  <a:gd name="connsiteY24" fmla="*/ 296908 h 391636"/>
                  <a:gd name="connsiteX25" fmla="*/ 232686 w 299977"/>
                  <a:gd name="connsiteY25" fmla="*/ 296783 h 391636"/>
                  <a:gd name="connsiteX26" fmla="*/ 228394 w 299977"/>
                  <a:gd name="connsiteY26" fmla="*/ 292158 h 391636"/>
                  <a:gd name="connsiteX27" fmla="*/ 227395 w 299977"/>
                  <a:gd name="connsiteY27" fmla="*/ 291116 h 391636"/>
                  <a:gd name="connsiteX28" fmla="*/ 225395 w 299977"/>
                  <a:gd name="connsiteY28" fmla="*/ 272743 h 391636"/>
                  <a:gd name="connsiteX29" fmla="*/ 230311 w 299977"/>
                  <a:gd name="connsiteY29" fmla="*/ 266202 h 391636"/>
                  <a:gd name="connsiteX30" fmla="*/ 233769 w 299977"/>
                  <a:gd name="connsiteY30" fmla="*/ 257744 h 391636"/>
                  <a:gd name="connsiteX31" fmla="*/ 242977 w 299977"/>
                  <a:gd name="connsiteY31" fmla="*/ 241204 h 391636"/>
                  <a:gd name="connsiteX32" fmla="*/ 252309 w 299977"/>
                  <a:gd name="connsiteY32" fmla="*/ 238079 h 391636"/>
                  <a:gd name="connsiteX33" fmla="*/ 259600 w 299977"/>
                  <a:gd name="connsiteY33" fmla="*/ 246661 h 391636"/>
                  <a:gd name="connsiteX34" fmla="*/ 263975 w 299977"/>
                  <a:gd name="connsiteY34" fmla="*/ 253619 h 391636"/>
                  <a:gd name="connsiteX35" fmla="*/ 271266 w 299977"/>
                  <a:gd name="connsiteY35" fmla="*/ 256786 h 391636"/>
                  <a:gd name="connsiteX36" fmla="*/ 276724 w 299977"/>
                  <a:gd name="connsiteY36" fmla="*/ 247453 h 391636"/>
                  <a:gd name="connsiteX37" fmla="*/ 282057 w 299977"/>
                  <a:gd name="connsiteY37" fmla="*/ 237162 h 391636"/>
                  <a:gd name="connsiteX38" fmla="*/ 282182 w 299977"/>
                  <a:gd name="connsiteY38" fmla="*/ 237037 h 391636"/>
                  <a:gd name="connsiteX39" fmla="*/ 282432 w 299977"/>
                  <a:gd name="connsiteY39" fmla="*/ 236745 h 391636"/>
                  <a:gd name="connsiteX40" fmla="*/ 282474 w 299977"/>
                  <a:gd name="connsiteY40" fmla="*/ 236787 h 391636"/>
                  <a:gd name="connsiteX41" fmla="*/ 282849 w 299977"/>
                  <a:gd name="connsiteY41" fmla="*/ 236454 h 391636"/>
                  <a:gd name="connsiteX42" fmla="*/ 289640 w 299977"/>
                  <a:gd name="connsiteY42" fmla="*/ 224163 h 391636"/>
                  <a:gd name="connsiteX43" fmla="*/ 291931 w 299977"/>
                  <a:gd name="connsiteY43" fmla="*/ 213789 h 391636"/>
                  <a:gd name="connsiteX44" fmla="*/ 297431 w 299977"/>
                  <a:gd name="connsiteY44" fmla="*/ 208747 h 391636"/>
                  <a:gd name="connsiteX45" fmla="*/ 301389 w 299977"/>
                  <a:gd name="connsiteY45" fmla="*/ 205373 h 391636"/>
                  <a:gd name="connsiteX46" fmla="*/ 298431 w 299977"/>
                  <a:gd name="connsiteY46" fmla="*/ 203790 h 391636"/>
                  <a:gd name="connsiteX47" fmla="*/ 291765 w 299977"/>
                  <a:gd name="connsiteY47" fmla="*/ 201706 h 391636"/>
                  <a:gd name="connsiteX48" fmla="*/ 287015 w 299977"/>
                  <a:gd name="connsiteY48" fmla="*/ 193082 h 391636"/>
                  <a:gd name="connsiteX49" fmla="*/ 285474 w 299977"/>
                  <a:gd name="connsiteY49" fmla="*/ 188957 h 391636"/>
                  <a:gd name="connsiteX50" fmla="*/ 279516 w 299977"/>
                  <a:gd name="connsiteY50" fmla="*/ 183083 h 391636"/>
                  <a:gd name="connsiteX51" fmla="*/ 274224 w 299977"/>
                  <a:gd name="connsiteY51" fmla="*/ 178375 h 391636"/>
                  <a:gd name="connsiteX52" fmla="*/ 271558 w 299977"/>
                  <a:gd name="connsiteY52" fmla="*/ 175958 h 391636"/>
                  <a:gd name="connsiteX53" fmla="*/ 267600 w 299977"/>
                  <a:gd name="connsiteY53" fmla="*/ 165292 h 391636"/>
                  <a:gd name="connsiteX54" fmla="*/ 274058 w 299977"/>
                  <a:gd name="connsiteY54" fmla="*/ 158918 h 391636"/>
                  <a:gd name="connsiteX55" fmla="*/ 277016 w 299977"/>
                  <a:gd name="connsiteY55" fmla="*/ 157168 h 391636"/>
                  <a:gd name="connsiteX56" fmla="*/ 276849 w 299977"/>
                  <a:gd name="connsiteY56" fmla="*/ 144669 h 391636"/>
                  <a:gd name="connsiteX57" fmla="*/ 279099 w 299977"/>
                  <a:gd name="connsiteY57" fmla="*/ 127045 h 391636"/>
                  <a:gd name="connsiteX58" fmla="*/ 287265 w 299977"/>
                  <a:gd name="connsiteY58" fmla="*/ 124671 h 391636"/>
                  <a:gd name="connsiteX59" fmla="*/ 290973 w 299977"/>
                  <a:gd name="connsiteY59" fmla="*/ 123879 h 391636"/>
                  <a:gd name="connsiteX60" fmla="*/ 288390 w 299977"/>
                  <a:gd name="connsiteY60" fmla="*/ 112421 h 391636"/>
                  <a:gd name="connsiteX61" fmla="*/ 288140 w 299977"/>
                  <a:gd name="connsiteY61" fmla="*/ 112005 h 391636"/>
                  <a:gd name="connsiteX62" fmla="*/ 281765 w 299977"/>
                  <a:gd name="connsiteY62" fmla="*/ 105172 h 391636"/>
                  <a:gd name="connsiteX63" fmla="*/ 276183 w 299977"/>
                  <a:gd name="connsiteY63" fmla="*/ 99631 h 391636"/>
                  <a:gd name="connsiteX64" fmla="*/ 272766 w 299977"/>
                  <a:gd name="connsiteY64" fmla="*/ 93423 h 391636"/>
                  <a:gd name="connsiteX65" fmla="*/ 269683 w 299977"/>
                  <a:gd name="connsiteY65" fmla="*/ 87965 h 391636"/>
                  <a:gd name="connsiteX66" fmla="*/ 257476 w 299977"/>
                  <a:gd name="connsiteY66" fmla="*/ 82465 h 391636"/>
                  <a:gd name="connsiteX67" fmla="*/ 251143 w 299977"/>
                  <a:gd name="connsiteY67" fmla="*/ 82757 h 391636"/>
                  <a:gd name="connsiteX68" fmla="*/ 243643 w 299977"/>
                  <a:gd name="connsiteY68" fmla="*/ 83007 h 391636"/>
                  <a:gd name="connsiteX69" fmla="*/ 227895 w 299977"/>
                  <a:gd name="connsiteY69" fmla="*/ 72675 h 391636"/>
                  <a:gd name="connsiteX70" fmla="*/ 225936 w 299977"/>
                  <a:gd name="connsiteY70" fmla="*/ 65008 h 391636"/>
                  <a:gd name="connsiteX71" fmla="*/ 235977 w 299977"/>
                  <a:gd name="connsiteY71" fmla="*/ 57342 h 391636"/>
                  <a:gd name="connsiteX72" fmla="*/ 241144 w 299977"/>
                  <a:gd name="connsiteY72" fmla="*/ 55218 h 391636"/>
                  <a:gd name="connsiteX73" fmla="*/ 240185 w 299977"/>
                  <a:gd name="connsiteY73" fmla="*/ 45552 h 391636"/>
                  <a:gd name="connsiteX74" fmla="*/ 238935 w 299977"/>
                  <a:gd name="connsiteY74" fmla="*/ 39135 h 391636"/>
                  <a:gd name="connsiteX75" fmla="*/ 216354 w 299977"/>
                  <a:gd name="connsiteY75" fmla="*/ 33594 h 391636"/>
                  <a:gd name="connsiteX76" fmla="*/ 212937 w 299977"/>
                  <a:gd name="connsiteY76" fmla="*/ 43302 h 391636"/>
                  <a:gd name="connsiteX77" fmla="*/ 203271 w 299977"/>
                  <a:gd name="connsiteY77" fmla="*/ 26761 h 391636"/>
                  <a:gd name="connsiteX78" fmla="*/ 181523 w 299977"/>
                  <a:gd name="connsiteY78" fmla="*/ 2597 h 391636"/>
                  <a:gd name="connsiteX79" fmla="*/ 166649 w 299977"/>
                  <a:gd name="connsiteY79" fmla="*/ 21887 h 391636"/>
                  <a:gd name="connsiteX80" fmla="*/ 165524 w 299977"/>
                  <a:gd name="connsiteY80" fmla="*/ 35303 h 391636"/>
                  <a:gd name="connsiteX81" fmla="*/ 174190 w 299977"/>
                  <a:gd name="connsiteY81" fmla="*/ 44468 h 391636"/>
                  <a:gd name="connsiteX82" fmla="*/ 169441 w 299977"/>
                  <a:gd name="connsiteY82" fmla="*/ 65050 h 391636"/>
                  <a:gd name="connsiteX83" fmla="*/ 172274 w 299977"/>
                  <a:gd name="connsiteY83" fmla="*/ 85549 h 391636"/>
                  <a:gd name="connsiteX84" fmla="*/ 161400 w 299977"/>
                  <a:gd name="connsiteY84" fmla="*/ 75674 h 391636"/>
                  <a:gd name="connsiteX85" fmla="*/ 157442 w 299977"/>
                  <a:gd name="connsiteY85" fmla="*/ 60884 h 391636"/>
                  <a:gd name="connsiteX86" fmla="*/ 137651 w 299977"/>
                  <a:gd name="connsiteY86" fmla="*/ 66592 h 391636"/>
                  <a:gd name="connsiteX87" fmla="*/ 131152 w 299977"/>
                  <a:gd name="connsiteY87" fmla="*/ 56593 h 391636"/>
                  <a:gd name="connsiteX88" fmla="*/ 106945 w 299977"/>
                  <a:gd name="connsiteY88" fmla="*/ 67092 h 391636"/>
                  <a:gd name="connsiteX89" fmla="*/ 86447 w 299977"/>
                  <a:gd name="connsiteY89" fmla="*/ 67092 h 391636"/>
                  <a:gd name="connsiteX90" fmla="*/ 74365 w 299977"/>
                  <a:gd name="connsiteY90" fmla="*/ 88173 h 391636"/>
                  <a:gd name="connsiteX91" fmla="*/ 58032 w 299977"/>
                  <a:gd name="connsiteY91" fmla="*/ 76091 h 391636"/>
                  <a:gd name="connsiteX92" fmla="*/ 37909 w 299977"/>
                  <a:gd name="connsiteY92" fmla="*/ 64800 h 391636"/>
                  <a:gd name="connsiteX93" fmla="*/ 39950 w 299977"/>
                  <a:gd name="connsiteY93" fmla="*/ 55843 h 391636"/>
                  <a:gd name="connsiteX94" fmla="*/ 41659 w 299977"/>
                  <a:gd name="connsiteY94" fmla="*/ 42219 h 391636"/>
                  <a:gd name="connsiteX95" fmla="*/ 33284 w 299977"/>
                  <a:gd name="connsiteY95" fmla="*/ 30011 h 391636"/>
                  <a:gd name="connsiteX96" fmla="*/ 24702 w 299977"/>
                  <a:gd name="connsiteY96" fmla="*/ 36052 h 391636"/>
                  <a:gd name="connsiteX97" fmla="*/ 29493 w 299977"/>
                  <a:gd name="connsiteY97" fmla="*/ 46135 h 391636"/>
                  <a:gd name="connsiteX98" fmla="*/ 19077 w 299977"/>
                  <a:gd name="connsiteY98" fmla="*/ 45635 h 391636"/>
                  <a:gd name="connsiteX99" fmla="*/ 2537 w 299977"/>
                  <a:gd name="connsiteY99" fmla="*/ 41552 h 391636"/>
                  <a:gd name="connsiteX100" fmla="*/ 14244 w 299977"/>
                  <a:gd name="connsiteY100" fmla="*/ 72716 h 391636"/>
                  <a:gd name="connsiteX101" fmla="*/ 11536 w 299977"/>
                  <a:gd name="connsiteY101" fmla="*/ 98923 h 391636"/>
                  <a:gd name="connsiteX102" fmla="*/ 10994 w 299977"/>
                  <a:gd name="connsiteY102" fmla="*/ 136836 h 391636"/>
                  <a:gd name="connsiteX103" fmla="*/ 22993 w 299977"/>
                  <a:gd name="connsiteY103" fmla="*/ 146502 h 391636"/>
                  <a:gd name="connsiteX104" fmla="*/ 17411 w 299977"/>
                  <a:gd name="connsiteY104" fmla="*/ 184041 h 391636"/>
                  <a:gd name="connsiteX105" fmla="*/ 25118 w 299977"/>
                  <a:gd name="connsiteY105" fmla="*/ 194999 h 391636"/>
                  <a:gd name="connsiteX106" fmla="*/ 36034 w 299977"/>
                  <a:gd name="connsiteY106" fmla="*/ 225663 h 391636"/>
                  <a:gd name="connsiteX107" fmla="*/ 30784 w 299977"/>
                  <a:gd name="connsiteY107" fmla="*/ 295741 h 391636"/>
                  <a:gd name="connsiteX108" fmla="*/ 35701 w 299977"/>
                  <a:gd name="connsiteY108" fmla="*/ 351320 h 391636"/>
                  <a:gd name="connsiteX109" fmla="*/ 45283 w 299977"/>
                  <a:gd name="connsiteY109" fmla="*/ 347862 h 391636"/>
                  <a:gd name="connsiteX110" fmla="*/ 53866 w 299977"/>
                  <a:gd name="connsiteY110" fmla="*/ 357861 h 391636"/>
                  <a:gd name="connsiteX111" fmla="*/ 61324 w 299977"/>
                  <a:gd name="connsiteY111" fmla="*/ 372694 h 391636"/>
                  <a:gd name="connsiteX112" fmla="*/ 70531 w 299977"/>
                  <a:gd name="connsiteY112" fmla="*/ 381068 h 391636"/>
                  <a:gd name="connsiteX113" fmla="*/ 85655 w 299977"/>
                  <a:gd name="connsiteY113" fmla="*/ 369902 h 391636"/>
                  <a:gd name="connsiteX114" fmla="*/ 63615 w 299977"/>
                  <a:gd name="connsiteY114" fmla="*/ 327114 h 391636"/>
                  <a:gd name="connsiteX115" fmla="*/ 59991 w 299977"/>
                  <a:gd name="connsiteY115" fmla="*/ 314948 h 391636"/>
                  <a:gd name="connsiteX116" fmla="*/ 60032 w 299977"/>
                  <a:gd name="connsiteY116" fmla="*/ 293533 h 391636"/>
                  <a:gd name="connsiteX117" fmla="*/ 63740 w 299977"/>
                  <a:gd name="connsiteY117" fmla="*/ 291116 h 391636"/>
                  <a:gd name="connsiteX118" fmla="*/ 67573 w 299977"/>
                  <a:gd name="connsiteY118" fmla="*/ 287825 h 391636"/>
                  <a:gd name="connsiteX119" fmla="*/ 68615 w 299977"/>
                  <a:gd name="connsiteY119" fmla="*/ 285325 h 391636"/>
                  <a:gd name="connsiteX120" fmla="*/ 76781 w 299977"/>
                  <a:gd name="connsiteY120" fmla="*/ 278784 h 391636"/>
                  <a:gd name="connsiteX121" fmla="*/ 81822 w 299977"/>
                  <a:gd name="connsiteY121" fmla="*/ 281659 h 391636"/>
                  <a:gd name="connsiteX122" fmla="*/ 81947 w 299977"/>
                  <a:gd name="connsiteY122" fmla="*/ 294116 h 391636"/>
                  <a:gd name="connsiteX123" fmla="*/ 81114 w 299977"/>
                  <a:gd name="connsiteY123" fmla="*/ 300824 h 391636"/>
                  <a:gd name="connsiteX124" fmla="*/ 84780 w 299977"/>
                  <a:gd name="connsiteY124" fmla="*/ 302740 h 391636"/>
                  <a:gd name="connsiteX125" fmla="*/ 96280 w 299977"/>
                  <a:gd name="connsiteY125" fmla="*/ 298366 h 391636"/>
                  <a:gd name="connsiteX126" fmla="*/ 93780 w 299977"/>
                  <a:gd name="connsiteY126" fmla="*/ 288283 h 391636"/>
                  <a:gd name="connsiteX127" fmla="*/ 90155 w 299977"/>
                  <a:gd name="connsiteY127" fmla="*/ 278867 h 391636"/>
                  <a:gd name="connsiteX128" fmla="*/ 100779 w 299977"/>
                  <a:gd name="connsiteY128" fmla="*/ 266952 h 391636"/>
                  <a:gd name="connsiteX129" fmla="*/ 107487 w 299977"/>
                  <a:gd name="connsiteY129" fmla="*/ 264910 h 391636"/>
                  <a:gd name="connsiteX130" fmla="*/ 110153 w 299977"/>
                  <a:gd name="connsiteY130" fmla="*/ 262202 h 391636"/>
                  <a:gd name="connsiteX131" fmla="*/ 115028 w 299977"/>
                  <a:gd name="connsiteY131" fmla="*/ 257952 h 391636"/>
                  <a:gd name="connsiteX132" fmla="*/ 124861 w 299977"/>
                  <a:gd name="connsiteY132" fmla="*/ 257411 h 391636"/>
                  <a:gd name="connsiteX133" fmla="*/ 129194 w 299977"/>
                  <a:gd name="connsiteY133" fmla="*/ 257786 h 391636"/>
                  <a:gd name="connsiteX134" fmla="*/ 140068 w 299977"/>
                  <a:gd name="connsiteY134" fmla="*/ 250453 h 391636"/>
                  <a:gd name="connsiteX135" fmla="*/ 142401 w 299977"/>
                  <a:gd name="connsiteY135" fmla="*/ 245036 h 391636"/>
                  <a:gd name="connsiteX136" fmla="*/ 144193 w 299977"/>
                  <a:gd name="connsiteY136" fmla="*/ 242120 h 391636"/>
                  <a:gd name="connsiteX137" fmla="*/ 147067 w 299977"/>
                  <a:gd name="connsiteY137" fmla="*/ 235496 h 391636"/>
                  <a:gd name="connsiteX138" fmla="*/ 146401 w 299977"/>
                  <a:gd name="connsiteY138" fmla="*/ 234037 h 391636"/>
                  <a:gd name="connsiteX139" fmla="*/ 145442 w 299977"/>
                  <a:gd name="connsiteY139" fmla="*/ 234121 h 391636"/>
                  <a:gd name="connsiteX140" fmla="*/ 140360 w 299977"/>
                  <a:gd name="connsiteY140" fmla="*/ 233454 h 391636"/>
                  <a:gd name="connsiteX141" fmla="*/ 135443 w 299977"/>
                  <a:gd name="connsiteY141" fmla="*/ 229954 h 391636"/>
                  <a:gd name="connsiteX142" fmla="*/ 136027 w 299977"/>
                  <a:gd name="connsiteY142" fmla="*/ 227455 h 391636"/>
                  <a:gd name="connsiteX143" fmla="*/ 135777 w 299977"/>
                  <a:gd name="connsiteY143" fmla="*/ 226871 h 391636"/>
                  <a:gd name="connsiteX144" fmla="*/ 135152 w 299977"/>
                  <a:gd name="connsiteY144" fmla="*/ 223580 h 391636"/>
                  <a:gd name="connsiteX145" fmla="*/ 133568 w 299977"/>
                  <a:gd name="connsiteY145" fmla="*/ 223455 h 391636"/>
                  <a:gd name="connsiteX146" fmla="*/ 126569 w 299977"/>
                  <a:gd name="connsiteY146" fmla="*/ 226163 h 391636"/>
                  <a:gd name="connsiteX147" fmla="*/ 112237 w 299977"/>
                  <a:gd name="connsiteY147" fmla="*/ 227746 h 391636"/>
                  <a:gd name="connsiteX148" fmla="*/ 96821 w 299977"/>
                  <a:gd name="connsiteY148" fmla="*/ 212247 h 391636"/>
                  <a:gd name="connsiteX149" fmla="*/ 95113 w 299977"/>
                  <a:gd name="connsiteY149" fmla="*/ 210081 h 391636"/>
                  <a:gd name="connsiteX150" fmla="*/ 89030 w 299977"/>
                  <a:gd name="connsiteY150" fmla="*/ 194582 h 391636"/>
                  <a:gd name="connsiteX151" fmla="*/ 88113 w 299977"/>
                  <a:gd name="connsiteY151" fmla="*/ 188499 h 391636"/>
                  <a:gd name="connsiteX152" fmla="*/ 86322 w 299977"/>
                  <a:gd name="connsiteY152" fmla="*/ 183125 h 391636"/>
                  <a:gd name="connsiteX153" fmla="*/ 88863 w 299977"/>
                  <a:gd name="connsiteY153" fmla="*/ 160251 h 391636"/>
                  <a:gd name="connsiteX154" fmla="*/ 88863 w 299977"/>
                  <a:gd name="connsiteY154" fmla="*/ 160251 h 391636"/>
                  <a:gd name="connsiteX155" fmla="*/ 89988 w 299977"/>
                  <a:gd name="connsiteY155" fmla="*/ 159793 h 391636"/>
                  <a:gd name="connsiteX156" fmla="*/ 98738 w 299977"/>
                  <a:gd name="connsiteY156" fmla="*/ 160126 h 391636"/>
                  <a:gd name="connsiteX157" fmla="*/ 105529 w 299977"/>
                  <a:gd name="connsiteY157" fmla="*/ 177500 h 391636"/>
                  <a:gd name="connsiteX158" fmla="*/ 105779 w 299977"/>
                  <a:gd name="connsiteY158" fmla="*/ 179583 h 391636"/>
                  <a:gd name="connsiteX159" fmla="*/ 121736 w 299977"/>
                  <a:gd name="connsiteY159" fmla="*/ 194832 h 391636"/>
                  <a:gd name="connsiteX160" fmla="*/ 134443 w 299977"/>
                  <a:gd name="connsiteY160" fmla="*/ 195207 h 391636"/>
                  <a:gd name="connsiteX161" fmla="*/ 148026 w 299977"/>
                  <a:gd name="connsiteY161" fmla="*/ 195748 h 391636"/>
                  <a:gd name="connsiteX162" fmla="*/ 156983 w 299977"/>
                  <a:gd name="connsiteY162" fmla="*/ 213372 h 391636"/>
                  <a:gd name="connsiteX163" fmla="*/ 157442 w 299977"/>
                  <a:gd name="connsiteY163" fmla="*/ 218997 h 391636"/>
                  <a:gd name="connsiteX164" fmla="*/ 168232 w 299977"/>
                  <a:gd name="connsiteY164" fmla="*/ 235329 h 391636"/>
                  <a:gd name="connsiteX165" fmla="*/ 175857 w 299977"/>
                  <a:gd name="connsiteY165" fmla="*/ 254077 h 391636"/>
                  <a:gd name="connsiteX166" fmla="*/ 175690 w 299977"/>
                  <a:gd name="connsiteY166" fmla="*/ 258285 h 391636"/>
                  <a:gd name="connsiteX167" fmla="*/ 176273 w 299977"/>
                  <a:gd name="connsiteY167" fmla="*/ 266576 h 391636"/>
                  <a:gd name="connsiteX168" fmla="*/ 173149 w 299977"/>
                  <a:gd name="connsiteY168" fmla="*/ 289658 h 391636"/>
                  <a:gd name="connsiteX169" fmla="*/ 165691 w 299977"/>
                  <a:gd name="connsiteY169" fmla="*/ 294449 h 391636"/>
                  <a:gd name="connsiteX170" fmla="*/ 165566 w 299977"/>
                  <a:gd name="connsiteY170" fmla="*/ 294449 h 391636"/>
                  <a:gd name="connsiteX171" fmla="*/ 158650 w 299977"/>
                  <a:gd name="connsiteY171" fmla="*/ 289408 h 391636"/>
                  <a:gd name="connsiteX172" fmla="*/ 154900 w 299977"/>
                  <a:gd name="connsiteY172" fmla="*/ 285408 h 391636"/>
                  <a:gd name="connsiteX173" fmla="*/ 148901 w 299977"/>
                  <a:gd name="connsiteY173" fmla="*/ 285284 h 391636"/>
                  <a:gd name="connsiteX174" fmla="*/ 147109 w 299977"/>
                  <a:gd name="connsiteY174" fmla="*/ 286075 h 391636"/>
                  <a:gd name="connsiteX175" fmla="*/ 144109 w 299977"/>
                  <a:gd name="connsiteY175" fmla="*/ 287117 h 391636"/>
                  <a:gd name="connsiteX176" fmla="*/ 138443 w 299977"/>
                  <a:gd name="connsiteY176" fmla="*/ 290658 h 391636"/>
                  <a:gd name="connsiteX177" fmla="*/ 138776 w 299977"/>
                  <a:gd name="connsiteY177" fmla="*/ 292991 h 391636"/>
                  <a:gd name="connsiteX178" fmla="*/ 138485 w 299977"/>
                  <a:gd name="connsiteY178" fmla="*/ 299741 h 391636"/>
                  <a:gd name="connsiteX179" fmla="*/ 132193 w 299977"/>
                  <a:gd name="connsiteY179" fmla="*/ 303532 h 391636"/>
                  <a:gd name="connsiteX180" fmla="*/ 129319 w 299977"/>
                  <a:gd name="connsiteY180" fmla="*/ 304657 h 391636"/>
                  <a:gd name="connsiteX181" fmla="*/ 127360 w 299977"/>
                  <a:gd name="connsiteY181" fmla="*/ 308240 h 391636"/>
                  <a:gd name="connsiteX182" fmla="*/ 124027 w 299977"/>
                  <a:gd name="connsiteY182" fmla="*/ 313781 h 391636"/>
                  <a:gd name="connsiteX183" fmla="*/ 114861 w 299977"/>
                  <a:gd name="connsiteY183" fmla="*/ 318906 h 391636"/>
                  <a:gd name="connsiteX184" fmla="*/ 105362 w 299977"/>
                  <a:gd name="connsiteY184" fmla="*/ 327447 h 391636"/>
                  <a:gd name="connsiteX185" fmla="*/ 104779 w 299977"/>
                  <a:gd name="connsiteY185" fmla="*/ 331447 h 391636"/>
                  <a:gd name="connsiteX186" fmla="*/ 101987 w 299977"/>
                  <a:gd name="connsiteY186" fmla="*/ 339488 h 391636"/>
                  <a:gd name="connsiteX187" fmla="*/ 90530 w 299977"/>
                  <a:gd name="connsiteY187" fmla="*/ 343404 h 391636"/>
                  <a:gd name="connsiteX188" fmla="*/ 87447 w 299977"/>
                  <a:gd name="connsiteY188" fmla="*/ 343821 h 391636"/>
                  <a:gd name="connsiteX189" fmla="*/ 84364 w 299977"/>
                  <a:gd name="connsiteY189" fmla="*/ 344487 h 391636"/>
                  <a:gd name="connsiteX190" fmla="*/ 75489 w 299977"/>
                  <a:gd name="connsiteY190" fmla="*/ 345821 h 391636"/>
                  <a:gd name="connsiteX191" fmla="*/ 64532 w 299977"/>
                  <a:gd name="connsiteY191" fmla="*/ 336280 h 391636"/>
                  <a:gd name="connsiteX192" fmla="*/ 63615 w 299977"/>
                  <a:gd name="connsiteY192" fmla="*/ 327114 h 391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</a:cxnLst>
                <a:rect l="l" t="t" r="r" b="b"/>
                <a:pathLst>
                  <a:path w="299977" h="391636">
                    <a:moveTo>
                      <a:pt x="85655" y="369902"/>
                    </a:moveTo>
                    <a:cubicBezTo>
                      <a:pt x="88030" y="367027"/>
                      <a:pt x="90488" y="364111"/>
                      <a:pt x="93446" y="361694"/>
                    </a:cubicBezTo>
                    <a:cubicBezTo>
                      <a:pt x="96238" y="359445"/>
                      <a:pt x="105320" y="354528"/>
                      <a:pt x="109654" y="354778"/>
                    </a:cubicBezTo>
                    <a:cubicBezTo>
                      <a:pt x="112612" y="354987"/>
                      <a:pt x="114528" y="357070"/>
                      <a:pt x="116070" y="358736"/>
                    </a:cubicBezTo>
                    <a:cubicBezTo>
                      <a:pt x="118278" y="361111"/>
                      <a:pt x="119278" y="362069"/>
                      <a:pt x="121819" y="360903"/>
                    </a:cubicBezTo>
                    <a:cubicBezTo>
                      <a:pt x="123402" y="360195"/>
                      <a:pt x="124361" y="357736"/>
                      <a:pt x="125236" y="355570"/>
                    </a:cubicBezTo>
                    <a:cubicBezTo>
                      <a:pt x="126319" y="352778"/>
                      <a:pt x="127444" y="349903"/>
                      <a:pt x="130360" y="349529"/>
                    </a:cubicBezTo>
                    <a:cubicBezTo>
                      <a:pt x="133152" y="349112"/>
                      <a:pt x="136068" y="351362"/>
                      <a:pt x="140609" y="357445"/>
                    </a:cubicBezTo>
                    <a:cubicBezTo>
                      <a:pt x="142193" y="359569"/>
                      <a:pt x="146776" y="366694"/>
                      <a:pt x="147026" y="371485"/>
                    </a:cubicBezTo>
                    <a:cubicBezTo>
                      <a:pt x="147192" y="374527"/>
                      <a:pt x="145776" y="376652"/>
                      <a:pt x="144651" y="378360"/>
                    </a:cubicBezTo>
                    <a:cubicBezTo>
                      <a:pt x="143443" y="380235"/>
                      <a:pt x="142818" y="381276"/>
                      <a:pt x="143276" y="383068"/>
                    </a:cubicBezTo>
                    <a:cubicBezTo>
                      <a:pt x="145359" y="391109"/>
                      <a:pt x="161400" y="392359"/>
                      <a:pt x="169441" y="390401"/>
                    </a:cubicBezTo>
                    <a:cubicBezTo>
                      <a:pt x="176440" y="388692"/>
                      <a:pt x="177607" y="385526"/>
                      <a:pt x="179107" y="381484"/>
                    </a:cubicBezTo>
                    <a:cubicBezTo>
                      <a:pt x="180315" y="378151"/>
                      <a:pt x="181731" y="374402"/>
                      <a:pt x="186439" y="371860"/>
                    </a:cubicBezTo>
                    <a:cubicBezTo>
                      <a:pt x="189231" y="370360"/>
                      <a:pt x="192939" y="370277"/>
                      <a:pt x="196439" y="370902"/>
                    </a:cubicBezTo>
                    <a:cubicBezTo>
                      <a:pt x="193106" y="363236"/>
                      <a:pt x="190522" y="351820"/>
                      <a:pt x="194147" y="344779"/>
                    </a:cubicBezTo>
                    <a:cubicBezTo>
                      <a:pt x="195605" y="341988"/>
                      <a:pt x="198647" y="338696"/>
                      <a:pt x="205021" y="338696"/>
                    </a:cubicBezTo>
                    <a:lnTo>
                      <a:pt x="205105" y="338696"/>
                    </a:lnTo>
                    <a:cubicBezTo>
                      <a:pt x="206979" y="338696"/>
                      <a:pt x="208688" y="339488"/>
                      <a:pt x="210438" y="340279"/>
                    </a:cubicBezTo>
                    <a:cubicBezTo>
                      <a:pt x="212604" y="341238"/>
                      <a:pt x="214812" y="342279"/>
                      <a:pt x="217562" y="342029"/>
                    </a:cubicBezTo>
                    <a:cubicBezTo>
                      <a:pt x="220062" y="341821"/>
                      <a:pt x="228478" y="338738"/>
                      <a:pt x="229644" y="337404"/>
                    </a:cubicBezTo>
                    <a:cubicBezTo>
                      <a:pt x="231353" y="334405"/>
                      <a:pt x="231019" y="334113"/>
                      <a:pt x="229103" y="332405"/>
                    </a:cubicBezTo>
                    <a:cubicBezTo>
                      <a:pt x="227561" y="331030"/>
                      <a:pt x="225395" y="329155"/>
                      <a:pt x="224478" y="325530"/>
                    </a:cubicBezTo>
                    <a:cubicBezTo>
                      <a:pt x="223437" y="321447"/>
                      <a:pt x="225478" y="308199"/>
                      <a:pt x="227061" y="304615"/>
                    </a:cubicBezTo>
                    <a:cubicBezTo>
                      <a:pt x="229061" y="300116"/>
                      <a:pt x="231228" y="298074"/>
                      <a:pt x="232519" y="296908"/>
                    </a:cubicBezTo>
                    <a:cubicBezTo>
                      <a:pt x="232561" y="296866"/>
                      <a:pt x="232603" y="296824"/>
                      <a:pt x="232686" y="296783"/>
                    </a:cubicBezTo>
                    <a:cubicBezTo>
                      <a:pt x="231978" y="295866"/>
                      <a:pt x="230353" y="294199"/>
                      <a:pt x="228394" y="292158"/>
                    </a:cubicBezTo>
                    <a:lnTo>
                      <a:pt x="227395" y="291116"/>
                    </a:lnTo>
                    <a:cubicBezTo>
                      <a:pt x="218937" y="282325"/>
                      <a:pt x="220187" y="278951"/>
                      <a:pt x="225395" y="272743"/>
                    </a:cubicBezTo>
                    <a:cubicBezTo>
                      <a:pt x="226895" y="270951"/>
                      <a:pt x="228561" y="268951"/>
                      <a:pt x="230311" y="266202"/>
                    </a:cubicBezTo>
                    <a:cubicBezTo>
                      <a:pt x="231603" y="264160"/>
                      <a:pt x="232644" y="261035"/>
                      <a:pt x="233769" y="257744"/>
                    </a:cubicBezTo>
                    <a:cubicBezTo>
                      <a:pt x="235852" y="251703"/>
                      <a:pt x="238185" y="244870"/>
                      <a:pt x="242977" y="241204"/>
                    </a:cubicBezTo>
                    <a:cubicBezTo>
                      <a:pt x="246601" y="238454"/>
                      <a:pt x="249643" y="237412"/>
                      <a:pt x="252309" y="238079"/>
                    </a:cubicBezTo>
                    <a:cubicBezTo>
                      <a:pt x="256101" y="239037"/>
                      <a:pt x="257851" y="242912"/>
                      <a:pt x="259600" y="246661"/>
                    </a:cubicBezTo>
                    <a:cubicBezTo>
                      <a:pt x="260850" y="249369"/>
                      <a:pt x="262100" y="252119"/>
                      <a:pt x="263975" y="253619"/>
                    </a:cubicBezTo>
                    <a:cubicBezTo>
                      <a:pt x="267142" y="256119"/>
                      <a:pt x="269641" y="257202"/>
                      <a:pt x="271266" y="256786"/>
                    </a:cubicBezTo>
                    <a:cubicBezTo>
                      <a:pt x="273683" y="256077"/>
                      <a:pt x="275308" y="251494"/>
                      <a:pt x="276724" y="247453"/>
                    </a:cubicBezTo>
                    <a:cubicBezTo>
                      <a:pt x="278099" y="243578"/>
                      <a:pt x="279557" y="239620"/>
                      <a:pt x="282057" y="237162"/>
                    </a:cubicBezTo>
                    <a:cubicBezTo>
                      <a:pt x="282099" y="237120"/>
                      <a:pt x="282140" y="237079"/>
                      <a:pt x="282182" y="237037"/>
                    </a:cubicBezTo>
                    <a:cubicBezTo>
                      <a:pt x="282265" y="236954"/>
                      <a:pt x="282349" y="236829"/>
                      <a:pt x="282432" y="236745"/>
                    </a:cubicBezTo>
                    <a:lnTo>
                      <a:pt x="282474" y="236787"/>
                    </a:lnTo>
                    <a:cubicBezTo>
                      <a:pt x="282599" y="236662"/>
                      <a:pt x="282682" y="236537"/>
                      <a:pt x="282849" y="236454"/>
                    </a:cubicBezTo>
                    <a:cubicBezTo>
                      <a:pt x="288932" y="232954"/>
                      <a:pt x="289223" y="229246"/>
                      <a:pt x="289640" y="224163"/>
                    </a:cubicBezTo>
                    <a:cubicBezTo>
                      <a:pt x="289890" y="221038"/>
                      <a:pt x="290140" y="217455"/>
                      <a:pt x="291931" y="213789"/>
                    </a:cubicBezTo>
                    <a:cubicBezTo>
                      <a:pt x="292931" y="211706"/>
                      <a:pt x="295223" y="210206"/>
                      <a:pt x="297431" y="208747"/>
                    </a:cubicBezTo>
                    <a:cubicBezTo>
                      <a:pt x="298639" y="207956"/>
                      <a:pt x="301472" y="206081"/>
                      <a:pt x="301389" y="205373"/>
                    </a:cubicBezTo>
                    <a:cubicBezTo>
                      <a:pt x="301306" y="204081"/>
                      <a:pt x="301264" y="203956"/>
                      <a:pt x="298431" y="203790"/>
                    </a:cubicBezTo>
                    <a:cubicBezTo>
                      <a:pt x="296389" y="203665"/>
                      <a:pt x="293806" y="203540"/>
                      <a:pt x="291765" y="201706"/>
                    </a:cubicBezTo>
                    <a:cubicBezTo>
                      <a:pt x="288473" y="198832"/>
                      <a:pt x="287682" y="195624"/>
                      <a:pt x="287015" y="193082"/>
                    </a:cubicBezTo>
                    <a:cubicBezTo>
                      <a:pt x="286598" y="191541"/>
                      <a:pt x="286265" y="190166"/>
                      <a:pt x="285474" y="188957"/>
                    </a:cubicBezTo>
                    <a:cubicBezTo>
                      <a:pt x="283932" y="186666"/>
                      <a:pt x="281807" y="184958"/>
                      <a:pt x="279516" y="183083"/>
                    </a:cubicBezTo>
                    <a:cubicBezTo>
                      <a:pt x="277766" y="181666"/>
                      <a:pt x="275974" y="180208"/>
                      <a:pt x="274224" y="178375"/>
                    </a:cubicBezTo>
                    <a:cubicBezTo>
                      <a:pt x="273266" y="177375"/>
                      <a:pt x="272349" y="176625"/>
                      <a:pt x="271558" y="175958"/>
                    </a:cubicBezTo>
                    <a:cubicBezTo>
                      <a:pt x="268933" y="173750"/>
                      <a:pt x="266183" y="171500"/>
                      <a:pt x="267600" y="165292"/>
                    </a:cubicBezTo>
                    <a:cubicBezTo>
                      <a:pt x="268683" y="160501"/>
                      <a:pt x="271933" y="159543"/>
                      <a:pt x="274058" y="158918"/>
                    </a:cubicBezTo>
                    <a:cubicBezTo>
                      <a:pt x="275558" y="158460"/>
                      <a:pt x="276391" y="158168"/>
                      <a:pt x="277016" y="157168"/>
                    </a:cubicBezTo>
                    <a:cubicBezTo>
                      <a:pt x="279224" y="153543"/>
                      <a:pt x="278057" y="149210"/>
                      <a:pt x="276849" y="144669"/>
                    </a:cubicBezTo>
                    <a:cubicBezTo>
                      <a:pt x="275308" y="138920"/>
                      <a:pt x="273558" y="132420"/>
                      <a:pt x="279099" y="127045"/>
                    </a:cubicBezTo>
                    <a:cubicBezTo>
                      <a:pt x="281765" y="124462"/>
                      <a:pt x="284932" y="124587"/>
                      <a:pt x="287265" y="124671"/>
                    </a:cubicBezTo>
                    <a:cubicBezTo>
                      <a:pt x="289432" y="124754"/>
                      <a:pt x="290306" y="124712"/>
                      <a:pt x="290973" y="123879"/>
                    </a:cubicBezTo>
                    <a:cubicBezTo>
                      <a:pt x="293306" y="120796"/>
                      <a:pt x="291181" y="116879"/>
                      <a:pt x="288390" y="112421"/>
                    </a:cubicBezTo>
                    <a:lnTo>
                      <a:pt x="288140" y="112005"/>
                    </a:lnTo>
                    <a:cubicBezTo>
                      <a:pt x="286473" y="109380"/>
                      <a:pt x="284182" y="107339"/>
                      <a:pt x="281765" y="105172"/>
                    </a:cubicBezTo>
                    <a:cubicBezTo>
                      <a:pt x="279849" y="103464"/>
                      <a:pt x="277891" y="101714"/>
                      <a:pt x="276183" y="99631"/>
                    </a:cubicBezTo>
                    <a:cubicBezTo>
                      <a:pt x="274933" y="98089"/>
                      <a:pt x="273808" y="95715"/>
                      <a:pt x="272766" y="93423"/>
                    </a:cubicBezTo>
                    <a:cubicBezTo>
                      <a:pt x="271808" y="91381"/>
                      <a:pt x="270516" y="88632"/>
                      <a:pt x="269683" y="87965"/>
                    </a:cubicBezTo>
                    <a:cubicBezTo>
                      <a:pt x="267600" y="86299"/>
                      <a:pt x="259017" y="82715"/>
                      <a:pt x="257476" y="82465"/>
                    </a:cubicBezTo>
                    <a:cubicBezTo>
                      <a:pt x="255476" y="82132"/>
                      <a:pt x="253351" y="82424"/>
                      <a:pt x="251143" y="82757"/>
                    </a:cubicBezTo>
                    <a:cubicBezTo>
                      <a:pt x="248726" y="83090"/>
                      <a:pt x="246227" y="83466"/>
                      <a:pt x="243643" y="83007"/>
                    </a:cubicBezTo>
                    <a:cubicBezTo>
                      <a:pt x="239602" y="82257"/>
                      <a:pt x="231644" y="78174"/>
                      <a:pt x="227895" y="72675"/>
                    </a:cubicBezTo>
                    <a:cubicBezTo>
                      <a:pt x="226103" y="70091"/>
                      <a:pt x="225478" y="67508"/>
                      <a:pt x="225936" y="65008"/>
                    </a:cubicBezTo>
                    <a:cubicBezTo>
                      <a:pt x="227061" y="59051"/>
                      <a:pt x="232228" y="58051"/>
                      <a:pt x="235977" y="57342"/>
                    </a:cubicBezTo>
                    <a:cubicBezTo>
                      <a:pt x="238769" y="56801"/>
                      <a:pt x="240519" y="56426"/>
                      <a:pt x="241144" y="55218"/>
                    </a:cubicBezTo>
                    <a:cubicBezTo>
                      <a:pt x="241977" y="53634"/>
                      <a:pt x="241019" y="49343"/>
                      <a:pt x="240185" y="45552"/>
                    </a:cubicBezTo>
                    <a:cubicBezTo>
                      <a:pt x="239727" y="43468"/>
                      <a:pt x="239227" y="41302"/>
                      <a:pt x="238935" y="39135"/>
                    </a:cubicBezTo>
                    <a:cubicBezTo>
                      <a:pt x="228978" y="31011"/>
                      <a:pt x="216937" y="22053"/>
                      <a:pt x="216354" y="33594"/>
                    </a:cubicBezTo>
                    <a:cubicBezTo>
                      <a:pt x="216145" y="37719"/>
                      <a:pt x="224061" y="49426"/>
                      <a:pt x="212937" y="43302"/>
                    </a:cubicBezTo>
                    <a:cubicBezTo>
                      <a:pt x="207604" y="40344"/>
                      <a:pt x="206563" y="31428"/>
                      <a:pt x="203271" y="26761"/>
                    </a:cubicBezTo>
                    <a:cubicBezTo>
                      <a:pt x="198022" y="19262"/>
                      <a:pt x="177940" y="16637"/>
                      <a:pt x="181523" y="2597"/>
                    </a:cubicBezTo>
                    <a:cubicBezTo>
                      <a:pt x="173524" y="180"/>
                      <a:pt x="168524" y="15721"/>
                      <a:pt x="166649" y="21887"/>
                    </a:cubicBezTo>
                    <a:cubicBezTo>
                      <a:pt x="165483" y="25803"/>
                      <a:pt x="163899" y="31261"/>
                      <a:pt x="165524" y="35303"/>
                    </a:cubicBezTo>
                    <a:cubicBezTo>
                      <a:pt x="167316" y="39802"/>
                      <a:pt x="172399" y="40427"/>
                      <a:pt x="174190" y="44468"/>
                    </a:cubicBezTo>
                    <a:cubicBezTo>
                      <a:pt x="177148" y="51051"/>
                      <a:pt x="169941" y="58592"/>
                      <a:pt x="169441" y="65050"/>
                    </a:cubicBezTo>
                    <a:cubicBezTo>
                      <a:pt x="168899" y="72050"/>
                      <a:pt x="177107" y="78966"/>
                      <a:pt x="172274" y="85549"/>
                    </a:cubicBezTo>
                    <a:cubicBezTo>
                      <a:pt x="165483" y="94673"/>
                      <a:pt x="161733" y="81924"/>
                      <a:pt x="161400" y="75674"/>
                    </a:cubicBezTo>
                    <a:cubicBezTo>
                      <a:pt x="161150" y="71591"/>
                      <a:pt x="162399" y="62759"/>
                      <a:pt x="157442" y="60884"/>
                    </a:cubicBezTo>
                    <a:cubicBezTo>
                      <a:pt x="150900" y="58426"/>
                      <a:pt x="145401" y="71633"/>
                      <a:pt x="137651" y="66592"/>
                    </a:cubicBezTo>
                    <a:cubicBezTo>
                      <a:pt x="145359" y="61217"/>
                      <a:pt x="138485" y="55634"/>
                      <a:pt x="131152" y="56593"/>
                    </a:cubicBezTo>
                    <a:cubicBezTo>
                      <a:pt x="122361" y="57759"/>
                      <a:pt x="116278" y="67592"/>
                      <a:pt x="106945" y="67092"/>
                    </a:cubicBezTo>
                    <a:cubicBezTo>
                      <a:pt x="97779" y="66592"/>
                      <a:pt x="95071" y="60009"/>
                      <a:pt x="86447" y="67092"/>
                    </a:cubicBezTo>
                    <a:cubicBezTo>
                      <a:pt x="79364" y="72966"/>
                      <a:pt x="81989" y="83840"/>
                      <a:pt x="74365" y="88173"/>
                    </a:cubicBezTo>
                    <a:cubicBezTo>
                      <a:pt x="62115" y="95131"/>
                      <a:pt x="63282" y="81382"/>
                      <a:pt x="58032" y="76091"/>
                    </a:cubicBezTo>
                    <a:cubicBezTo>
                      <a:pt x="52700" y="70717"/>
                      <a:pt x="42409" y="72299"/>
                      <a:pt x="37909" y="64800"/>
                    </a:cubicBezTo>
                    <a:cubicBezTo>
                      <a:pt x="34159" y="58551"/>
                      <a:pt x="37909" y="60551"/>
                      <a:pt x="39950" y="55843"/>
                    </a:cubicBezTo>
                    <a:cubicBezTo>
                      <a:pt x="41825" y="51426"/>
                      <a:pt x="42409" y="47301"/>
                      <a:pt x="41659" y="42219"/>
                    </a:cubicBezTo>
                    <a:cubicBezTo>
                      <a:pt x="40867" y="37011"/>
                      <a:pt x="39242" y="30928"/>
                      <a:pt x="33284" y="30011"/>
                    </a:cubicBezTo>
                    <a:cubicBezTo>
                      <a:pt x="29243" y="29386"/>
                      <a:pt x="24868" y="31511"/>
                      <a:pt x="24702" y="36052"/>
                    </a:cubicBezTo>
                    <a:cubicBezTo>
                      <a:pt x="24535" y="40177"/>
                      <a:pt x="31326" y="42093"/>
                      <a:pt x="29493" y="46135"/>
                    </a:cubicBezTo>
                    <a:cubicBezTo>
                      <a:pt x="27076" y="51426"/>
                      <a:pt x="21785" y="47468"/>
                      <a:pt x="19077" y="45635"/>
                    </a:cubicBezTo>
                    <a:cubicBezTo>
                      <a:pt x="14411" y="42510"/>
                      <a:pt x="5203" y="29094"/>
                      <a:pt x="2537" y="41552"/>
                    </a:cubicBezTo>
                    <a:cubicBezTo>
                      <a:pt x="745" y="49968"/>
                      <a:pt x="11953" y="64384"/>
                      <a:pt x="14244" y="72716"/>
                    </a:cubicBezTo>
                    <a:cubicBezTo>
                      <a:pt x="16952" y="82591"/>
                      <a:pt x="16244" y="90048"/>
                      <a:pt x="11536" y="98923"/>
                    </a:cubicBezTo>
                    <a:cubicBezTo>
                      <a:pt x="5036" y="111172"/>
                      <a:pt x="2162" y="123629"/>
                      <a:pt x="10994" y="136836"/>
                    </a:cubicBezTo>
                    <a:cubicBezTo>
                      <a:pt x="14244" y="141711"/>
                      <a:pt x="20535" y="141628"/>
                      <a:pt x="22993" y="146502"/>
                    </a:cubicBezTo>
                    <a:cubicBezTo>
                      <a:pt x="28326" y="157043"/>
                      <a:pt x="15036" y="172750"/>
                      <a:pt x="17411" y="184041"/>
                    </a:cubicBezTo>
                    <a:cubicBezTo>
                      <a:pt x="18160" y="187583"/>
                      <a:pt x="23160" y="191666"/>
                      <a:pt x="25118" y="194999"/>
                    </a:cubicBezTo>
                    <a:cubicBezTo>
                      <a:pt x="30410" y="204206"/>
                      <a:pt x="35784" y="214830"/>
                      <a:pt x="36034" y="225663"/>
                    </a:cubicBezTo>
                    <a:cubicBezTo>
                      <a:pt x="36576" y="248745"/>
                      <a:pt x="32368" y="272701"/>
                      <a:pt x="30784" y="295741"/>
                    </a:cubicBezTo>
                    <a:cubicBezTo>
                      <a:pt x="30118" y="305324"/>
                      <a:pt x="21244" y="352070"/>
                      <a:pt x="35701" y="351320"/>
                    </a:cubicBezTo>
                    <a:cubicBezTo>
                      <a:pt x="39326" y="351112"/>
                      <a:pt x="41075" y="346779"/>
                      <a:pt x="45283" y="347862"/>
                    </a:cubicBezTo>
                    <a:cubicBezTo>
                      <a:pt x="49366" y="348904"/>
                      <a:pt x="52075" y="354611"/>
                      <a:pt x="53866" y="357861"/>
                    </a:cubicBezTo>
                    <a:cubicBezTo>
                      <a:pt x="56491" y="362694"/>
                      <a:pt x="57491" y="368611"/>
                      <a:pt x="61324" y="372694"/>
                    </a:cubicBezTo>
                    <a:cubicBezTo>
                      <a:pt x="64574" y="376152"/>
                      <a:pt x="67782" y="378443"/>
                      <a:pt x="70531" y="381068"/>
                    </a:cubicBezTo>
                    <a:cubicBezTo>
                      <a:pt x="77114" y="380151"/>
                      <a:pt x="81114" y="375360"/>
                      <a:pt x="85655" y="369902"/>
                    </a:cubicBezTo>
                    <a:close/>
                    <a:moveTo>
                      <a:pt x="63615" y="327114"/>
                    </a:moveTo>
                    <a:cubicBezTo>
                      <a:pt x="63615" y="322864"/>
                      <a:pt x="63615" y="319781"/>
                      <a:pt x="59991" y="314948"/>
                    </a:cubicBezTo>
                    <a:cubicBezTo>
                      <a:pt x="55241" y="308657"/>
                      <a:pt x="49908" y="301574"/>
                      <a:pt x="60032" y="293533"/>
                    </a:cubicBezTo>
                    <a:cubicBezTo>
                      <a:pt x="61574" y="292324"/>
                      <a:pt x="62782" y="291658"/>
                      <a:pt x="63740" y="291116"/>
                    </a:cubicBezTo>
                    <a:cubicBezTo>
                      <a:pt x="65199" y="290283"/>
                      <a:pt x="66073" y="289825"/>
                      <a:pt x="67573" y="287825"/>
                    </a:cubicBezTo>
                    <a:cubicBezTo>
                      <a:pt x="67948" y="287325"/>
                      <a:pt x="68282" y="286325"/>
                      <a:pt x="68615" y="285325"/>
                    </a:cubicBezTo>
                    <a:cubicBezTo>
                      <a:pt x="69490" y="282742"/>
                      <a:pt x="71073" y="277992"/>
                      <a:pt x="76781" y="278784"/>
                    </a:cubicBezTo>
                    <a:cubicBezTo>
                      <a:pt x="79031" y="279117"/>
                      <a:pt x="80697" y="280076"/>
                      <a:pt x="81822" y="281659"/>
                    </a:cubicBezTo>
                    <a:cubicBezTo>
                      <a:pt x="84072" y="284909"/>
                      <a:pt x="82989" y="289617"/>
                      <a:pt x="81947" y="294116"/>
                    </a:cubicBezTo>
                    <a:cubicBezTo>
                      <a:pt x="81364" y="296616"/>
                      <a:pt x="80656" y="299699"/>
                      <a:pt x="81114" y="300824"/>
                    </a:cubicBezTo>
                    <a:cubicBezTo>
                      <a:pt x="81697" y="302240"/>
                      <a:pt x="83655" y="302657"/>
                      <a:pt x="84780" y="302740"/>
                    </a:cubicBezTo>
                    <a:cubicBezTo>
                      <a:pt x="88988" y="303157"/>
                      <a:pt x="94571" y="301032"/>
                      <a:pt x="96280" y="298366"/>
                    </a:cubicBezTo>
                    <a:cubicBezTo>
                      <a:pt x="97821" y="295991"/>
                      <a:pt x="96280" y="292825"/>
                      <a:pt x="93780" y="288283"/>
                    </a:cubicBezTo>
                    <a:cubicBezTo>
                      <a:pt x="92072" y="285200"/>
                      <a:pt x="90322" y="282034"/>
                      <a:pt x="90155" y="278867"/>
                    </a:cubicBezTo>
                    <a:cubicBezTo>
                      <a:pt x="89613" y="268910"/>
                      <a:pt x="95821" y="267827"/>
                      <a:pt x="100779" y="266952"/>
                    </a:cubicBezTo>
                    <a:cubicBezTo>
                      <a:pt x="103112" y="266535"/>
                      <a:pt x="105487" y="266118"/>
                      <a:pt x="107487" y="264910"/>
                    </a:cubicBezTo>
                    <a:cubicBezTo>
                      <a:pt x="108529" y="264285"/>
                      <a:pt x="109279" y="263327"/>
                      <a:pt x="110153" y="262202"/>
                    </a:cubicBezTo>
                    <a:cubicBezTo>
                      <a:pt x="111362" y="260660"/>
                      <a:pt x="112695" y="258952"/>
                      <a:pt x="115028" y="257952"/>
                    </a:cubicBezTo>
                    <a:cubicBezTo>
                      <a:pt x="118403" y="256536"/>
                      <a:pt x="121861" y="256994"/>
                      <a:pt x="124861" y="257411"/>
                    </a:cubicBezTo>
                    <a:cubicBezTo>
                      <a:pt x="126402" y="257619"/>
                      <a:pt x="127819" y="257827"/>
                      <a:pt x="129194" y="257786"/>
                    </a:cubicBezTo>
                    <a:cubicBezTo>
                      <a:pt x="137276" y="257536"/>
                      <a:pt x="137943" y="255911"/>
                      <a:pt x="140068" y="250453"/>
                    </a:cubicBezTo>
                    <a:cubicBezTo>
                      <a:pt x="140693" y="248869"/>
                      <a:pt x="141401" y="247036"/>
                      <a:pt x="142401" y="245036"/>
                    </a:cubicBezTo>
                    <a:cubicBezTo>
                      <a:pt x="142818" y="244203"/>
                      <a:pt x="143484" y="243203"/>
                      <a:pt x="144193" y="242120"/>
                    </a:cubicBezTo>
                    <a:cubicBezTo>
                      <a:pt x="145526" y="240120"/>
                      <a:pt x="147567" y="237120"/>
                      <a:pt x="147067" y="235496"/>
                    </a:cubicBezTo>
                    <a:cubicBezTo>
                      <a:pt x="146692" y="234329"/>
                      <a:pt x="146442" y="234037"/>
                      <a:pt x="146401" y="234037"/>
                    </a:cubicBezTo>
                    <a:cubicBezTo>
                      <a:pt x="146317" y="234037"/>
                      <a:pt x="145817" y="234079"/>
                      <a:pt x="145442" y="234121"/>
                    </a:cubicBezTo>
                    <a:cubicBezTo>
                      <a:pt x="144234" y="234204"/>
                      <a:pt x="142443" y="234371"/>
                      <a:pt x="140360" y="233454"/>
                    </a:cubicBezTo>
                    <a:cubicBezTo>
                      <a:pt x="137068" y="232037"/>
                      <a:pt x="135860" y="231496"/>
                      <a:pt x="135443" y="229954"/>
                    </a:cubicBezTo>
                    <a:cubicBezTo>
                      <a:pt x="135110" y="228746"/>
                      <a:pt x="135777" y="227829"/>
                      <a:pt x="136027" y="227455"/>
                    </a:cubicBezTo>
                    <a:cubicBezTo>
                      <a:pt x="135985" y="227371"/>
                      <a:pt x="135943" y="227163"/>
                      <a:pt x="135777" y="226871"/>
                    </a:cubicBezTo>
                    <a:cubicBezTo>
                      <a:pt x="135152" y="225538"/>
                      <a:pt x="135110" y="224413"/>
                      <a:pt x="135152" y="223580"/>
                    </a:cubicBezTo>
                    <a:cubicBezTo>
                      <a:pt x="134777" y="223538"/>
                      <a:pt x="134277" y="223497"/>
                      <a:pt x="133568" y="223455"/>
                    </a:cubicBezTo>
                    <a:cubicBezTo>
                      <a:pt x="130777" y="223247"/>
                      <a:pt x="128819" y="224621"/>
                      <a:pt x="126569" y="226163"/>
                    </a:cubicBezTo>
                    <a:cubicBezTo>
                      <a:pt x="123194" y="228454"/>
                      <a:pt x="119028" y="231288"/>
                      <a:pt x="112237" y="227746"/>
                    </a:cubicBezTo>
                    <a:cubicBezTo>
                      <a:pt x="106529" y="224746"/>
                      <a:pt x="100904" y="217539"/>
                      <a:pt x="96821" y="212247"/>
                    </a:cubicBezTo>
                    <a:lnTo>
                      <a:pt x="95113" y="210081"/>
                    </a:lnTo>
                    <a:cubicBezTo>
                      <a:pt x="90072" y="203748"/>
                      <a:pt x="89572" y="199498"/>
                      <a:pt x="89030" y="194582"/>
                    </a:cubicBezTo>
                    <a:cubicBezTo>
                      <a:pt x="88822" y="192791"/>
                      <a:pt x="88613" y="190832"/>
                      <a:pt x="88113" y="188499"/>
                    </a:cubicBezTo>
                    <a:cubicBezTo>
                      <a:pt x="87822" y="187124"/>
                      <a:pt x="87114" y="185166"/>
                      <a:pt x="86322" y="183125"/>
                    </a:cubicBezTo>
                    <a:cubicBezTo>
                      <a:pt x="83614" y="175833"/>
                      <a:pt x="79489" y="164793"/>
                      <a:pt x="88863" y="160251"/>
                    </a:cubicBezTo>
                    <a:lnTo>
                      <a:pt x="88863" y="160251"/>
                    </a:lnTo>
                    <a:cubicBezTo>
                      <a:pt x="89197" y="160085"/>
                      <a:pt x="89572" y="159918"/>
                      <a:pt x="89988" y="159793"/>
                    </a:cubicBezTo>
                    <a:cubicBezTo>
                      <a:pt x="93363" y="158501"/>
                      <a:pt x="96280" y="158626"/>
                      <a:pt x="98738" y="160126"/>
                    </a:cubicBezTo>
                    <a:cubicBezTo>
                      <a:pt x="103987" y="163334"/>
                      <a:pt x="104904" y="171875"/>
                      <a:pt x="105529" y="177500"/>
                    </a:cubicBezTo>
                    <a:lnTo>
                      <a:pt x="105779" y="179583"/>
                    </a:lnTo>
                    <a:cubicBezTo>
                      <a:pt x="106820" y="187541"/>
                      <a:pt x="111737" y="192249"/>
                      <a:pt x="121736" y="194832"/>
                    </a:cubicBezTo>
                    <a:cubicBezTo>
                      <a:pt x="125527" y="195832"/>
                      <a:pt x="130069" y="195499"/>
                      <a:pt x="134443" y="195207"/>
                    </a:cubicBezTo>
                    <a:cubicBezTo>
                      <a:pt x="139068" y="194874"/>
                      <a:pt x="143859" y="194582"/>
                      <a:pt x="148026" y="195748"/>
                    </a:cubicBezTo>
                    <a:cubicBezTo>
                      <a:pt x="156233" y="198082"/>
                      <a:pt x="156650" y="206539"/>
                      <a:pt x="156983" y="213372"/>
                    </a:cubicBezTo>
                    <a:cubicBezTo>
                      <a:pt x="157067" y="215414"/>
                      <a:pt x="157192" y="217372"/>
                      <a:pt x="157442" y="218997"/>
                    </a:cubicBezTo>
                    <a:cubicBezTo>
                      <a:pt x="158941" y="227829"/>
                      <a:pt x="160941" y="229663"/>
                      <a:pt x="168232" y="235329"/>
                    </a:cubicBezTo>
                    <a:cubicBezTo>
                      <a:pt x="176482" y="241703"/>
                      <a:pt x="176232" y="246370"/>
                      <a:pt x="175857" y="254077"/>
                    </a:cubicBezTo>
                    <a:cubicBezTo>
                      <a:pt x="175815" y="255369"/>
                      <a:pt x="175732" y="256744"/>
                      <a:pt x="175690" y="258285"/>
                    </a:cubicBezTo>
                    <a:cubicBezTo>
                      <a:pt x="175648" y="260660"/>
                      <a:pt x="175940" y="263535"/>
                      <a:pt x="176273" y="266576"/>
                    </a:cubicBezTo>
                    <a:cubicBezTo>
                      <a:pt x="177148" y="274534"/>
                      <a:pt x="178148" y="283575"/>
                      <a:pt x="173149" y="289658"/>
                    </a:cubicBezTo>
                    <a:cubicBezTo>
                      <a:pt x="170441" y="292908"/>
                      <a:pt x="168066" y="294449"/>
                      <a:pt x="165691" y="294449"/>
                    </a:cubicBezTo>
                    <a:cubicBezTo>
                      <a:pt x="165649" y="294449"/>
                      <a:pt x="165608" y="294449"/>
                      <a:pt x="165566" y="294449"/>
                    </a:cubicBezTo>
                    <a:cubicBezTo>
                      <a:pt x="162441" y="294366"/>
                      <a:pt x="160525" y="291866"/>
                      <a:pt x="158650" y="289408"/>
                    </a:cubicBezTo>
                    <a:cubicBezTo>
                      <a:pt x="157483" y="287867"/>
                      <a:pt x="156317" y="286325"/>
                      <a:pt x="154900" y="285408"/>
                    </a:cubicBezTo>
                    <a:cubicBezTo>
                      <a:pt x="152317" y="283742"/>
                      <a:pt x="152317" y="283742"/>
                      <a:pt x="148901" y="285284"/>
                    </a:cubicBezTo>
                    <a:lnTo>
                      <a:pt x="147109" y="286075"/>
                    </a:lnTo>
                    <a:cubicBezTo>
                      <a:pt x="146192" y="286492"/>
                      <a:pt x="145151" y="286783"/>
                      <a:pt x="144109" y="287117"/>
                    </a:cubicBezTo>
                    <a:cubicBezTo>
                      <a:pt x="141068" y="288075"/>
                      <a:pt x="139151" y="288783"/>
                      <a:pt x="138443" y="290658"/>
                    </a:cubicBezTo>
                    <a:cubicBezTo>
                      <a:pt x="138193" y="291366"/>
                      <a:pt x="138318" y="291825"/>
                      <a:pt x="138776" y="292991"/>
                    </a:cubicBezTo>
                    <a:cubicBezTo>
                      <a:pt x="139360" y="294533"/>
                      <a:pt x="140235" y="296866"/>
                      <a:pt x="138485" y="299741"/>
                    </a:cubicBezTo>
                    <a:cubicBezTo>
                      <a:pt x="136901" y="302324"/>
                      <a:pt x="134277" y="302991"/>
                      <a:pt x="132193" y="303532"/>
                    </a:cubicBezTo>
                    <a:cubicBezTo>
                      <a:pt x="131027" y="303824"/>
                      <a:pt x="129902" y="304115"/>
                      <a:pt x="129319" y="304657"/>
                    </a:cubicBezTo>
                    <a:cubicBezTo>
                      <a:pt x="128444" y="305490"/>
                      <a:pt x="127944" y="306782"/>
                      <a:pt x="127360" y="308240"/>
                    </a:cubicBezTo>
                    <a:cubicBezTo>
                      <a:pt x="126652" y="310073"/>
                      <a:pt x="125819" y="312156"/>
                      <a:pt x="124027" y="313781"/>
                    </a:cubicBezTo>
                    <a:cubicBezTo>
                      <a:pt x="121069" y="316490"/>
                      <a:pt x="117778" y="317781"/>
                      <a:pt x="114861" y="318906"/>
                    </a:cubicBezTo>
                    <a:cubicBezTo>
                      <a:pt x="110362" y="320698"/>
                      <a:pt x="107112" y="321947"/>
                      <a:pt x="105362" y="327447"/>
                    </a:cubicBezTo>
                    <a:cubicBezTo>
                      <a:pt x="104946" y="328739"/>
                      <a:pt x="104862" y="330030"/>
                      <a:pt x="104779" y="331447"/>
                    </a:cubicBezTo>
                    <a:cubicBezTo>
                      <a:pt x="104612" y="334030"/>
                      <a:pt x="104404" y="336946"/>
                      <a:pt x="101987" y="339488"/>
                    </a:cubicBezTo>
                    <a:cubicBezTo>
                      <a:pt x="99196" y="342404"/>
                      <a:pt x="94363" y="342946"/>
                      <a:pt x="90530" y="343404"/>
                    </a:cubicBezTo>
                    <a:cubicBezTo>
                      <a:pt x="89405" y="343529"/>
                      <a:pt x="88322" y="343654"/>
                      <a:pt x="87447" y="343821"/>
                    </a:cubicBezTo>
                    <a:cubicBezTo>
                      <a:pt x="86405" y="344029"/>
                      <a:pt x="85364" y="344237"/>
                      <a:pt x="84364" y="344487"/>
                    </a:cubicBezTo>
                    <a:cubicBezTo>
                      <a:pt x="81447" y="345112"/>
                      <a:pt x="78364" y="345821"/>
                      <a:pt x="75489" y="345821"/>
                    </a:cubicBezTo>
                    <a:cubicBezTo>
                      <a:pt x="70573" y="345821"/>
                      <a:pt x="66323" y="343821"/>
                      <a:pt x="64532" y="336280"/>
                    </a:cubicBezTo>
                    <a:cubicBezTo>
                      <a:pt x="63615" y="332655"/>
                      <a:pt x="63615" y="329697"/>
                      <a:pt x="63615" y="327114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2" name="Полилиния: фигура 131">
                <a:extLst>
                  <a:ext uri="{FF2B5EF4-FFF2-40B4-BE49-F238E27FC236}">
                    <a16:creationId xmlns:a16="http://schemas.microsoft.com/office/drawing/2014/main" id="{7AB4F984-6A0C-49B0-A34C-306AC952932E}"/>
                  </a:ext>
                </a:extLst>
              </p:cNvPr>
              <p:cNvSpPr/>
              <p:nvPr/>
            </p:nvSpPr>
            <p:spPr>
              <a:xfrm>
                <a:off x="1785337" y="4357215"/>
                <a:ext cx="154155" cy="145822"/>
              </a:xfrm>
              <a:custGeom>
                <a:avLst/>
                <a:gdLst>
                  <a:gd name="connsiteX0" fmla="*/ 65089 w 154154"/>
                  <a:gd name="connsiteY0" fmla="*/ 145750 h 145822"/>
                  <a:gd name="connsiteX1" fmla="*/ 79838 w 154154"/>
                  <a:gd name="connsiteY1" fmla="*/ 136375 h 145822"/>
                  <a:gd name="connsiteX2" fmla="*/ 93462 w 154154"/>
                  <a:gd name="connsiteY2" fmla="*/ 127834 h 145822"/>
                  <a:gd name="connsiteX3" fmla="*/ 96420 w 154154"/>
                  <a:gd name="connsiteY3" fmla="*/ 124668 h 145822"/>
                  <a:gd name="connsiteX4" fmla="*/ 105461 w 154154"/>
                  <a:gd name="connsiteY4" fmla="*/ 122501 h 145822"/>
                  <a:gd name="connsiteX5" fmla="*/ 111085 w 154154"/>
                  <a:gd name="connsiteY5" fmla="*/ 123543 h 145822"/>
                  <a:gd name="connsiteX6" fmla="*/ 119626 w 154154"/>
                  <a:gd name="connsiteY6" fmla="*/ 123918 h 145822"/>
                  <a:gd name="connsiteX7" fmla="*/ 133459 w 154154"/>
                  <a:gd name="connsiteY7" fmla="*/ 111627 h 145822"/>
                  <a:gd name="connsiteX8" fmla="*/ 135084 w 154154"/>
                  <a:gd name="connsiteY8" fmla="*/ 103336 h 145822"/>
                  <a:gd name="connsiteX9" fmla="*/ 130626 w 154154"/>
                  <a:gd name="connsiteY9" fmla="*/ 100086 h 145822"/>
                  <a:gd name="connsiteX10" fmla="*/ 123959 w 154154"/>
                  <a:gd name="connsiteY10" fmla="*/ 95003 h 145822"/>
                  <a:gd name="connsiteX11" fmla="*/ 127834 w 154154"/>
                  <a:gd name="connsiteY11" fmla="*/ 77630 h 145822"/>
                  <a:gd name="connsiteX12" fmla="*/ 144791 w 154154"/>
                  <a:gd name="connsiteY12" fmla="*/ 78421 h 145822"/>
                  <a:gd name="connsiteX13" fmla="*/ 155540 w 154154"/>
                  <a:gd name="connsiteY13" fmla="*/ 80296 h 145822"/>
                  <a:gd name="connsiteX14" fmla="*/ 146624 w 154154"/>
                  <a:gd name="connsiteY14" fmla="*/ 68547 h 145822"/>
                  <a:gd name="connsiteX15" fmla="*/ 140750 w 154154"/>
                  <a:gd name="connsiteY15" fmla="*/ 61256 h 145822"/>
                  <a:gd name="connsiteX16" fmla="*/ 138542 w 154154"/>
                  <a:gd name="connsiteY16" fmla="*/ 57881 h 145822"/>
                  <a:gd name="connsiteX17" fmla="*/ 132584 w 154154"/>
                  <a:gd name="connsiteY17" fmla="*/ 46424 h 145822"/>
                  <a:gd name="connsiteX18" fmla="*/ 135042 w 154154"/>
                  <a:gd name="connsiteY18" fmla="*/ 37633 h 145822"/>
                  <a:gd name="connsiteX19" fmla="*/ 136792 w 154154"/>
                  <a:gd name="connsiteY19" fmla="*/ 31717 h 145822"/>
                  <a:gd name="connsiteX20" fmla="*/ 129459 w 154154"/>
                  <a:gd name="connsiteY20" fmla="*/ 25300 h 145822"/>
                  <a:gd name="connsiteX21" fmla="*/ 117293 w 154154"/>
                  <a:gd name="connsiteY21" fmla="*/ 24175 h 145822"/>
                  <a:gd name="connsiteX22" fmla="*/ 112210 w 154154"/>
                  <a:gd name="connsiteY22" fmla="*/ 31217 h 145822"/>
                  <a:gd name="connsiteX23" fmla="*/ 99170 w 154154"/>
                  <a:gd name="connsiteY23" fmla="*/ 43174 h 145822"/>
                  <a:gd name="connsiteX24" fmla="*/ 67172 w 154154"/>
                  <a:gd name="connsiteY24" fmla="*/ 32341 h 145822"/>
                  <a:gd name="connsiteX25" fmla="*/ 69213 w 154154"/>
                  <a:gd name="connsiteY25" fmla="*/ 23759 h 145822"/>
                  <a:gd name="connsiteX26" fmla="*/ 70797 w 154154"/>
                  <a:gd name="connsiteY26" fmla="*/ 19801 h 145822"/>
                  <a:gd name="connsiteX27" fmla="*/ 65339 w 154154"/>
                  <a:gd name="connsiteY27" fmla="*/ 8385 h 145822"/>
                  <a:gd name="connsiteX28" fmla="*/ 59506 w 154154"/>
                  <a:gd name="connsiteY28" fmla="*/ 2344 h 145822"/>
                  <a:gd name="connsiteX29" fmla="*/ 58339 w 154154"/>
                  <a:gd name="connsiteY29" fmla="*/ 5343 h 145822"/>
                  <a:gd name="connsiteX30" fmla="*/ 52381 w 154154"/>
                  <a:gd name="connsiteY30" fmla="*/ 13343 h 145822"/>
                  <a:gd name="connsiteX31" fmla="*/ 41132 w 154154"/>
                  <a:gd name="connsiteY31" fmla="*/ 10051 h 145822"/>
                  <a:gd name="connsiteX32" fmla="*/ 37924 w 154154"/>
                  <a:gd name="connsiteY32" fmla="*/ 7635 h 145822"/>
                  <a:gd name="connsiteX33" fmla="*/ 25092 w 154154"/>
                  <a:gd name="connsiteY33" fmla="*/ 13468 h 145822"/>
                  <a:gd name="connsiteX34" fmla="*/ 17967 w 154154"/>
                  <a:gd name="connsiteY34" fmla="*/ 21009 h 145822"/>
                  <a:gd name="connsiteX35" fmla="*/ 2344 w 154154"/>
                  <a:gd name="connsiteY35" fmla="*/ 33258 h 145822"/>
                  <a:gd name="connsiteX36" fmla="*/ 5718 w 154154"/>
                  <a:gd name="connsiteY36" fmla="*/ 41549 h 145822"/>
                  <a:gd name="connsiteX37" fmla="*/ 12343 w 154154"/>
                  <a:gd name="connsiteY37" fmla="*/ 70714 h 145822"/>
                  <a:gd name="connsiteX38" fmla="*/ 24342 w 154154"/>
                  <a:gd name="connsiteY38" fmla="*/ 93420 h 145822"/>
                  <a:gd name="connsiteX39" fmla="*/ 37341 w 154154"/>
                  <a:gd name="connsiteY39" fmla="*/ 119501 h 145822"/>
                  <a:gd name="connsiteX40" fmla="*/ 60214 w 154154"/>
                  <a:gd name="connsiteY40" fmla="*/ 142083 h 145822"/>
                  <a:gd name="connsiteX41" fmla="*/ 65089 w 154154"/>
                  <a:gd name="connsiteY41" fmla="*/ 145750 h 145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4154" h="145822">
                    <a:moveTo>
                      <a:pt x="65089" y="145750"/>
                    </a:moveTo>
                    <a:cubicBezTo>
                      <a:pt x="69838" y="142041"/>
                      <a:pt x="74880" y="139208"/>
                      <a:pt x="79838" y="136375"/>
                    </a:cubicBezTo>
                    <a:cubicBezTo>
                      <a:pt x="84421" y="133792"/>
                      <a:pt x="89129" y="131126"/>
                      <a:pt x="93462" y="127834"/>
                    </a:cubicBezTo>
                    <a:cubicBezTo>
                      <a:pt x="95545" y="126251"/>
                      <a:pt x="96045" y="125334"/>
                      <a:pt x="96420" y="124668"/>
                    </a:cubicBezTo>
                    <a:cubicBezTo>
                      <a:pt x="97920" y="122001"/>
                      <a:pt x="99378" y="122085"/>
                      <a:pt x="105461" y="122501"/>
                    </a:cubicBezTo>
                    <a:cubicBezTo>
                      <a:pt x="107627" y="122626"/>
                      <a:pt x="109377" y="123126"/>
                      <a:pt x="111085" y="123543"/>
                    </a:cubicBezTo>
                    <a:cubicBezTo>
                      <a:pt x="113918" y="124293"/>
                      <a:pt x="116168" y="124876"/>
                      <a:pt x="119626" y="123918"/>
                    </a:cubicBezTo>
                    <a:cubicBezTo>
                      <a:pt x="123626" y="122835"/>
                      <a:pt x="130167" y="117627"/>
                      <a:pt x="133459" y="111627"/>
                    </a:cubicBezTo>
                    <a:cubicBezTo>
                      <a:pt x="134667" y="109419"/>
                      <a:pt x="135958" y="106211"/>
                      <a:pt x="135084" y="103336"/>
                    </a:cubicBezTo>
                    <a:cubicBezTo>
                      <a:pt x="134542" y="101586"/>
                      <a:pt x="133125" y="101003"/>
                      <a:pt x="130626" y="100086"/>
                    </a:cubicBezTo>
                    <a:cubicBezTo>
                      <a:pt x="128251" y="99211"/>
                      <a:pt x="125293" y="98128"/>
                      <a:pt x="123959" y="95003"/>
                    </a:cubicBezTo>
                    <a:cubicBezTo>
                      <a:pt x="122918" y="92670"/>
                      <a:pt x="125459" y="79588"/>
                      <a:pt x="127834" y="77630"/>
                    </a:cubicBezTo>
                    <a:cubicBezTo>
                      <a:pt x="131667" y="74422"/>
                      <a:pt x="138333" y="76463"/>
                      <a:pt x="144791" y="78421"/>
                    </a:cubicBezTo>
                    <a:cubicBezTo>
                      <a:pt x="148291" y="79504"/>
                      <a:pt x="154040" y="81213"/>
                      <a:pt x="155540" y="80296"/>
                    </a:cubicBezTo>
                    <a:cubicBezTo>
                      <a:pt x="154874" y="78046"/>
                      <a:pt x="149541" y="71922"/>
                      <a:pt x="146624" y="68547"/>
                    </a:cubicBezTo>
                    <a:cubicBezTo>
                      <a:pt x="143999" y="65547"/>
                      <a:pt x="141750" y="62964"/>
                      <a:pt x="140750" y="61256"/>
                    </a:cubicBezTo>
                    <a:cubicBezTo>
                      <a:pt x="140208" y="60339"/>
                      <a:pt x="139416" y="59173"/>
                      <a:pt x="138542" y="57881"/>
                    </a:cubicBezTo>
                    <a:cubicBezTo>
                      <a:pt x="135958" y="54090"/>
                      <a:pt x="133000" y="49798"/>
                      <a:pt x="132584" y="46424"/>
                    </a:cubicBezTo>
                    <a:cubicBezTo>
                      <a:pt x="132167" y="42965"/>
                      <a:pt x="133709" y="40132"/>
                      <a:pt x="135042" y="37633"/>
                    </a:cubicBezTo>
                    <a:cubicBezTo>
                      <a:pt x="136250" y="35424"/>
                      <a:pt x="137250" y="33550"/>
                      <a:pt x="136792" y="31717"/>
                    </a:cubicBezTo>
                    <a:cubicBezTo>
                      <a:pt x="136167" y="29425"/>
                      <a:pt x="133375" y="26967"/>
                      <a:pt x="129459" y="25300"/>
                    </a:cubicBezTo>
                    <a:cubicBezTo>
                      <a:pt x="124876" y="23342"/>
                      <a:pt x="119751" y="22842"/>
                      <a:pt x="117293" y="24175"/>
                    </a:cubicBezTo>
                    <a:cubicBezTo>
                      <a:pt x="114168" y="25842"/>
                      <a:pt x="113293" y="28217"/>
                      <a:pt x="112210" y="31217"/>
                    </a:cubicBezTo>
                    <a:cubicBezTo>
                      <a:pt x="110627" y="35508"/>
                      <a:pt x="108627" y="40841"/>
                      <a:pt x="99170" y="43174"/>
                    </a:cubicBezTo>
                    <a:cubicBezTo>
                      <a:pt x="91087" y="45174"/>
                      <a:pt x="70422" y="44840"/>
                      <a:pt x="67172" y="32341"/>
                    </a:cubicBezTo>
                    <a:cubicBezTo>
                      <a:pt x="66130" y="28383"/>
                      <a:pt x="67839" y="25800"/>
                      <a:pt x="69213" y="23759"/>
                    </a:cubicBezTo>
                    <a:cubicBezTo>
                      <a:pt x="70255" y="22217"/>
                      <a:pt x="70880" y="21176"/>
                      <a:pt x="70797" y="19801"/>
                    </a:cubicBezTo>
                    <a:cubicBezTo>
                      <a:pt x="70672" y="16968"/>
                      <a:pt x="67464" y="11260"/>
                      <a:pt x="65339" y="8385"/>
                    </a:cubicBezTo>
                    <a:cubicBezTo>
                      <a:pt x="61131" y="2760"/>
                      <a:pt x="59673" y="2385"/>
                      <a:pt x="59506" y="2344"/>
                    </a:cubicBezTo>
                    <a:cubicBezTo>
                      <a:pt x="59423" y="2594"/>
                      <a:pt x="58756" y="4260"/>
                      <a:pt x="58339" y="5343"/>
                    </a:cubicBezTo>
                    <a:cubicBezTo>
                      <a:pt x="57214" y="8218"/>
                      <a:pt x="55798" y="11843"/>
                      <a:pt x="52381" y="13343"/>
                    </a:cubicBezTo>
                    <a:cubicBezTo>
                      <a:pt x="46590" y="15926"/>
                      <a:pt x="43299" y="12385"/>
                      <a:pt x="41132" y="10051"/>
                    </a:cubicBezTo>
                    <a:cubicBezTo>
                      <a:pt x="39966" y="8802"/>
                      <a:pt x="38966" y="7718"/>
                      <a:pt x="37924" y="7635"/>
                    </a:cubicBezTo>
                    <a:cubicBezTo>
                      <a:pt x="35466" y="7343"/>
                      <a:pt x="27758" y="11343"/>
                      <a:pt x="25092" y="13468"/>
                    </a:cubicBezTo>
                    <a:cubicBezTo>
                      <a:pt x="22509" y="15551"/>
                      <a:pt x="20301" y="18217"/>
                      <a:pt x="17967" y="21009"/>
                    </a:cubicBezTo>
                    <a:cubicBezTo>
                      <a:pt x="13926" y="25884"/>
                      <a:pt x="9385" y="31217"/>
                      <a:pt x="2344" y="33258"/>
                    </a:cubicBezTo>
                    <a:cubicBezTo>
                      <a:pt x="3843" y="35424"/>
                      <a:pt x="5010" y="38008"/>
                      <a:pt x="5718" y="41549"/>
                    </a:cubicBezTo>
                    <a:cubicBezTo>
                      <a:pt x="7760" y="51882"/>
                      <a:pt x="5968" y="61298"/>
                      <a:pt x="12343" y="70714"/>
                    </a:cubicBezTo>
                    <a:cubicBezTo>
                      <a:pt x="18842" y="80296"/>
                      <a:pt x="23717" y="81129"/>
                      <a:pt x="24342" y="93420"/>
                    </a:cubicBezTo>
                    <a:cubicBezTo>
                      <a:pt x="24925" y="105628"/>
                      <a:pt x="28592" y="110794"/>
                      <a:pt x="37341" y="119501"/>
                    </a:cubicBezTo>
                    <a:cubicBezTo>
                      <a:pt x="44382" y="126542"/>
                      <a:pt x="52548" y="136208"/>
                      <a:pt x="60214" y="142083"/>
                    </a:cubicBezTo>
                    <a:cubicBezTo>
                      <a:pt x="62089" y="143625"/>
                      <a:pt x="63714" y="144750"/>
                      <a:pt x="65089" y="145750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3" name="Полилиния: фигура 132">
                <a:extLst>
                  <a:ext uri="{FF2B5EF4-FFF2-40B4-BE49-F238E27FC236}">
                    <a16:creationId xmlns:a16="http://schemas.microsoft.com/office/drawing/2014/main" id="{9400C51B-6333-4FB7-8DDB-C3D1489C7902}"/>
                  </a:ext>
                </a:extLst>
              </p:cNvPr>
              <p:cNvSpPr/>
              <p:nvPr/>
            </p:nvSpPr>
            <p:spPr>
              <a:xfrm>
                <a:off x="1928924" y="2557982"/>
                <a:ext cx="137490" cy="174987"/>
              </a:xfrm>
              <a:custGeom>
                <a:avLst/>
                <a:gdLst>
                  <a:gd name="connsiteX0" fmla="*/ 18161 w 137489"/>
                  <a:gd name="connsiteY0" fmla="*/ 47460 h 174986"/>
                  <a:gd name="connsiteX1" fmla="*/ 42910 w 137489"/>
                  <a:gd name="connsiteY1" fmla="*/ 103831 h 174986"/>
                  <a:gd name="connsiteX2" fmla="*/ 55367 w 137489"/>
                  <a:gd name="connsiteY2" fmla="*/ 128038 h 174986"/>
                  <a:gd name="connsiteX3" fmla="*/ 64783 w 137489"/>
                  <a:gd name="connsiteY3" fmla="*/ 152078 h 174986"/>
                  <a:gd name="connsiteX4" fmla="*/ 73907 w 137489"/>
                  <a:gd name="connsiteY4" fmla="*/ 173659 h 174986"/>
                  <a:gd name="connsiteX5" fmla="*/ 115987 w 137489"/>
                  <a:gd name="connsiteY5" fmla="*/ 161202 h 174986"/>
                  <a:gd name="connsiteX6" fmla="*/ 124028 w 137489"/>
                  <a:gd name="connsiteY6" fmla="*/ 163702 h 174986"/>
                  <a:gd name="connsiteX7" fmla="*/ 133903 w 137489"/>
                  <a:gd name="connsiteY7" fmla="*/ 155952 h 174986"/>
                  <a:gd name="connsiteX8" fmla="*/ 132486 w 137489"/>
                  <a:gd name="connsiteY8" fmla="*/ 145870 h 174986"/>
                  <a:gd name="connsiteX9" fmla="*/ 135611 w 137489"/>
                  <a:gd name="connsiteY9" fmla="*/ 137412 h 174986"/>
                  <a:gd name="connsiteX10" fmla="*/ 134278 w 137489"/>
                  <a:gd name="connsiteY10" fmla="*/ 118122 h 174986"/>
                  <a:gd name="connsiteX11" fmla="*/ 124195 w 137489"/>
                  <a:gd name="connsiteY11" fmla="*/ 102290 h 174986"/>
                  <a:gd name="connsiteX12" fmla="*/ 124362 w 137489"/>
                  <a:gd name="connsiteY12" fmla="*/ 91707 h 174986"/>
                  <a:gd name="connsiteX13" fmla="*/ 127486 w 137489"/>
                  <a:gd name="connsiteY13" fmla="*/ 82124 h 174986"/>
                  <a:gd name="connsiteX14" fmla="*/ 125695 w 137489"/>
                  <a:gd name="connsiteY14" fmla="*/ 72625 h 174986"/>
                  <a:gd name="connsiteX15" fmla="*/ 128153 w 137489"/>
                  <a:gd name="connsiteY15" fmla="*/ 65126 h 174986"/>
                  <a:gd name="connsiteX16" fmla="*/ 124612 w 137489"/>
                  <a:gd name="connsiteY16" fmla="*/ 57126 h 174986"/>
                  <a:gd name="connsiteX17" fmla="*/ 114321 w 137489"/>
                  <a:gd name="connsiteY17" fmla="*/ 48502 h 174986"/>
                  <a:gd name="connsiteX18" fmla="*/ 115362 w 137489"/>
                  <a:gd name="connsiteY18" fmla="*/ 38086 h 174986"/>
                  <a:gd name="connsiteX19" fmla="*/ 94197 w 137489"/>
                  <a:gd name="connsiteY19" fmla="*/ 32045 h 174986"/>
                  <a:gd name="connsiteX20" fmla="*/ 70158 w 137489"/>
                  <a:gd name="connsiteY20" fmla="*/ 18838 h 174986"/>
                  <a:gd name="connsiteX21" fmla="*/ 52742 w 137489"/>
                  <a:gd name="connsiteY21" fmla="*/ 2964 h 174986"/>
                  <a:gd name="connsiteX22" fmla="*/ 37368 w 137489"/>
                  <a:gd name="connsiteY22" fmla="*/ 9797 h 174986"/>
                  <a:gd name="connsiteX23" fmla="*/ 24578 w 137489"/>
                  <a:gd name="connsiteY23" fmla="*/ 9130 h 174986"/>
                  <a:gd name="connsiteX24" fmla="*/ 2454 w 137489"/>
                  <a:gd name="connsiteY24" fmla="*/ 3964 h 174986"/>
                  <a:gd name="connsiteX25" fmla="*/ 9745 w 137489"/>
                  <a:gd name="connsiteY25" fmla="*/ 23587 h 174986"/>
                  <a:gd name="connsiteX26" fmla="*/ 18161 w 137489"/>
                  <a:gd name="connsiteY26" fmla="*/ 47460 h 174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37489" h="174986">
                    <a:moveTo>
                      <a:pt x="18161" y="47460"/>
                    </a:moveTo>
                    <a:cubicBezTo>
                      <a:pt x="25994" y="66417"/>
                      <a:pt x="34535" y="85083"/>
                      <a:pt x="42910" y="103831"/>
                    </a:cubicBezTo>
                    <a:cubicBezTo>
                      <a:pt x="46701" y="112289"/>
                      <a:pt x="51742" y="119663"/>
                      <a:pt x="55367" y="128038"/>
                    </a:cubicBezTo>
                    <a:cubicBezTo>
                      <a:pt x="58742" y="135912"/>
                      <a:pt x="61825" y="144078"/>
                      <a:pt x="64783" y="152078"/>
                    </a:cubicBezTo>
                    <a:cubicBezTo>
                      <a:pt x="67408" y="159202"/>
                      <a:pt x="68199" y="168076"/>
                      <a:pt x="73907" y="173659"/>
                    </a:cubicBezTo>
                    <a:cubicBezTo>
                      <a:pt x="81990" y="181492"/>
                      <a:pt x="103072" y="156786"/>
                      <a:pt x="115987" y="161202"/>
                    </a:cubicBezTo>
                    <a:cubicBezTo>
                      <a:pt x="120112" y="162577"/>
                      <a:pt x="117779" y="165326"/>
                      <a:pt x="124028" y="163702"/>
                    </a:cubicBezTo>
                    <a:cubicBezTo>
                      <a:pt x="127653" y="162785"/>
                      <a:pt x="132569" y="159660"/>
                      <a:pt x="133903" y="155952"/>
                    </a:cubicBezTo>
                    <a:cubicBezTo>
                      <a:pt x="135528" y="151411"/>
                      <a:pt x="132736" y="150036"/>
                      <a:pt x="132486" y="145870"/>
                    </a:cubicBezTo>
                    <a:cubicBezTo>
                      <a:pt x="132111" y="140120"/>
                      <a:pt x="133028" y="141537"/>
                      <a:pt x="135611" y="137412"/>
                    </a:cubicBezTo>
                    <a:cubicBezTo>
                      <a:pt x="139986" y="130496"/>
                      <a:pt x="141152" y="125204"/>
                      <a:pt x="134278" y="118122"/>
                    </a:cubicBezTo>
                    <a:cubicBezTo>
                      <a:pt x="127528" y="111164"/>
                      <a:pt x="123570" y="113039"/>
                      <a:pt x="124195" y="102290"/>
                    </a:cubicBezTo>
                    <a:cubicBezTo>
                      <a:pt x="124403" y="98790"/>
                      <a:pt x="124237" y="95082"/>
                      <a:pt x="124362" y="91707"/>
                    </a:cubicBezTo>
                    <a:cubicBezTo>
                      <a:pt x="124570" y="87207"/>
                      <a:pt x="126528" y="85749"/>
                      <a:pt x="127486" y="82124"/>
                    </a:cubicBezTo>
                    <a:cubicBezTo>
                      <a:pt x="128445" y="78625"/>
                      <a:pt x="125612" y="75833"/>
                      <a:pt x="125695" y="72625"/>
                    </a:cubicBezTo>
                    <a:cubicBezTo>
                      <a:pt x="125778" y="70084"/>
                      <a:pt x="128320" y="67501"/>
                      <a:pt x="128153" y="65126"/>
                    </a:cubicBezTo>
                    <a:cubicBezTo>
                      <a:pt x="127903" y="61043"/>
                      <a:pt x="128653" y="59959"/>
                      <a:pt x="124612" y="57126"/>
                    </a:cubicBezTo>
                    <a:cubicBezTo>
                      <a:pt x="120695" y="54377"/>
                      <a:pt x="115571" y="53835"/>
                      <a:pt x="114321" y="48502"/>
                    </a:cubicBezTo>
                    <a:cubicBezTo>
                      <a:pt x="113404" y="44586"/>
                      <a:pt x="117987" y="42628"/>
                      <a:pt x="115362" y="38086"/>
                    </a:cubicBezTo>
                    <a:cubicBezTo>
                      <a:pt x="112113" y="32462"/>
                      <a:pt x="99614" y="33628"/>
                      <a:pt x="94197" y="32045"/>
                    </a:cubicBezTo>
                    <a:cubicBezTo>
                      <a:pt x="85240" y="29378"/>
                      <a:pt x="75032" y="27962"/>
                      <a:pt x="70158" y="18838"/>
                    </a:cubicBezTo>
                    <a:cubicBezTo>
                      <a:pt x="66158" y="11296"/>
                      <a:pt x="63616" y="-494"/>
                      <a:pt x="52742" y="2964"/>
                    </a:cubicBezTo>
                    <a:cubicBezTo>
                      <a:pt x="45909" y="5130"/>
                      <a:pt x="42118" y="8380"/>
                      <a:pt x="37368" y="9797"/>
                    </a:cubicBezTo>
                    <a:cubicBezTo>
                      <a:pt x="34035" y="10797"/>
                      <a:pt x="30244" y="10880"/>
                      <a:pt x="24578" y="9130"/>
                    </a:cubicBezTo>
                    <a:cubicBezTo>
                      <a:pt x="22578" y="8505"/>
                      <a:pt x="2329" y="4755"/>
                      <a:pt x="2454" y="3964"/>
                    </a:cubicBezTo>
                    <a:cubicBezTo>
                      <a:pt x="1454" y="10255"/>
                      <a:pt x="7496" y="17796"/>
                      <a:pt x="9745" y="23587"/>
                    </a:cubicBezTo>
                    <a:cubicBezTo>
                      <a:pt x="12870" y="31212"/>
                      <a:pt x="14953" y="39669"/>
                      <a:pt x="18161" y="47460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4" name="Полилиния: фигура 133">
                <a:extLst>
                  <a:ext uri="{FF2B5EF4-FFF2-40B4-BE49-F238E27FC236}">
                    <a16:creationId xmlns:a16="http://schemas.microsoft.com/office/drawing/2014/main" id="{69786A25-A9BE-42EC-BAA3-855EB21060E7}"/>
                  </a:ext>
                </a:extLst>
              </p:cNvPr>
              <p:cNvSpPr/>
              <p:nvPr/>
            </p:nvSpPr>
            <p:spPr>
              <a:xfrm>
                <a:off x="1960120" y="4596614"/>
                <a:ext cx="170820" cy="158321"/>
              </a:xfrm>
              <a:custGeom>
                <a:avLst/>
                <a:gdLst>
                  <a:gd name="connsiteX0" fmla="*/ 135620 w 170820"/>
                  <a:gd name="connsiteY0" fmla="*/ 59381 h 158321"/>
                  <a:gd name="connsiteX1" fmla="*/ 137495 w 170820"/>
                  <a:gd name="connsiteY1" fmla="*/ 53340 h 158321"/>
                  <a:gd name="connsiteX2" fmla="*/ 137495 w 170820"/>
                  <a:gd name="connsiteY2" fmla="*/ 48215 h 158321"/>
                  <a:gd name="connsiteX3" fmla="*/ 131662 w 170820"/>
                  <a:gd name="connsiteY3" fmla="*/ 44174 h 158321"/>
                  <a:gd name="connsiteX4" fmla="*/ 125246 w 170820"/>
                  <a:gd name="connsiteY4" fmla="*/ 40091 h 158321"/>
                  <a:gd name="connsiteX5" fmla="*/ 118955 w 170820"/>
                  <a:gd name="connsiteY5" fmla="*/ 23050 h 158321"/>
                  <a:gd name="connsiteX6" fmla="*/ 108289 w 170820"/>
                  <a:gd name="connsiteY6" fmla="*/ 26258 h 158321"/>
                  <a:gd name="connsiteX7" fmla="*/ 103748 w 170820"/>
                  <a:gd name="connsiteY7" fmla="*/ 25300 h 158321"/>
                  <a:gd name="connsiteX8" fmla="*/ 96248 w 170820"/>
                  <a:gd name="connsiteY8" fmla="*/ 12926 h 158321"/>
                  <a:gd name="connsiteX9" fmla="*/ 96582 w 170820"/>
                  <a:gd name="connsiteY9" fmla="*/ 6802 h 158321"/>
                  <a:gd name="connsiteX10" fmla="*/ 96832 w 170820"/>
                  <a:gd name="connsiteY10" fmla="*/ 2677 h 158321"/>
                  <a:gd name="connsiteX11" fmla="*/ 95040 w 170820"/>
                  <a:gd name="connsiteY11" fmla="*/ 2344 h 158321"/>
                  <a:gd name="connsiteX12" fmla="*/ 94998 w 170820"/>
                  <a:gd name="connsiteY12" fmla="*/ 2344 h 158321"/>
                  <a:gd name="connsiteX13" fmla="*/ 87041 w 170820"/>
                  <a:gd name="connsiteY13" fmla="*/ 8427 h 158321"/>
                  <a:gd name="connsiteX14" fmla="*/ 67167 w 170820"/>
                  <a:gd name="connsiteY14" fmla="*/ 19426 h 158321"/>
                  <a:gd name="connsiteX15" fmla="*/ 61084 w 170820"/>
                  <a:gd name="connsiteY15" fmla="*/ 16218 h 158321"/>
                  <a:gd name="connsiteX16" fmla="*/ 55710 w 170820"/>
                  <a:gd name="connsiteY16" fmla="*/ 18926 h 158321"/>
                  <a:gd name="connsiteX17" fmla="*/ 56376 w 170820"/>
                  <a:gd name="connsiteY17" fmla="*/ 24259 h 158321"/>
                  <a:gd name="connsiteX18" fmla="*/ 52252 w 170820"/>
                  <a:gd name="connsiteY18" fmla="*/ 48882 h 158321"/>
                  <a:gd name="connsiteX19" fmla="*/ 48419 w 170820"/>
                  <a:gd name="connsiteY19" fmla="*/ 55006 h 158321"/>
                  <a:gd name="connsiteX20" fmla="*/ 39044 w 170820"/>
                  <a:gd name="connsiteY20" fmla="*/ 69672 h 158321"/>
                  <a:gd name="connsiteX21" fmla="*/ 29712 w 170820"/>
                  <a:gd name="connsiteY21" fmla="*/ 79088 h 158321"/>
                  <a:gd name="connsiteX22" fmla="*/ 21462 w 170820"/>
                  <a:gd name="connsiteY22" fmla="*/ 87170 h 158321"/>
                  <a:gd name="connsiteX23" fmla="*/ 19254 w 170820"/>
                  <a:gd name="connsiteY23" fmla="*/ 91754 h 158321"/>
                  <a:gd name="connsiteX24" fmla="*/ 14963 w 170820"/>
                  <a:gd name="connsiteY24" fmla="*/ 99003 h 158321"/>
                  <a:gd name="connsiteX25" fmla="*/ 4630 w 170820"/>
                  <a:gd name="connsiteY25" fmla="*/ 104794 h 158321"/>
                  <a:gd name="connsiteX26" fmla="*/ 2839 w 170820"/>
                  <a:gd name="connsiteY26" fmla="*/ 112085 h 158321"/>
                  <a:gd name="connsiteX27" fmla="*/ 14546 w 170820"/>
                  <a:gd name="connsiteY27" fmla="*/ 134750 h 158321"/>
                  <a:gd name="connsiteX28" fmla="*/ 15046 w 170820"/>
                  <a:gd name="connsiteY28" fmla="*/ 151749 h 158321"/>
                  <a:gd name="connsiteX29" fmla="*/ 58460 w 170820"/>
                  <a:gd name="connsiteY29" fmla="*/ 150041 h 158321"/>
                  <a:gd name="connsiteX30" fmla="*/ 63876 w 170820"/>
                  <a:gd name="connsiteY30" fmla="*/ 146291 h 158321"/>
                  <a:gd name="connsiteX31" fmla="*/ 77583 w 170820"/>
                  <a:gd name="connsiteY31" fmla="*/ 146708 h 158321"/>
                  <a:gd name="connsiteX32" fmla="*/ 83416 w 170820"/>
                  <a:gd name="connsiteY32" fmla="*/ 153457 h 158321"/>
                  <a:gd name="connsiteX33" fmla="*/ 92374 w 170820"/>
                  <a:gd name="connsiteY33" fmla="*/ 157748 h 158321"/>
                  <a:gd name="connsiteX34" fmla="*/ 104581 w 170820"/>
                  <a:gd name="connsiteY34" fmla="*/ 153124 h 158321"/>
                  <a:gd name="connsiteX35" fmla="*/ 104998 w 170820"/>
                  <a:gd name="connsiteY35" fmla="*/ 148624 h 158321"/>
                  <a:gd name="connsiteX36" fmla="*/ 102456 w 170820"/>
                  <a:gd name="connsiteY36" fmla="*/ 143291 h 158321"/>
                  <a:gd name="connsiteX37" fmla="*/ 109997 w 170820"/>
                  <a:gd name="connsiteY37" fmla="*/ 126959 h 158321"/>
                  <a:gd name="connsiteX38" fmla="*/ 116413 w 170820"/>
                  <a:gd name="connsiteY38" fmla="*/ 120793 h 158321"/>
                  <a:gd name="connsiteX39" fmla="*/ 116580 w 170820"/>
                  <a:gd name="connsiteY39" fmla="*/ 116252 h 158321"/>
                  <a:gd name="connsiteX40" fmla="*/ 117872 w 170820"/>
                  <a:gd name="connsiteY40" fmla="*/ 107836 h 158321"/>
                  <a:gd name="connsiteX41" fmla="*/ 128329 w 170820"/>
                  <a:gd name="connsiteY41" fmla="*/ 104169 h 158321"/>
                  <a:gd name="connsiteX42" fmla="*/ 134245 w 170820"/>
                  <a:gd name="connsiteY42" fmla="*/ 103878 h 158321"/>
                  <a:gd name="connsiteX43" fmla="*/ 139203 w 170820"/>
                  <a:gd name="connsiteY43" fmla="*/ 100794 h 158321"/>
                  <a:gd name="connsiteX44" fmla="*/ 146453 w 170820"/>
                  <a:gd name="connsiteY44" fmla="*/ 96628 h 158321"/>
                  <a:gd name="connsiteX45" fmla="*/ 155994 w 170820"/>
                  <a:gd name="connsiteY45" fmla="*/ 96961 h 158321"/>
                  <a:gd name="connsiteX46" fmla="*/ 162827 w 170820"/>
                  <a:gd name="connsiteY46" fmla="*/ 97378 h 158321"/>
                  <a:gd name="connsiteX47" fmla="*/ 167993 w 170820"/>
                  <a:gd name="connsiteY47" fmla="*/ 94253 h 158321"/>
                  <a:gd name="connsiteX48" fmla="*/ 166993 w 170820"/>
                  <a:gd name="connsiteY48" fmla="*/ 87546 h 158321"/>
                  <a:gd name="connsiteX49" fmla="*/ 165243 w 170820"/>
                  <a:gd name="connsiteY49" fmla="*/ 78255 h 158321"/>
                  <a:gd name="connsiteX50" fmla="*/ 168201 w 170820"/>
                  <a:gd name="connsiteY50" fmla="*/ 74297 h 158321"/>
                  <a:gd name="connsiteX51" fmla="*/ 170326 w 170820"/>
                  <a:gd name="connsiteY51" fmla="*/ 72047 h 158321"/>
                  <a:gd name="connsiteX52" fmla="*/ 169034 w 170820"/>
                  <a:gd name="connsiteY52" fmla="*/ 69672 h 158321"/>
                  <a:gd name="connsiteX53" fmla="*/ 157244 w 170820"/>
                  <a:gd name="connsiteY53" fmla="*/ 68797 h 158321"/>
                  <a:gd name="connsiteX54" fmla="*/ 153494 w 170820"/>
                  <a:gd name="connsiteY54" fmla="*/ 71005 h 158321"/>
                  <a:gd name="connsiteX55" fmla="*/ 143453 w 170820"/>
                  <a:gd name="connsiteY55" fmla="*/ 73630 h 158321"/>
                  <a:gd name="connsiteX56" fmla="*/ 135745 w 170820"/>
                  <a:gd name="connsiteY56" fmla="*/ 62047 h 158321"/>
                  <a:gd name="connsiteX57" fmla="*/ 135620 w 170820"/>
                  <a:gd name="connsiteY57" fmla="*/ 59381 h 15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170820" h="158321">
                    <a:moveTo>
                      <a:pt x="135620" y="59381"/>
                    </a:moveTo>
                    <a:cubicBezTo>
                      <a:pt x="135495" y="56590"/>
                      <a:pt x="136620" y="54715"/>
                      <a:pt x="137495" y="53340"/>
                    </a:cubicBezTo>
                    <a:cubicBezTo>
                      <a:pt x="138537" y="51632"/>
                      <a:pt x="138995" y="50882"/>
                      <a:pt x="137495" y="48215"/>
                    </a:cubicBezTo>
                    <a:cubicBezTo>
                      <a:pt x="136287" y="46132"/>
                      <a:pt x="134037" y="45174"/>
                      <a:pt x="131662" y="44174"/>
                    </a:cubicBezTo>
                    <a:cubicBezTo>
                      <a:pt x="129329" y="43215"/>
                      <a:pt x="126954" y="42216"/>
                      <a:pt x="125246" y="40091"/>
                    </a:cubicBezTo>
                    <a:cubicBezTo>
                      <a:pt x="122955" y="37258"/>
                      <a:pt x="120038" y="27925"/>
                      <a:pt x="118955" y="23050"/>
                    </a:cubicBezTo>
                    <a:cubicBezTo>
                      <a:pt x="114789" y="25175"/>
                      <a:pt x="111247" y="26258"/>
                      <a:pt x="108289" y="26258"/>
                    </a:cubicBezTo>
                    <a:cubicBezTo>
                      <a:pt x="106623" y="26258"/>
                      <a:pt x="105123" y="25925"/>
                      <a:pt x="103748" y="25300"/>
                    </a:cubicBezTo>
                    <a:cubicBezTo>
                      <a:pt x="99956" y="23550"/>
                      <a:pt x="97498" y="19467"/>
                      <a:pt x="96248" y="12926"/>
                    </a:cubicBezTo>
                    <a:cubicBezTo>
                      <a:pt x="95873" y="10926"/>
                      <a:pt x="96248" y="8718"/>
                      <a:pt x="96582" y="6802"/>
                    </a:cubicBezTo>
                    <a:cubicBezTo>
                      <a:pt x="96832" y="5427"/>
                      <a:pt x="97207" y="3177"/>
                      <a:pt x="96832" y="2677"/>
                    </a:cubicBezTo>
                    <a:cubicBezTo>
                      <a:pt x="96748" y="2552"/>
                      <a:pt x="96207" y="2344"/>
                      <a:pt x="95040" y="2344"/>
                    </a:cubicBezTo>
                    <a:lnTo>
                      <a:pt x="94998" y="2344"/>
                    </a:lnTo>
                    <a:cubicBezTo>
                      <a:pt x="93665" y="2344"/>
                      <a:pt x="89666" y="6010"/>
                      <a:pt x="87041" y="8427"/>
                    </a:cubicBezTo>
                    <a:cubicBezTo>
                      <a:pt x="80958" y="14009"/>
                      <a:pt x="74042" y="20259"/>
                      <a:pt x="67167" y="19426"/>
                    </a:cubicBezTo>
                    <a:cubicBezTo>
                      <a:pt x="64876" y="19134"/>
                      <a:pt x="62876" y="18051"/>
                      <a:pt x="61084" y="16218"/>
                    </a:cubicBezTo>
                    <a:cubicBezTo>
                      <a:pt x="59335" y="17217"/>
                      <a:pt x="57543" y="18093"/>
                      <a:pt x="55710" y="18926"/>
                    </a:cubicBezTo>
                    <a:cubicBezTo>
                      <a:pt x="55918" y="20842"/>
                      <a:pt x="56168" y="22634"/>
                      <a:pt x="56376" y="24259"/>
                    </a:cubicBezTo>
                    <a:cubicBezTo>
                      <a:pt x="57668" y="33508"/>
                      <a:pt x="58418" y="39091"/>
                      <a:pt x="52252" y="48882"/>
                    </a:cubicBezTo>
                    <a:lnTo>
                      <a:pt x="48419" y="55006"/>
                    </a:lnTo>
                    <a:cubicBezTo>
                      <a:pt x="45211" y="60131"/>
                      <a:pt x="41877" y="65464"/>
                      <a:pt x="39044" y="69672"/>
                    </a:cubicBezTo>
                    <a:cubicBezTo>
                      <a:pt x="36295" y="73713"/>
                      <a:pt x="32962" y="76463"/>
                      <a:pt x="29712" y="79088"/>
                    </a:cubicBezTo>
                    <a:cubicBezTo>
                      <a:pt x="26712" y="81546"/>
                      <a:pt x="23879" y="83837"/>
                      <a:pt x="21462" y="87170"/>
                    </a:cubicBezTo>
                    <a:cubicBezTo>
                      <a:pt x="20421" y="88629"/>
                      <a:pt x="19879" y="90129"/>
                      <a:pt x="19254" y="91754"/>
                    </a:cubicBezTo>
                    <a:cubicBezTo>
                      <a:pt x="18379" y="94045"/>
                      <a:pt x="17421" y="96670"/>
                      <a:pt x="14963" y="99003"/>
                    </a:cubicBezTo>
                    <a:cubicBezTo>
                      <a:pt x="12296" y="101503"/>
                      <a:pt x="8505" y="103211"/>
                      <a:pt x="4630" y="104794"/>
                    </a:cubicBezTo>
                    <a:cubicBezTo>
                      <a:pt x="4714" y="107086"/>
                      <a:pt x="3630" y="108210"/>
                      <a:pt x="2839" y="112085"/>
                    </a:cubicBezTo>
                    <a:cubicBezTo>
                      <a:pt x="422" y="123668"/>
                      <a:pt x="7255" y="126959"/>
                      <a:pt x="14546" y="134750"/>
                    </a:cubicBezTo>
                    <a:cubicBezTo>
                      <a:pt x="20629" y="141250"/>
                      <a:pt x="19463" y="146791"/>
                      <a:pt x="15046" y="151749"/>
                    </a:cubicBezTo>
                    <a:cubicBezTo>
                      <a:pt x="29253" y="153540"/>
                      <a:pt x="49002" y="153582"/>
                      <a:pt x="58460" y="150041"/>
                    </a:cubicBezTo>
                    <a:cubicBezTo>
                      <a:pt x="61001" y="149083"/>
                      <a:pt x="62459" y="147666"/>
                      <a:pt x="63876" y="146291"/>
                    </a:cubicBezTo>
                    <a:cubicBezTo>
                      <a:pt x="67209" y="143041"/>
                      <a:pt x="70167" y="141166"/>
                      <a:pt x="77583" y="146708"/>
                    </a:cubicBezTo>
                    <a:cubicBezTo>
                      <a:pt x="80625" y="148957"/>
                      <a:pt x="82166" y="151457"/>
                      <a:pt x="83416" y="153457"/>
                    </a:cubicBezTo>
                    <a:cubicBezTo>
                      <a:pt x="85416" y="156624"/>
                      <a:pt x="86416" y="158207"/>
                      <a:pt x="92374" y="157748"/>
                    </a:cubicBezTo>
                    <a:cubicBezTo>
                      <a:pt x="95040" y="157540"/>
                      <a:pt x="103414" y="154499"/>
                      <a:pt x="104581" y="153124"/>
                    </a:cubicBezTo>
                    <a:cubicBezTo>
                      <a:pt x="106539" y="150457"/>
                      <a:pt x="106248" y="150124"/>
                      <a:pt x="104998" y="148624"/>
                    </a:cubicBezTo>
                    <a:cubicBezTo>
                      <a:pt x="103998" y="147458"/>
                      <a:pt x="102665" y="145874"/>
                      <a:pt x="102456" y="143291"/>
                    </a:cubicBezTo>
                    <a:cubicBezTo>
                      <a:pt x="101581" y="132500"/>
                      <a:pt x="105873" y="129667"/>
                      <a:pt x="109997" y="126959"/>
                    </a:cubicBezTo>
                    <a:cubicBezTo>
                      <a:pt x="112372" y="125417"/>
                      <a:pt x="114580" y="123959"/>
                      <a:pt x="116413" y="120793"/>
                    </a:cubicBezTo>
                    <a:cubicBezTo>
                      <a:pt x="117455" y="118960"/>
                      <a:pt x="117122" y="117876"/>
                      <a:pt x="116580" y="116252"/>
                    </a:cubicBezTo>
                    <a:cubicBezTo>
                      <a:pt x="115913" y="114169"/>
                      <a:pt x="114997" y="111294"/>
                      <a:pt x="117872" y="107836"/>
                    </a:cubicBezTo>
                    <a:cubicBezTo>
                      <a:pt x="121496" y="103461"/>
                      <a:pt x="125121" y="103878"/>
                      <a:pt x="128329" y="104169"/>
                    </a:cubicBezTo>
                    <a:cubicBezTo>
                      <a:pt x="130246" y="104377"/>
                      <a:pt x="132079" y="104586"/>
                      <a:pt x="134245" y="103878"/>
                    </a:cubicBezTo>
                    <a:cubicBezTo>
                      <a:pt x="136412" y="103169"/>
                      <a:pt x="137704" y="102086"/>
                      <a:pt x="139203" y="100794"/>
                    </a:cubicBezTo>
                    <a:cubicBezTo>
                      <a:pt x="140995" y="99295"/>
                      <a:pt x="142995" y="97586"/>
                      <a:pt x="146453" y="96628"/>
                    </a:cubicBezTo>
                    <a:cubicBezTo>
                      <a:pt x="149619" y="95753"/>
                      <a:pt x="152869" y="96378"/>
                      <a:pt x="155994" y="96961"/>
                    </a:cubicBezTo>
                    <a:cubicBezTo>
                      <a:pt x="158577" y="97461"/>
                      <a:pt x="161035" y="97961"/>
                      <a:pt x="162827" y="97378"/>
                    </a:cubicBezTo>
                    <a:cubicBezTo>
                      <a:pt x="165618" y="96503"/>
                      <a:pt x="167368" y="95461"/>
                      <a:pt x="167993" y="94253"/>
                    </a:cubicBezTo>
                    <a:cubicBezTo>
                      <a:pt x="168784" y="92712"/>
                      <a:pt x="167951" y="90295"/>
                      <a:pt x="166993" y="87546"/>
                    </a:cubicBezTo>
                    <a:cubicBezTo>
                      <a:pt x="166035" y="84754"/>
                      <a:pt x="164910" y="81588"/>
                      <a:pt x="165243" y="78255"/>
                    </a:cubicBezTo>
                    <a:cubicBezTo>
                      <a:pt x="165410" y="76421"/>
                      <a:pt x="166910" y="75296"/>
                      <a:pt x="168201" y="74297"/>
                    </a:cubicBezTo>
                    <a:cubicBezTo>
                      <a:pt x="169118" y="73588"/>
                      <a:pt x="170243" y="72713"/>
                      <a:pt x="170326" y="72047"/>
                    </a:cubicBezTo>
                    <a:cubicBezTo>
                      <a:pt x="170368" y="71797"/>
                      <a:pt x="170284" y="71088"/>
                      <a:pt x="169034" y="69672"/>
                    </a:cubicBezTo>
                    <a:cubicBezTo>
                      <a:pt x="167785" y="68839"/>
                      <a:pt x="159785" y="68297"/>
                      <a:pt x="157244" y="68797"/>
                    </a:cubicBezTo>
                    <a:cubicBezTo>
                      <a:pt x="155661" y="69089"/>
                      <a:pt x="154661" y="69963"/>
                      <a:pt x="153494" y="71005"/>
                    </a:cubicBezTo>
                    <a:cubicBezTo>
                      <a:pt x="151411" y="72838"/>
                      <a:pt x="148828" y="75088"/>
                      <a:pt x="143453" y="73630"/>
                    </a:cubicBezTo>
                    <a:cubicBezTo>
                      <a:pt x="135370" y="71463"/>
                      <a:pt x="135579" y="66006"/>
                      <a:pt x="135745" y="62047"/>
                    </a:cubicBezTo>
                    <a:cubicBezTo>
                      <a:pt x="135620" y="61172"/>
                      <a:pt x="135662" y="60256"/>
                      <a:pt x="135620" y="59381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5" name="Полилиния: фигура 134">
                <a:extLst>
                  <a:ext uri="{FF2B5EF4-FFF2-40B4-BE49-F238E27FC236}">
                    <a16:creationId xmlns:a16="http://schemas.microsoft.com/office/drawing/2014/main" id="{B1639620-D1C6-483D-9568-EFFF3FB8762E}"/>
                  </a:ext>
                </a:extLst>
              </p:cNvPr>
              <p:cNvSpPr/>
              <p:nvPr/>
            </p:nvSpPr>
            <p:spPr>
              <a:xfrm>
                <a:off x="1941785" y="3931081"/>
                <a:ext cx="391637" cy="429134"/>
              </a:xfrm>
              <a:custGeom>
                <a:avLst/>
                <a:gdLst>
                  <a:gd name="connsiteX0" fmla="*/ 384105 w 391636"/>
                  <a:gd name="connsiteY0" fmla="*/ 58089 h 429134"/>
                  <a:gd name="connsiteX1" fmla="*/ 388563 w 391636"/>
                  <a:gd name="connsiteY1" fmla="*/ 78671 h 429134"/>
                  <a:gd name="connsiteX2" fmla="*/ 388813 w 391636"/>
                  <a:gd name="connsiteY2" fmla="*/ 84962 h 429134"/>
                  <a:gd name="connsiteX3" fmla="*/ 386063 w 391636"/>
                  <a:gd name="connsiteY3" fmla="*/ 99253 h 429134"/>
                  <a:gd name="connsiteX4" fmla="*/ 380355 w 391636"/>
                  <a:gd name="connsiteY4" fmla="*/ 102086 h 429134"/>
                  <a:gd name="connsiteX5" fmla="*/ 376231 w 391636"/>
                  <a:gd name="connsiteY5" fmla="*/ 103586 h 429134"/>
                  <a:gd name="connsiteX6" fmla="*/ 369856 w 391636"/>
                  <a:gd name="connsiteY6" fmla="*/ 108210 h 429134"/>
                  <a:gd name="connsiteX7" fmla="*/ 367356 w 391636"/>
                  <a:gd name="connsiteY7" fmla="*/ 110460 h 429134"/>
                  <a:gd name="connsiteX8" fmla="*/ 355941 w 391636"/>
                  <a:gd name="connsiteY8" fmla="*/ 118960 h 429134"/>
                  <a:gd name="connsiteX9" fmla="*/ 350483 w 391636"/>
                  <a:gd name="connsiteY9" fmla="*/ 122751 h 429134"/>
                  <a:gd name="connsiteX10" fmla="*/ 343858 w 391636"/>
                  <a:gd name="connsiteY10" fmla="*/ 131584 h 429134"/>
                  <a:gd name="connsiteX11" fmla="*/ 349816 w 391636"/>
                  <a:gd name="connsiteY11" fmla="*/ 139541 h 429134"/>
                  <a:gd name="connsiteX12" fmla="*/ 354107 w 391636"/>
                  <a:gd name="connsiteY12" fmla="*/ 143083 h 429134"/>
                  <a:gd name="connsiteX13" fmla="*/ 356607 w 391636"/>
                  <a:gd name="connsiteY13" fmla="*/ 146707 h 429134"/>
                  <a:gd name="connsiteX14" fmla="*/ 354941 w 391636"/>
                  <a:gd name="connsiteY14" fmla="*/ 148374 h 429134"/>
                  <a:gd name="connsiteX15" fmla="*/ 350316 w 391636"/>
                  <a:gd name="connsiteY15" fmla="*/ 156665 h 429134"/>
                  <a:gd name="connsiteX16" fmla="*/ 354441 w 391636"/>
                  <a:gd name="connsiteY16" fmla="*/ 166331 h 429134"/>
                  <a:gd name="connsiteX17" fmla="*/ 358065 w 391636"/>
                  <a:gd name="connsiteY17" fmla="*/ 173372 h 429134"/>
                  <a:gd name="connsiteX18" fmla="*/ 356649 w 391636"/>
                  <a:gd name="connsiteY18" fmla="*/ 175789 h 429134"/>
                  <a:gd name="connsiteX19" fmla="*/ 353191 w 391636"/>
                  <a:gd name="connsiteY19" fmla="*/ 179247 h 429134"/>
                  <a:gd name="connsiteX20" fmla="*/ 349816 w 391636"/>
                  <a:gd name="connsiteY20" fmla="*/ 179247 h 429134"/>
                  <a:gd name="connsiteX21" fmla="*/ 350899 w 391636"/>
                  <a:gd name="connsiteY21" fmla="*/ 182455 h 429134"/>
                  <a:gd name="connsiteX22" fmla="*/ 351233 w 391636"/>
                  <a:gd name="connsiteY22" fmla="*/ 186330 h 429134"/>
                  <a:gd name="connsiteX23" fmla="*/ 346608 w 391636"/>
                  <a:gd name="connsiteY23" fmla="*/ 188163 h 429134"/>
                  <a:gd name="connsiteX24" fmla="*/ 340067 w 391636"/>
                  <a:gd name="connsiteY24" fmla="*/ 190496 h 429134"/>
                  <a:gd name="connsiteX25" fmla="*/ 334776 w 391636"/>
                  <a:gd name="connsiteY25" fmla="*/ 196787 h 429134"/>
                  <a:gd name="connsiteX26" fmla="*/ 326818 w 391636"/>
                  <a:gd name="connsiteY26" fmla="*/ 201412 h 429134"/>
                  <a:gd name="connsiteX27" fmla="*/ 313902 w 391636"/>
                  <a:gd name="connsiteY27" fmla="*/ 192912 h 429134"/>
                  <a:gd name="connsiteX28" fmla="*/ 290654 w 391636"/>
                  <a:gd name="connsiteY28" fmla="*/ 183746 h 429134"/>
                  <a:gd name="connsiteX29" fmla="*/ 285029 w 391636"/>
                  <a:gd name="connsiteY29" fmla="*/ 188788 h 429134"/>
                  <a:gd name="connsiteX30" fmla="*/ 283446 w 391636"/>
                  <a:gd name="connsiteY30" fmla="*/ 190954 h 429134"/>
                  <a:gd name="connsiteX31" fmla="*/ 279405 w 391636"/>
                  <a:gd name="connsiteY31" fmla="*/ 192788 h 429134"/>
                  <a:gd name="connsiteX32" fmla="*/ 274197 w 391636"/>
                  <a:gd name="connsiteY32" fmla="*/ 195287 h 429134"/>
                  <a:gd name="connsiteX33" fmla="*/ 271280 w 391636"/>
                  <a:gd name="connsiteY33" fmla="*/ 199578 h 429134"/>
                  <a:gd name="connsiteX34" fmla="*/ 269781 w 391636"/>
                  <a:gd name="connsiteY34" fmla="*/ 201995 h 429134"/>
                  <a:gd name="connsiteX35" fmla="*/ 265822 w 391636"/>
                  <a:gd name="connsiteY35" fmla="*/ 203245 h 429134"/>
                  <a:gd name="connsiteX36" fmla="*/ 259948 w 391636"/>
                  <a:gd name="connsiteY36" fmla="*/ 205411 h 429134"/>
                  <a:gd name="connsiteX37" fmla="*/ 256740 w 391636"/>
                  <a:gd name="connsiteY37" fmla="*/ 212286 h 429134"/>
                  <a:gd name="connsiteX38" fmla="*/ 266822 w 391636"/>
                  <a:gd name="connsiteY38" fmla="*/ 221869 h 429134"/>
                  <a:gd name="connsiteX39" fmla="*/ 272364 w 391636"/>
                  <a:gd name="connsiteY39" fmla="*/ 225493 h 429134"/>
                  <a:gd name="connsiteX40" fmla="*/ 273697 w 391636"/>
                  <a:gd name="connsiteY40" fmla="*/ 226993 h 429134"/>
                  <a:gd name="connsiteX41" fmla="*/ 267822 w 391636"/>
                  <a:gd name="connsiteY41" fmla="*/ 226160 h 429134"/>
                  <a:gd name="connsiteX42" fmla="*/ 266406 w 391636"/>
                  <a:gd name="connsiteY42" fmla="*/ 226577 h 429134"/>
                  <a:gd name="connsiteX43" fmla="*/ 257073 w 391636"/>
                  <a:gd name="connsiteY43" fmla="*/ 233034 h 429134"/>
                  <a:gd name="connsiteX44" fmla="*/ 247574 w 391636"/>
                  <a:gd name="connsiteY44" fmla="*/ 238742 h 429134"/>
                  <a:gd name="connsiteX45" fmla="*/ 229534 w 391636"/>
                  <a:gd name="connsiteY45" fmla="*/ 244284 h 429134"/>
                  <a:gd name="connsiteX46" fmla="*/ 246074 w 391636"/>
                  <a:gd name="connsiteY46" fmla="*/ 259158 h 429134"/>
                  <a:gd name="connsiteX47" fmla="*/ 253365 w 391636"/>
                  <a:gd name="connsiteY47" fmla="*/ 264782 h 429134"/>
                  <a:gd name="connsiteX48" fmla="*/ 269156 w 391636"/>
                  <a:gd name="connsiteY48" fmla="*/ 266532 h 429134"/>
                  <a:gd name="connsiteX49" fmla="*/ 271155 w 391636"/>
                  <a:gd name="connsiteY49" fmla="*/ 267532 h 429134"/>
                  <a:gd name="connsiteX50" fmla="*/ 269406 w 391636"/>
                  <a:gd name="connsiteY50" fmla="*/ 272157 h 429134"/>
                  <a:gd name="connsiteX51" fmla="*/ 268156 w 391636"/>
                  <a:gd name="connsiteY51" fmla="*/ 275448 h 429134"/>
                  <a:gd name="connsiteX52" fmla="*/ 266239 w 391636"/>
                  <a:gd name="connsiteY52" fmla="*/ 279572 h 429134"/>
                  <a:gd name="connsiteX53" fmla="*/ 262364 w 391636"/>
                  <a:gd name="connsiteY53" fmla="*/ 289655 h 429134"/>
                  <a:gd name="connsiteX54" fmla="*/ 263948 w 391636"/>
                  <a:gd name="connsiteY54" fmla="*/ 295446 h 429134"/>
                  <a:gd name="connsiteX55" fmla="*/ 267906 w 391636"/>
                  <a:gd name="connsiteY55" fmla="*/ 296530 h 429134"/>
                  <a:gd name="connsiteX56" fmla="*/ 270947 w 391636"/>
                  <a:gd name="connsiteY56" fmla="*/ 296780 h 429134"/>
                  <a:gd name="connsiteX57" fmla="*/ 276238 w 391636"/>
                  <a:gd name="connsiteY57" fmla="*/ 299196 h 429134"/>
                  <a:gd name="connsiteX58" fmla="*/ 274989 w 391636"/>
                  <a:gd name="connsiteY58" fmla="*/ 301696 h 429134"/>
                  <a:gd name="connsiteX59" fmla="*/ 271697 w 391636"/>
                  <a:gd name="connsiteY59" fmla="*/ 309154 h 429134"/>
                  <a:gd name="connsiteX60" fmla="*/ 278988 w 391636"/>
                  <a:gd name="connsiteY60" fmla="*/ 320486 h 429134"/>
                  <a:gd name="connsiteX61" fmla="*/ 285196 w 391636"/>
                  <a:gd name="connsiteY61" fmla="*/ 325361 h 429134"/>
                  <a:gd name="connsiteX62" fmla="*/ 287529 w 391636"/>
                  <a:gd name="connsiteY62" fmla="*/ 330152 h 429134"/>
                  <a:gd name="connsiteX63" fmla="*/ 293820 w 391636"/>
                  <a:gd name="connsiteY63" fmla="*/ 338526 h 429134"/>
                  <a:gd name="connsiteX64" fmla="*/ 296237 w 391636"/>
                  <a:gd name="connsiteY64" fmla="*/ 338943 h 429134"/>
                  <a:gd name="connsiteX65" fmla="*/ 293904 w 391636"/>
                  <a:gd name="connsiteY65" fmla="*/ 344818 h 429134"/>
                  <a:gd name="connsiteX66" fmla="*/ 292737 w 391636"/>
                  <a:gd name="connsiteY66" fmla="*/ 346567 h 429134"/>
                  <a:gd name="connsiteX67" fmla="*/ 288362 w 391636"/>
                  <a:gd name="connsiteY67" fmla="*/ 359650 h 429134"/>
                  <a:gd name="connsiteX68" fmla="*/ 292570 w 391636"/>
                  <a:gd name="connsiteY68" fmla="*/ 365108 h 429134"/>
                  <a:gd name="connsiteX69" fmla="*/ 301820 w 391636"/>
                  <a:gd name="connsiteY69" fmla="*/ 364358 h 429134"/>
                  <a:gd name="connsiteX70" fmla="*/ 304778 w 391636"/>
                  <a:gd name="connsiteY70" fmla="*/ 362525 h 429134"/>
                  <a:gd name="connsiteX71" fmla="*/ 308986 w 391636"/>
                  <a:gd name="connsiteY71" fmla="*/ 362108 h 429134"/>
                  <a:gd name="connsiteX72" fmla="*/ 311486 w 391636"/>
                  <a:gd name="connsiteY72" fmla="*/ 362525 h 429134"/>
                  <a:gd name="connsiteX73" fmla="*/ 314319 w 391636"/>
                  <a:gd name="connsiteY73" fmla="*/ 363108 h 429134"/>
                  <a:gd name="connsiteX74" fmla="*/ 322277 w 391636"/>
                  <a:gd name="connsiteY74" fmla="*/ 359983 h 429134"/>
                  <a:gd name="connsiteX75" fmla="*/ 324610 w 391636"/>
                  <a:gd name="connsiteY75" fmla="*/ 357900 h 429134"/>
                  <a:gd name="connsiteX76" fmla="*/ 329234 w 391636"/>
                  <a:gd name="connsiteY76" fmla="*/ 355025 h 429134"/>
                  <a:gd name="connsiteX77" fmla="*/ 331151 w 391636"/>
                  <a:gd name="connsiteY77" fmla="*/ 357442 h 429134"/>
                  <a:gd name="connsiteX78" fmla="*/ 315694 w 391636"/>
                  <a:gd name="connsiteY78" fmla="*/ 378523 h 429134"/>
                  <a:gd name="connsiteX79" fmla="*/ 311736 w 391636"/>
                  <a:gd name="connsiteY79" fmla="*/ 382481 h 429134"/>
                  <a:gd name="connsiteX80" fmla="*/ 273864 w 391636"/>
                  <a:gd name="connsiteY80" fmla="*/ 400522 h 429134"/>
                  <a:gd name="connsiteX81" fmla="*/ 271364 w 391636"/>
                  <a:gd name="connsiteY81" fmla="*/ 399022 h 429134"/>
                  <a:gd name="connsiteX82" fmla="*/ 264989 w 391636"/>
                  <a:gd name="connsiteY82" fmla="*/ 396439 h 429134"/>
                  <a:gd name="connsiteX83" fmla="*/ 254073 w 391636"/>
                  <a:gd name="connsiteY83" fmla="*/ 396855 h 429134"/>
                  <a:gd name="connsiteX84" fmla="*/ 250032 w 391636"/>
                  <a:gd name="connsiteY84" fmla="*/ 397272 h 429134"/>
                  <a:gd name="connsiteX85" fmla="*/ 235325 w 391636"/>
                  <a:gd name="connsiteY85" fmla="*/ 411104 h 429134"/>
                  <a:gd name="connsiteX86" fmla="*/ 224992 w 391636"/>
                  <a:gd name="connsiteY86" fmla="*/ 429228 h 429134"/>
                  <a:gd name="connsiteX87" fmla="*/ 225242 w 391636"/>
                  <a:gd name="connsiteY87" fmla="*/ 426186 h 429134"/>
                  <a:gd name="connsiteX88" fmla="*/ 223992 w 391636"/>
                  <a:gd name="connsiteY88" fmla="*/ 417812 h 429134"/>
                  <a:gd name="connsiteX89" fmla="*/ 216868 w 391636"/>
                  <a:gd name="connsiteY89" fmla="*/ 415896 h 429134"/>
                  <a:gd name="connsiteX90" fmla="*/ 207535 w 391636"/>
                  <a:gd name="connsiteY90" fmla="*/ 420437 h 429134"/>
                  <a:gd name="connsiteX91" fmla="*/ 197953 w 391636"/>
                  <a:gd name="connsiteY91" fmla="*/ 422187 h 429134"/>
                  <a:gd name="connsiteX92" fmla="*/ 189578 w 391636"/>
                  <a:gd name="connsiteY92" fmla="*/ 407896 h 429134"/>
                  <a:gd name="connsiteX93" fmla="*/ 189662 w 391636"/>
                  <a:gd name="connsiteY93" fmla="*/ 399230 h 429134"/>
                  <a:gd name="connsiteX94" fmla="*/ 174121 w 391636"/>
                  <a:gd name="connsiteY94" fmla="*/ 366233 h 429134"/>
                  <a:gd name="connsiteX95" fmla="*/ 166747 w 391636"/>
                  <a:gd name="connsiteY95" fmla="*/ 348442 h 429134"/>
                  <a:gd name="connsiteX96" fmla="*/ 166747 w 391636"/>
                  <a:gd name="connsiteY96" fmla="*/ 345859 h 429134"/>
                  <a:gd name="connsiteX97" fmla="*/ 162122 w 391636"/>
                  <a:gd name="connsiteY97" fmla="*/ 323361 h 429134"/>
                  <a:gd name="connsiteX98" fmla="*/ 148790 w 391636"/>
                  <a:gd name="connsiteY98" fmla="*/ 312945 h 429134"/>
                  <a:gd name="connsiteX99" fmla="*/ 141499 w 391636"/>
                  <a:gd name="connsiteY99" fmla="*/ 314862 h 429134"/>
                  <a:gd name="connsiteX100" fmla="*/ 137041 w 391636"/>
                  <a:gd name="connsiteY100" fmla="*/ 330069 h 429134"/>
                  <a:gd name="connsiteX101" fmla="*/ 135957 w 391636"/>
                  <a:gd name="connsiteY101" fmla="*/ 338027 h 429134"/>
                  <a:gd name="connsiteX102" fmla="*/ 132416 w 391636"/>
                  <a:gd name="connsiteY102" fmla="*/ 334818 h 429134"/>
                  <a:gd name="connsiteX103" fmla="*/ 129125 w 391636"/>
                  <a:gd name="connsiteY103" fmla="*/ 331277 h 429134"/>
                  <a:gd name="connsiteX104" fmla="*/ 118959 w 391636"/>
                  <a:gd name="connsiteY104" fmla="*/ 330027 h 429134"/>
                  <a:gd name="connsiteX105" fmla="*/ 117792 w 391636"/>
                  <a:gd name="connsiteY105" fmla="*/ 330277 h 429134"/>
                  <a:gd name="connsiteX106" fmla="*/ 113834 w 391636"/>
                  <a:gd name="connsiteY106" fmla="*/ 331777 h 429134"/>
                  <a:gd name="connsiteX107" fmla="*/ 109626 w 391636"/>
                  <a:gd name="connsiteY107" fmla="*/ 332860 h 429134"/>
                  <a:gd name="connsiteX108" fmla="*/ 108709 w 391636"/>
                  <a:gd name="connsiteY108" fmla="*/ 330277 h 429134"/>
                  <a:gd name="connsiteX109" fmla="*/ 108793 w 391636"/>
                  <a:gd name="connsiteY109" fmla="*/ 324402 h 429134"/>
                  <a:gd name="connsiteX110" fmla="*/ 101502 w 391636"/>
                  <a:gd name="connsiteY110" fmla="*/ 318278 h 429134"/>
                  <a:gd name="connsiteX111" fmla="*/ 90086 w 391636"/>
                  <a:gd name="connsiteY111" fmla="*/ 327027 h 429134"/>
                  <a:gd name="connsiteX112" fmla="*/ 86211 w 391636"/>
                  <a:gd name="connsiteY112" fmla="*/ 335943 h 429134"/>
                  <a:gd name="connsiteX113" fmla="*/ 83003 w 391636"/>
                  <a:gd name="connsiteY113" fmla="*/ 331819 h 429134"/>
                  <a:gd name="connsiteX114" fmla="*/ 79545 w 391636"/>
                  <a:gd name="connsiteY114" fmla="*/ 325111 h 429134"/>
                  <a:gd name="connsiteX115" fmla="*/ 74087 w 391636"/>
                  <a:gd name="connsiteY115" fmla="*/ 322153 h 429134"/>
                  <a:gd name="connsiteX116" fmla="*/ 70962 w 391636"/>
                  <a:gd name="connsiteY116" fmla="*/ 320736 h 429134"/>
                  <a:gd name="connsiteX117" fmla="*/ 66088 w 391636"/>
                  <a:gd name="connsiteY117" fmla="*/ 318070 h 429134"/>
                  <a:gd name="connsiteX118" fmla="*/ 59380 w 391636"/>
                  <a:gd name="connsiteY118" fmla="*/ 313278 h 429134"/>
                  <a:gd name="connsiteX119" fmla="*/ 66338 w 391636"/>
                  <a:gd name="connsiteY119" fmla="*/ 298571 h 429134"/>
                  <a:gd name="connsiteX120" fmla="*/ 68171 w 391636"/>
                  <a:gd name="connsiteY120" fmla="*/ 289905 h 429134"/>
                  <a:gd name="connsiteX121" fmla="*/ 71962 w 391636"/>
                  <a:gd name="connsiteY121" fmla="*/ 286780 h 429134"/>
                  <a:gd name="connsiteX122" fmla="*/ 78087 w 391636"/>
                  <a:gd name="connsiteY122" fmla="*/ 278989 h 429134"/>
                  <a:gd name="connsiteX123" fmla="*/ 70546 w 391636"/>
                  <a:gd name="connsiteY123" fmla="*/ 272948 h 429134"/>
                  <a:gd name="connsiteX124" fmla="*/ 66838 w 391636"/>
                  <a:gd name="connsiteY124" fmla="*/ 272115 h 429134"/>
                  <a:gd name="connsiteX125" fmla="*/ 63546 w 391636"/>
                  <a:gd name="connsiteY125" fmla="*/ 265907 h 429134"/>
                  <a:gd name="connsiteX126" fmla="*/ 61380 w 391636"/>
                  <a:gd name="connsiteY126" fmla="*/ 260282 h 429134"/>
                  <a:gd name="connsiteX127" fmla="*/ 54422 w 391636"/>
                  <a:gd name="connsiteY127" fmla="*/ 253408 h 429134"/>
                  <a:gd name="connsiteX128" fmla="*/ 49631 w 391636"/>
                  <a:gd name="connsiteY128" fmla="*/ 249116 h 429134"/>
                  <a:gd name="connsiteX129" fmla="*/ 46506 w 391636"/>
                  <a:gd name="connsiteY129" fmla="*/ 246242 h 429134"/>
                  <a:gd name="connsiteX130" fmla="*/ 44173 w 391636"/>
                  <a:gd name="connsiteY130" fmla="*/ 240367 h 429134"/>
                  <a:gd name="connsiteX131" fmla="*/ 47297 w 391636"/>
                  <a:gd name="connsiteY131" fmla="*/ 237534 h 429134"/>
                  <a:gd name="connsiteX132" fmla="*/ 53005 w 391636"/>
                  <a:gd name="connsiteY132" fmla="*/ 233659 h 429134"/>
                  <a:gd name="connsiteX133" fmla="*/ 53339 w 391636"/>
                  <a:gd name="connsiteY133" fmla="*/ 217452 h 429134"/>
                  <a:gd name="connsiteX134" fmla="*/ 54255 w 391636"/>
                  <a:gd name="connsiteY134" fmla="*/ 204536 h 429134"/>
                  <a:gd name="connsiteX135" fmla="*/ 58880 w 391636"/>
                  <a:gd name="connsiteY135" fmla="*/ 203537 h 429134"/>
                  <a:gd name="connsiteX136" fmla="*/ 66588 w 391636"/>
                  <a:gd name="connsiteY136" fmla="*/ 200870 h 429134"/>
                  <a:gd name="connsiteX137" fmla="*/ 64254 w 391636"/>
                  <a:gd name="connsiteY137" fmla="*/ 183830 h 429134"/>
                  <a:gd name="connsiteX138" fmla="*/ 64004 w 391636"/>
                  <a:gd name="connsiteY138" fmla="*/ 183413 h 429134"/>
                  <a:gd name="connsiteX139" fmla="*/ 56713 w 391636"/>
                  <a:gd name="connsiteY139" fmla="*/ 175539 h 429134"/>
                  <a:gd name="connsiteX140" fmla="*/ 51672 w 391636"/>
                  <a:gd name="connsiteY140" fmla="*/ 170581 h 429134"/>
                  <a:gd name="connsiteX141" fmla="*/ 48881 w 391636"/>
                  <a:gd name="connsiteY141" fmla="*/ 165373 h 429134"/>
                  <a:gd name="connsiteX142" fmla="*/ 44423 w 391636"/>
                  <a:gd name="connsiteY142" fmla="*/ 158165 h 429134"/>
                  <a:gd name="connsiteX143" fmla="*/ 29965 w 391636"/>
                  <a:gd name="connsiteY143" fmla="*/ 151707 h 429134"/>
                  <a:gd name="connsiteX144" fmla="*/ 22091 w 391636"/>
                  <a:gd name="connsiteY144" fmla="*/ 151957 h 429134"/>
                  <a:gd name="connsiteX145" fmla="*/ 16216 w 391636"/>
                  <a:gd name="connsiteY145" fmla="*/ 152291 h 429134"/>
                  <a:gd name="connsiteX146" fmla="*/ 3634 w 391636"/>
                  <a:gd name="connsiteY146" fmla="*/ 144000 h 429134"/>
                  <a:gd name="connsiteX147" fmla="*/ 2384 w 391636"/>
                  <a:gd name="connsiteY147" fmla="*/ 139958 h 429134"/>
                  <a:gd name="connsiteX148" fmla="*/ 8592 w 391636"/>
                  <a:gd name="connsiteY148" fmla="*/ 136083 h 429134"/>
                  <a:gd name="connsiteX149" fmla="*/ 17175 w 391636"/>
                  <a:gd name="connsiteY149" fmla="*/ 131459 h 429134"/>
                  <a:gd name="connsiteX150" fmla="*/ 16675 w 391636"/>
                  <a:gd name="connsiteY150" fmla="*/ 118460 h 429134"/>
                  <a:gd name="connsiteX151" fmla="*/ 16508 w 391636"/>
                  <a:gd name="connsiteY151" fmla="*/ 117960 h 429134"/>
                  <a:gd name="connsiteX152" fmla="*/ 22633 w 391636"/>
                  <a:gd name="connsiteY152" fmla="*/ 122251 h 429134"/>
                  <a:gd name="connsiteX153" fmla="*/ 36048 w 391636"/>
                  <a:gd name="connsiteY153" fmla="*/ 123334 h 429134"/>
                  <a:gd name="connsiteX154" fmla="*/ 44423 w 391636"/>
                  <a:gd name="connsiteY154" fmla="*/ 130125 h 429134"/>
                  <a:gd name="connsiteX155" fmla="*/ 58172 w 391636"/>
                  <a:gd name="connsiteY155" fmla="*/ 125001 h 429134"/>
                  <a:gd name="connsiteX156" fmla="*/ 60588 w 391636"/>
                  <a:gd name="connsiteY156" fmla="*/ 109127 h 429134"/>
                  <a:gd name="connsiteX157" fmla="*/ 40756 w 391636"/>
                  <a:gd name="connsiteY157" fmla="*/ 104002 h 429134"/>
                  <a:gd name="connsiteX158" fmla="*/ 22216 w 391636"/>
                  <a:gd name="connsiteY158" fmla="*/ 87046 h 429134"/>
                  <a:gd name="connsiteX159" fmla="*/ 8384 w 391636"/>
                  <a:gd name="connsiteY159" fmla="*/ 68088 h 429134"/>
                  <a:gd name="connsiteX160" fmla="*/ 23508 w 391636"/>
                  <a:gd name="connsiteY160" fmla="*/ 57673 h 429134"/>
                  <a:gd name="connsiteX161" fmla="*/ 35173 w 391636"/>
                  <a:gd name="connsiteY161" fmla="*/ 51632 h 429134"/>
                  <a:gd name="connsiteX162" fmla="*/ 49256 w 391636"/>
                  <a:gd name="connsiteY162" fmla="*/ 44257 h 429134"/>
                  <a:gd name="connsiteX163" fmla="*/ 58088 w 391636"/>
                  <a:gd name="connsiteY163" fmla="*/ 50381 h 429134"/>
                  <a:gd name="connsiteX164" fmla="*/ 66588 w 391636"/>
                  <a:gd name="connsiteY164" fmla="*/ 55506 h 429134"/>
                  <a:gd name="connsiteX165" fmla="*/ 85961 w 391636"/>
                  <a:gd name="connsiteY165" fmla="*/ 55673 h 429134"/>
                  <a:gd name="connsiteX166" fmla="*/ 102418 w 391636"/>
                  <a:gd name="connsiteY166" fmla="*/ 63631 h 429134"/>
                  <a:gd name="connsiteX167" fmla="*/ 102835 w 391636"/>
                  <a:gd name="connsiteY167" fmla="*/ 64381 h 429134"/>
                  <a:gd name="connsiteX168" fmla="*/ 121458 w 391636"/>
                  <a:gd name="connsiteY168" fmla="*/ 88129 h 429134"/>
                  <a:gd name="connsiteX169" fmla="*/ 137582 w 391636"/>
                  <a:gd name="connsiteY169" fmla="*/ 107960 h 429134"/>
                  <a:gd name="connsiteX170" fmla="*/ 158914 w 391636"/>
                  <a:gd name="connsiteY170" fmla="*/ 92170 h 429134"/>
                  <a:gd name="connsiteX171" fmla="*/ 172080 w 391636"/>
                  <a:gd name="connsiteY171" fmla="*/ 89129 h 429134"/>
                  <a:gd name="connsiteX172" fmla="*/ 179121 w 391636"/>
                  <a:gd name="connsiteY172" fmla="*/ 84171 h 429134"/>
                  <a:gd name="connsiteX173" fmla="*/ 180621 w 391636"/>
                  <a:gd name="connsiteY173" fmla="*/ 78463 h 429134"/>
                  <a:gd name="connsiteX174" fmla="*/ 184329 w 391636"/>
                  <a:gd name="connsiteY174" fmla="*/ 77630 h 429134"/>
                  <a:gd name="connsiteX175" fmla="*/ 189620 w 391636"/>
                  <a:gd name="connsiteY175" fmla="*/ 67130 h 429134"/>
                  <a:gd name="connsiteX176" fmla="*/ 197328 w 391636"/>
                  <a:gd name="connsiteY176" fmla="*/ 59173 h 429134"/>
                  <a:gd name="connsiteX177" fmla="*/ 193203 w 391636"/>
                  <a:gd name="connsiteY177" fmla="*/ 49923 h 429134"/>
                  <a:gd name="connsiteX178" fmla="*/ 211327 w 391636"/>
                  <a:gd name="connsiteY178" fmla="*/ 40591 h 429134"/>
                  <a:gd name="connsiteX179" fmla="*/ 227117 w 391636"/>
                  <a:gd name="connsiteY179" fmla="*/ 50840 h 429134"/>
                  <a:gd name="connsiteX180" fmla="*/ 221409 w 391636"/>
                  <a:gd name="connsiteY180" fmla="*/ 31800 h 429134"/>
                  <a:gd name="connsiteX181" fmla="*/ 233992 w 391636"/>
                  <a:gd name="connsiteY181" fmla="*/ 21717 h 429134"/>
                  <a:gd name="connsiteX182" fmla="*/ 241949 w 391636"/>
                  <a:gd name="connsiteY182" fmla="*/ 26092 h 429134"/>
                  <a:gd name="connsiteX183" fmla="*/ 253282 w 391636"/>
                  <a:gd name="connsiteY183" fmla="*/ 25675 h 429134"/>
                  <a:gd name="connsiteX184" fmla="*/ 274613 w 391636"/>
                  <a:gd name="connsiteY184" fmla="*/ 17717 h 429134"/>
                  <a:gd name="connsiteX185" fmla="*/ 286946 w 391636"/>
                  <a:gd name="connsiteY185" fmla="*/ 7468 h 429134"/>
                  <a:gd name="connsiteX186" fmla="*/ 289529 w 391636"/>
                  <a:gd name="connsiteY186" fmla="*/ 2344 h 429134"/>
                  <a:gd name="connsiteX187" fmla="*/ 300028 w 391636"/>
                  <a:gd name="connsiteY187" fmla="*/ 16342 h 429134"/>
                  <a:gd name="connsiteX188" fmla="*/ 303986 w 391636"/>
                  <a:gd name="connsiteY188" fmla="*/ 20551 h 429134"/>
                  <a:gd name="connsiteX189" fmla="*/ 315902 w 391636"/>
                  <a:gd name="connsiteY189" fmla="*/ 27425 h 429134"/>
                  <a:gd name="connsiteX190" fmla="*/ 322943 w 391636"/>
                  <a:gd name="connsiteY190" fmla="*/ 30716 h 429134"/>
                  <a:gd name="connsiteX191" fmla="*/ 338650 w 391636"/>
                  <a:gd name="connsiteY191" fmla="*/ 36341 h 429134"/>
                  <a:gd name="connsiteX192" fmla="*/ 344442 w 391636"/>
                  <a:gd name="connsiteY192" fmla="*/ 35758 h 429134"/>
                  <a:gd name="connsiteX193" fmla="*/ 354441 w 391636"/>
                  <a:gd name="connsiteY193" fmla="*/ 31300 h 429134"/>
                  <a:gd name="connsiteX194" fmla="*/ 363273 w 391636"/>
                  <a:gd name="connsiteY194" fmla="*/ 27425 h 429134"/>
                  <a:gd name="connsiteX195" fmla="*/ 373273 w 391636"/>
                  <a:gd name="connsiteY195" fmla="*/ 28175 h 429134"/>
                  <a:gd name="connsiteX196" fmla="*/ 389230 w 391636"/>
                  <a:gd name="connsiteY196" fmla="*/ 26925 h 429134"/>
                  <a:gd name="connsiteX197" fmla="*/ 390146 w 391636"/>
                  <a:gd name="connsiteY197" fmla="*/ 26675 h 429134"/>
                  <a:gd name="connsiteX198" fmla="*/ 389646 w 391636"/>
                  <a:gd name="connsiteY198" fmla="*/ 37924 h 429134"/>
                  <a:gd name="connsiteX199" fmla="*/ 386355 w 391636"/>
                  <a:gd name="connsiteY199" fmla="*/ 41132 h 429134"/>
                  <a:gd name="connsiteX200" fmla="*/ 384105 w 391636"/>
                  <a:gd name="connsiteY200" fmla="*/ 58089 h 42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</a:cxnLst>
                <a:rect l="l" t="t" r="r" b="b"/>
                <a:pathLst>
                  <a:path w="391636" h="429134">
                    <a:moveTo>
                      <a:pt x="384105" y="58089"/>
                    </a:moveTo>
                    <a:cubicBezTo>
                      <a:pt x="388730" y="67005"/>
                      <a:pt x="388813" y="68839"/>
                      <a:pt x="388563" y="78671"/>
                    </a:cubicBezTo>
                    <a:cubicBezTo>
                      <a:pt x="388480" y="80754"/>
                      <a:pt x="388647" y="82962"/>
                      <a:pt x="388813" y="84962"/>
                    </a:cubicBezTo>
                    <a:cubicBezTo>
                      <a:pt x="389313" y="90587"/>
                      <a:pt x="389730" y="95461"/>
                      <a:pt x="386063" y="99253"/>
                    </a:cubicBezTo>
                    <a:cubicBezTo>
                      <a:pt x="384730" y="100669"/>
                      <a:pt x="382605" y="101336"/>
                      <a:pt x="380355" y="102086"/>
                    </a:cubicBezTo>
                    <a:cubicBezTo>
                      <a:pt x="379022" y="102503"/>
                      <a:pt x="377564" y="102919"/>
                      <a:pt x="376231" y="103586"/>
                    </a:cubicBezTo>
                    <a:cubicBezTo>
                      <a:pt x="373023" y="105169"/>
                      <a:pt x="371606" y="106544"/>
                      <a:pt x="369856" y="108210"/>
                    </a:cubicBezTo>
                    <a:cubicBezTo>
                      <a:pt x="369190" y="108877"/>
                      <a:pt x="368356" y="109627"/>
                      <a:pt x="367356" y="110460"/>
                    </a:cubicBezTo>
                    <a:cubicBezTo>
                      <a:pt x="363648" y="113668"/>
                      <a:pt x="359732" y="116335"/>
                      <a:pt x="355941" y="118960"/>
                    </a:cubicBezTo>
                    <a:cubicBezTo>
                      <a:pt x="354107" y="120210"/>
                      <a:pt x="352233" y="121459"/>
                      <a:pt x="350483" y="122751"/>
                    </a:cubicBezTo>
                    <a:cubicBezTo>
                      <a:pt x="345941" y="126043"/>
                      <a:pt x="343942" y="128792"/>
                      <a:pt x="343858" y="131584"/>
                    </a:cubicBezTo>
                    <a:cubicBezTo>
                      <a:pt x="343858" y="135042"/>
                      <a:pt x="346733" y="137208"/>
                      <a:pt x="349816" y="139541"/>
                    </a:cubicBezTo>
                    <a:cubicBezTo>
                      <a:pt x="351233" y="140625"/>
                      <a:pt x="352774" y="141708"/>
                      <a:pt x="354107" y="143083"/>
                    </a:cubicBezTo>
                    <a:cubicBezTo>
                      <a:pt x="356607" y="145583"/>
                      <a:pt x="356607" y="146541"/>
                      <a:pt x="356607" y="146707"/>
                    </a:cubicBezTo>
                    <a:cubicBezTo>
                      <a:pt x="356607" y="147041"/>
                      <a:pt x="355607" y="147791"/>
                      <a:pt x="354941" y="148374"/>
                    </a:cubicBezTo>
                    <a:cubicBezTo>
                      <a:pt x="353108" y="149957"/>
                      <a:pt x="350233" y="152249"/>
                      <a:pt x="350316" y="156665"/>
                    </a:cubicBezTo>
                    <a:cubicBezTo>
                      <a:pt x="350316" y="159082"/>
                      <a:pt x="352233" y="162456"/>
                      <a:pt x="354441" y="166331"/>
                    </a:cubicBezTo>
                    <a:cubicBezTo>
                      <a:pt x="355857" y="168748"/>
                      <a:pt x="357357" y="171456"/>
                      <a:pt x="358065" y="173372"/>
                    </a:cubicBezTo>
                    <a:cubicBezTo>
                      <a:pt x="357566" y="174122"/>
                      <a:pt x="357066" y="174955"/>
                      <a:pt x="356649" y="175789"/>
                    </a:cubicBezTo>
                    <a:cubicBezTo>
                      <a:pt x="355232" y="178205"/>
                      <a:pt x="354566" y="179247"/>
                      <a:pt x="353191" y="179247"/>
                    </a:cubicBezTo>
                    <a:lnTo>
                      <a:pt x="349816" y="179247"/>
                    </a:lnTo>
                    <a:lnTo>
                      <a:pt x="350899" y="182455"/>
                    </a:lnTo>
                    <a:cubicBezTo>
                      <a:pt x="351483" y="184288"/>
                      <a:pt x="351649" y="185663"/>
                      <a:pt x="351233" y="186330"/>
                    </a:cubicBezTo>
                    <a:cubicBezTo>
                      <a:pt x="350733" y="187329"/>
                      <a:pt x="348650" y="187746"/>
                      <a:pt x="346608" y="188163"/>
                    </a:cubicBezTo>
                    <a:cubicBezTo>
                      <a:pt x="344442" y="188663"/>
                      <a:pt x="341983" y="189163"/>
                      <a:pt x="340067" y="190496"/>
                    </a:cubicBezTo>
                    <a:cubicBezTo>
                      <a:pt x="337484" y="192246"/>
                      <a:pt x="336026" y="194704"/>
                      <a:pt x="334776" y="196787"/>
                    </a:cubicBezTo>
                    <a:cubicBezTo>
                      <a:pt x="332776" y="200162"/>
                      <a:pt x="331651" y="201995"/>
                      <a:pt x="326818" y="201412"/>
                    </a:cubicBezTo>
                    <a:cubicBezTo>
                      <a:pt x="322360" y="200829"/>
                      <a:pt x="318235" y="197037"/>
                      <a:pt x="313902" y="192912"/>
                    </a:cubicBezTo>
                    <a:cubicBezTo>
                      <a:pt x="307528" y="187038"/>
                      <a:pt x="300320" y="180330"/>
                      <a:pt x="290654" y="183746"/>
                    </a:cubicBezTo>
                    <a:cubicBezTo>
                      <a:pt x="287279" y="184913"/>
                      <a:pt x="286029" y="187038"/>
                      <a:pt x="285029" y="188788"/>
                    </a:cubicBezTo>
                    <a:cubicBezTo>
                      <a:pt x="284529" y="189704"/>
                      <a:pt x="284113" y="190371"/>
                      <a:pt x="283446" y="190954"/>
                    </a:cubicBezTo>
                    <a:cubicBezTo>
                      <a:pt x="282363" y="191787"/>
                      <a:pt x="280946" y="192287"/>
                      <a:pt x="279405" y="192788"/>
                    </a:cubicBezTo>
                    <a:cubicBezTo>
                      <a:pt x="277655" y="193371"/>
                      <a:pt x="275780" y="193954"/>
                      <a:pt x="274197" y="195287"/>
                    </a:cubicBezTo>
                    <a:cubicBezTo>
                      <a:pt x="272530" y="196621"/>
                      <a:pt x="271864" y="198329"/>
                      <a:pt x="271280" y="199578"/>
                    </a:cubicBezTo>
                    <a:cubicBezTo>
                      <a:pt x="270864" y="200579"/>
                      <a:pt x="270530" y="201329"/>
                      <a:pt x="269781" y="201995"/>
                    </a:cubicBezTo>
                    <a:cubicBezTo>
                      <a:pt x="268947" y="202745"/>
                      <a:pt x="267447" y="202995"/>
                      <a:pt x="265822" y="203245"/>
                    </a:cubicBezTo>
                    <a:cubicBezTo>
                      <a:pt x="263906" y="203578"/>
                      <a:pt x="261614" y="203912"/>
                      <a:pt x="259948" y="205411"/>
                    </a:cubicBezTo>
                    <a:cubicBezTo>
                      <a:pt x="257531" y="207578"/>
                      <a:pt x="256407" y="209953"/>
                      <a:pt x="256740" y="212286"/>
                    </a:cubicBezTo>
                    <a:cubicBezTo>
                      <a:pt x="257240" y="216577"/>
                      <a:pt x="262114" y="219244"/>
                      <a:pt x="266822" y="221869"/>
                    </a:cubicBezTo>
                    <a:cubicBezTo>
                      <a:pt x="268989" y="223118"/>
                      <a:pt x="271280" y="224368"/>
                      <a:pt x="272364" y="225493"/>
                    </a:cubicBezTo>
                    <a:cubicBezTo>
                      <a:pt x="272864" y="225993"/>
                      <a:pt x="273280" y="226493"/>
                      <a:pt x="273697" y="226993"/>
                    </a:cubicBezTo>
                    <a:cubicBezTo>
                      <a:pt x="271947" y="226077"/>
                      <a:pt x="269822" y="225660"/>
                      <a:pt x="267822" y="226160"/>
                    </a:cubicBezTo>
                    <a:cubicBezTo>
                      <a:pt x="267322" y="226243"/>
                      <a:pt x="266906" y="226410"/>
                      <a:pt x="266406" y="226577"/>
                    </a:cubicBezTo>
                    <a:cubicBezTo>
                      <a:pt x="262948" y="228160"/>
                      <a:pt x="261115" y="232118"/>
                      <a:pt x="257073" y="233034"/>
                    </a:cubicBezTo>
                    <a:cubicBezTo>
                      <a:pt x="252032" y="234201"/>
                      <a:pt x="249199" y="231201"/>
                      <a:pt x="247574" y="238742"/>
                    </a:cubicBezTo>
                    <a:cubicBezTo>
                      <a:pt x="241699" y="238576"/>
                      <a:pt x="233117" y="238159"/>
                      <a:pt x="229534" y="244284"/>
                    </a:cubicBezTo>
                    <a:cubicBezTo>
                      <a:pt x="223742" y="253950"/>
                      <a:pt x="240116" y="256283"/>
                      <a:pt x="246074" y="259158"/>
                    </a:cubicBezTo>
                    <a:cubicBezTo>
                      <a:pt x="249115" y="260574"/>
                      <a:pt x="250865" y="263365"/>
                      <a:pt x="253365" y="264782"/>
                    </a:cubicBezTo>
                    <a:cubicBezTo>
                      <a:pt x="258656" y="267740"/>
                      <a:pt x="263698" y="264782"/>
                      <a:pt x="269156" y="266532"/>
                    </a:cubicBezTo>
                    <a:cubicBezTo>
                      <a:pt x="269906" y="266782"/>
                      <a:pt x="270489" y="267115"/>
                      <a:pt x="271155" y="267532"/>
                    </a:cubicBezTo>
                    <a:cubicBezTo>
                      <a:pt x="270572" y="269115"/>
                      <a:pt x="269989" y="270740"/>
                      <a:pt x="269406" y="272157"/>
                    </a:cubicBezTo>
                    <a:lnTo>
                      <a:pt x="268156" y="275448"/>
                    </a:lnTo>
                    <a:cubicBezTo>
                      <a:pt x="267822" y="276448"/>
                      <a:pt x="267072" y="277948"/>
                      <a:pt x="266239" y="279572"/>
                    </a:cubicBezTo>
                    <a:cubicBezTo>
                      <a:pt x="263989" y="284031"/>
                      <a:pt x="262364" y="287280"/>
                      <a:pt x="262364" y="289655"/>
                    </a:cubicBezTo>
                    <a:cubicBezTo>
                      <a:pt x="262364" y="292238"/>
                      <a:pt x="262698" y="294280"/>
                      <a:pt x="263948" y="295446"/>
                    </a:cubicBezTo>
                    <a:cubicBezTo>
                      <a:pt x="265198" y="296613"/>
                      <a:pt x="266739" y="296530"/>
                      <a:pt x="267906" y="296530"/>
                    </a:cubicBezTo>
                    <a:cubicBezTo>
                      <a:pt x="268822" y="296446"/>
                      <a:pt x="269739" y="296363"/>
                      <a:pt x="270947" y="296780"/>
                    </a:cubicBezTo>
                    <a:cubicBezTo>
                      <a:pt x="275655" y="298196"/>
                      <a:pt x="276238" y="299113"/>
                      <a:pt x="276238" y="299196"/>
                    </a:cubicBezTo>
                    <a:cubicBezTo>
                      <a:pt x="276238" y="299613"/>
                      <a:pt x="275488" y="300862"/>
                      <a:pt x="274989" y="301696"/>
                    </a:cubicBezTo>
                    <a:cubicBezTo>
                      <a:pt x="273822" y="303612"/>
                      <a:pt x="272405" y="305987"/>
                      <a:pt x="271697" y="309154"/>
                    </a:cubicBezTo>
                    <a:cubicBezTo>
                      <a:pt x="270530" y="315195"/>
                      <a:pt x="275072" y="317986"/>
                      <a:pt x="278988" y="320486"/>
                    </a:cubicBezTo>
                    <a:cubicBezTo>
                      <a:pt x="281238" y="321819"/>
                      <a:pt x="283613" y="323236"/>
                      <a:pt x="285196" y="325361"/>
                    </a:cubicBezTo>
                    <a:cubicBezTo>
                      <a:pt x="286113" y="326527"/>
                      <a:pt x="286863" y="328402"/>
                      <a:pt x="287529" y="330152"/>
                    </a:cubicBezTo>
                    <a:cubicBezTo>
                      <a:pt x="288946" y="333610"/>
                      <a:pt x="290487" y="337193"/>
                      <a:pt x="293820" y="338526"/>
                    </a:cubicBezTo>
                    <a:cubicBezTo>
                      <a:pt x="294570" y="338776"/>
                      <a:pt x="295404" y="338943"/>
                      <a:pt x="296237" y="338943"/>
                    </a:cubicBezTo>
                    <a:cubicBezTo>
                      <a:pt x="295737" y="340860"/>
                      <a:pt x="295070" y="342818"/>
                      <a:pt x="293904" y="344818"/>
                    </a:cubicBezTo>
                    <a:cubicBezTo>
                      <a:pt x="293570" y="345318"/>
                      <a:pt x="293154" y="345901"/>
                      <a:pt x="292737" y="346567"/>
                    </a:cubicBezTo>
                    <a:cubicBezTo>
                      <a:pt x="290321" y="350359"/>
                      <a:pt x="287279" y="355150"/>
                      <a:pt x="288362" y="359650"/>
                    </a:cubicBezTo>
                    <a:cubicBezTo>
                      <a:pt x="288862" y="361900"/>
                      <a:pt x="290279" y="363691"/>
                      <a:pt x="292570" y="365108"/>
                    </a:cubicBezTo>
                    <a:cubicBezTo>
                      <a:pt x="297278" y="367941"/>
                      <a:pt x="299862" y="365858"/>
                      <a:pt x="301820" y="364358"/>
                    </a:cubicBezTo>
                    <a:cubicBezTo>
                      <a:pt x="302653" y="363608"/>
                      <a:pt x="303570" y="362941"/>
                      <a:pt x="304778" y="362525"/>
                    </a:cubicBezTo>
                    <a:cubicBezTo>
                      <a:pt x="306944" y="361691"/>
                      <a:pt x="307611" y="361858"/>
                      <a:pt x="308986" y="362108"/>
                    </a:cubicBezTo>
                    <a:cubicBezTo>
                      <a:pt x="309653" y="362275"/>
                      <a:pt x="310402" y="362441"/>
                      <a:pt x="311486" y="362525"/>
                    </a:cubicBezTo>
                    <a:cubicBezTo>
                      <a:pt x="312902" y="362691"/>
                      <a:pt x="313652" y="362941"/>
                      <a:pt x="314319" y="363108"/>
                    </a:cubicBezTo>
                    <a:cubicBezTo>
                      <a:pt x="317110" y="363941"/>
                      <a:pt x="318110" y="363191"/>
                      <a:pt x="322277" y="359983"/>
                    </a:cubicBezTo>
                    <a:cubicBezTo>
                      <a:pt x="323027" y="359483"/>
                      <a:pt x="323776" y="358733"/>
                      <a:pt x="324610" y="357900"/>
                    </a:cubicBezTo>
                    <a:cubicBezTo>
                      <a:pt x="326943" y="355484"/>
                      <a:pt x="328234" y="354442"/>
                      <a:pt x="329234" y="355025"/>
                    </a:cubicBezTo>
                    <a:cubicBezTo>
                      <a:pt x="330734" y="355858"/>
                      <a:pt x="331068" y="356858"/>
                      <a:pt x="331151" y="357442"/>
                    </a:cubicBezTo>
                    <a:cubicBezTo>
                      <a:pt x="331818" y="362900"/>
                      <a:pt x="320902" y="373399"/>
                      <a:pt x="315694" y="378523"/>
                    </a:cubicBezTo>
                    <a:cubicBezTo>
                      <a:pt x="314027" y="380107"/>
                      <a:pt x="312569" y="381482"/>
                      <a:pt x="311736" y="382481"/>
                    </a:cubicBezTo>
                    <a:cubicBezTo>
                      <a:pt x="296778" y="398855"/>
                      <a:pt x="284029" y="404980"/>
                      <a:pt x="273864" y="400522"/>
                    </a:cubicBezTo>
                    <a:cubicBezTo>
                      <a:pt x="272530" y="399938"/>
                      <a:pt x="272030" y="399522"/>
                      <a:pt x="271364" y="399022"/>
                    </a:cubicBezTo>
                    <a:cubicBezTo>
                      <a:pt x="270031" y="397855"/>
                      <a:pt x="268781" y="397022"/>
                      <a:pt x="264989" y="396439"/>
                    </a:cubicBezTo>
                    <a:cubicBezTo>
                      <a:pt x="261614" y="395939"/>
                      <a:pt x="257615" y="396439"/>
                      <a:pt x="254073" y="396855"/>
                    </a:cubicBezTo>
                    <a:cubicBezTo>
                      <a:pt x="252657" y="397022"/>
                      <a:pt x="251282" y="397189"/>
                      <a:pt x="250032" y="397272"/>
                    </a:cubicBezTo>
                    <a:cubicBezTo>
                      <a:pt x="237866" y="398189"/>
                      <a:pt x="236866" y="399772"/>
                      <a:pt x="235325" y="411104"/>
                    </a:cubicBezTo>
                    <a:cubicBezTo>
                      <a:pt x="234658" y="415729"/>
                      <a:pt x="227950" y="428978"/>
                      <a:pt x="224992" y="429228"/>
                    </a:cubicBezTo>
                    <a:cubicBezTo>
                      <a:pt x="224826" y="428811"/>
                      <a:pt x="225076" y="427145"/>
                      <a:pt x="225242" y="426186"/>
                    </a:cubicBezTo>
                    <a:cubicBezTo>
                      <a:pt x="225659" y="423520"/>
                      <a:pt x="226159" y="420145"/>
                      <a:pt x="223992" y="417812"/>
                    </a:cubicBezTo>
                    <a:cubicBezTo>
                      <a:pt x="222576" y="416229"/>
                      <a:pt x="220201" y="415562"/>
                      <a:pt x="216868" y="415896"/>
                    </a:cubicBezTo>
                    <a:cubicBezTo>
                      <a:pt x="212577" y="416229"/>
                      <a:pt x="209743" y="418562"/>
                      <a:pt x="207535" y="420437"/>
                    </a:cubicBezTo>
                    <a:cubicBezTo>
                      <a:pt x="204494" y="422937"/>
                      <a:pt x="202744" y="424478"/>
                      <a:pt x="197953" y="422187"/>
                    </a:cubicBezTo>
                    <a:cubicBezTo>
                      <a:pt x="192328" y="419437"/>
                      <a:pt x="189745" y="415062"/>
                      <a:pt x="189578" y="407896"/>
                    </a:cubicBezTo>
                    <a:cubicBezTo>
                      <a:pt x="189578" y="404938"/>
                      <a:pt x="189578" y="402105"/>
                      <a:pt x="189662" y="399230"/>
                    </a:cubicBezTo>
                    <a:cubicBezTo>
                      <a:pt x="189995" y="385648"/>
                      <a:pt x="190328" y="372774"/>
                      <a:pt x="174121" y="366233"/>
                    </a:cubicBezTo>
                    <a:cubicBezTo>
                      <a:pt x="167163" y="363358"/>
                      <a:pt x="166747" y="357567"/>
                      <a:pt x="166747" y="348442"/>
                    </a:cubicBezTo>
                    <a:lnTo>
                      <a:pt x="166747" y="345859"/>
                    </a:lnTo>
                    <a:cubicBezTo>
                      <a:pt x="166830" y="338151"/>
                      <a:pt x="166913" y="330152"/>
                      <a:pt x="162122" y="323361"/>
                    </a:cubicBezTo>
                    <a:cubicBezTo>
                      <a:pt x="160206" y="320528"/>
                      <a:pt x="154998" y="313862"/>
                      <a:pt x="148790" y="312945"/>
                    </a:cubicBezTo>
                    <a:cubicBezTo>
                      <a:pt x="146207" y="312528"/>
                      <a:pt x="143665" y="313195"/>
                      <a:pt x="141499" y="314862"/>
                    </a:cubicBezTo>
                    <a:cubicBezTo>
                      <a:pt x="137624" y="317986"/>
                      <a:pt x="137291" y="324361"/>
                      <a:pt x="137041" y="330069"/>
                    </a:cubicBezTo>
                    <a:cubicBezTo>
                      <a:pt x="136957" y="332735"/>
                      <a:pt x="136791" y="337360"/>
                      <a:pt x="135957" y="338027"/>
                    </a:cubicBezTo>
                    <a:cubicBezTo>
                      <a:pt x="135124" y="338443"/>
                      <a:pt x="133874" y="336777"/>
                      <a:pt x="132416" y="334818"/>
                    </a:cubicBezTo>
                    <a:cubicBezTo>
                      <a:pt x="131416" y="333402"/>
                      <a:pt x="130416" y="332069"/>
                      <a:pt x="129125" y="331277"/>
                    </a:cubicBezTo>
                    <a:cubicBezTo>
                      <a:pt x="124833" y="328777"/>
                      <a:pt x="122333" y="329277"/>
                      <a:pt x="118959" y="330027"/>
                    </a:cubicBezTo>
                    <a:lnTo>
                      <a:pt x="117792" y="330277"/>
                    </a:lnTo>
                    <a:cubicBezTo>
                      <a:pt x="116375" y="330527"/>
                      <a:pt x="115126" y="331194"/>
                      <a:pt x="113834" y="331777"/>
                    </a:cubicBezTo>
                    <a:cubicBezTo>
                      <a:pt x="111751" y="332860"/>
                      <a:pt x="110626" y="333360"/>
                      <a:pt x="109626" y="332860"/>
                    </a:cubicBezTo>
                    <a:cubicBezTo>
                      <a:pt x="108043" y="332110"/>
                      <a:pt x="108043" y="332110"/>
                      <a:pt x="108709" y="330277"/>
                    </a:cubicBezTo>
                    <a:cubicBezTo>
                      <a:pt x="109126" y="328777"/>
                      <a:pt x="109876" y="326736"/>
                      <a:pt x="108793" y="324402"/>
                    </a:cubicBezTo>
                    <a:cubicBezTo>
                      <a:pt x="106626" y="319444"/>
                      <a:pt x="103585" y="318361"/>
                      <a:pt x="101502" y="318278"/>
                    </a:cubicBezTo>
                    <a:cubicBezTo>
                      <a:pt x="96710" y="318195"/>
                      <a:pt x="92252" y="322903"/>
                      <a:pt x="90086" y="327027"/>
                    </a:cubicBezTo>
                    <a:cubicBezTo>
                      <a:pt x="88419" y="330152"/>
                      <a:pt x="86878" y="332985"/>
                      <a:pt x="86211" y="335943"/>
                    </a:cubicBezTo>
                    <a:cubicBezTo>
                      <a:pt x="83545" y="334860"/>
                      <a:pt x="83253" y="333610"/>
                      <a:pt x="83003" y="331819"/>
                    </a:cubicBezTo>
                    <a:cubicBezTo>
                      <a:pt x="82670" y="329985"/>
                      <a:pt x="82336" y="327444"/>
                      <a:pt x="79545" y="325111"/>
                    </a:cubicBezTo>
                    <a:cubicBezTo>
                      <a:pt x="77628" y="323527"/>
                      <a:pt x="75754" y="322861"/>
                      <a:pt x="74087" y="322153"/>
                    </a:cubicBezTo>
                    <a:cubicBezTo>
                      <a:pt x="73004" y="321736"/>
                      <a:pt x="72004" y="321403"/>
                      <a:pt x="70962" y="320736"/>
                    </a:cubicBezTo>
                    <a:cubicBezTo>
                      <a:pt x="69129" y="319570"/>
                      <a:pt x="67588" y="318820"/>
                      <a:pt x="66088" y="318070"/>
                    </a:cubicBezTo>
                    <a:cubicBezTo>
                      <a:pt x="63504" y="316820"/>
                      <a:pt x="61546" y="315820"/>
                      <a:pt x="59380" y="313278"/>
                    </a:cubicBezTo>
                    <a:cubicBezTo>
                      <a:pt x="65588" y="308737"/>
                      <a:pt x="66004" y="303362"/>
                      <a:pt x="66338" y="298571"/>
                    </a:cubicBezTo>
                    <a:cubicBezTo>
                      <a:pt x="66588" y="295530"/>
                      <a:pt x="66754" y="292780"/>
                      <a:pt x="68171" y="289905"/>
                    </a:cubicBezTo>
                    <a:cubicBezTo>
                      <a:pt x="68587" y="288988"/>
                      <a:pt x="70421" y="287822"/>
                      <a:pt x="71962" y="286780"/>
                    </a:cubicBezTo>
                    <a:cubicBezTo>
                      <a:pt x="75004" y="284780"/>
                      <a:pt x="78337" y="282572"/>
                      <a:pt x="78087" y="278989"/>
                    </a:cubicBezTo>
                    <a:cubicBezTo>
                      <a:pt x="77670" y="273365"/>
                      <a:pt x="73045" y="273115"/>
                      <a:pt x="70546" y="272948"/>
                    </a:cubicBezTo>
                    <a:cubicBezTo>
                      <a:pt x="69046" y="272865"/>
                      <a:pt x="67588" y="272781"/>
                      <a:pt x="66838" y="272115"/>
                    </a:cubicBezTo>
                    <a:cubicBezTo>
                      <a:pt x="64671" y="270198"/>
                      <a:pt x="64171" y="268157"/>
                      <a:pt x="63546" y="265907"/>
                    </a:cubicBezTo>
                    <a:cubicBezTo>
                      <a:pt x="63130" y="264157"/>
                      <a:pt x="62630" y="262199"/>
                      <a:pt x="61380" y="260282"/>
                    </a:cubicBezTo>
                    <a:cubicBezTo>
                      <a:pt x="59463" y="257449"/>
                      <a:pt x="56838" y="255324"/>
                      <a:pt x="54422" y="253408"/>
                    </a:cubicBezTo>
                    <a:cubicBezTo>
                      <a:pt x="52839" y="252075"/>
                      <a:pt x="51130" y="250741"/>
                      <a:pt x="49631" y="249116"/>
                    </a:cubicBezTo>
                    <a:cubicBezTo>
                      <a:pt x="48547" y="247950"/>
                      <a:pt x="47464" y="247033"/>
                      <a:pt x="46506" y="246242"/>
                    </a:cubicBezTo>
                    <a:cubicBezTo>
                      <a:pt x="44089" y="244242"/>
                      <a:pt x="43381" y="243659"/>
                      <a:pt x="44173" y="240367"/>
                    </a:cubicBezTo>
                    <a:cubicBezTo>
                      <a:pt x="44589" y="238367"/>
                      <a:pt x="45423" y="238117"/>
                      <a:pt x="47297" y="237534"/>
                    </a:cubicBezTo>
                    <a:cubicBezTo>
                      <a:pt x="48964" y="237034"/>
                      <a:pt x="51422" y="236367"/>
                      <a:pt x="53005" y="233659"/>
                    </a:cubicBezTo>
                    <a:cubicBezTo>
                      <a:pt x="56297" y="228285"/>
                      <a:pt x="54672" y="222493"/>
                      <a:pt x="53339" y="217452"/>
                    </a:cubicBezTo>
                    <a:cubicBezTo>
                      <a:pt x="51755" y="211494"/>
                      <a:pt x="50922" y="207703"/>
                      <a:pt x="54255" y="204536"/>
                    </a:cubicBezTo>
                    <a:cubicBezTo>
                      <a:pt x="55338" y="203453"/>
                      <a:pt x="56672" y="203453"/>
                      <a:pt x="58880" y="203537"/>
                    </a:cubicBezTo>
                    <a:cubicBezTo>
                      <a:pt x="61130" y="203620"/>
                      <a:pt x="64338" y="203703"/>
                      <a:pt x="66588" y="200870"/>
                    </a:cubicBezTo>
                    <a:cubicBezTo>
                      <a:pt x="71212" y="194829"/>
                      <a:pt x="66838" y="187954"/>
                      <a:pt x="64254" y="183830"/>
                    </a:cubicBezTo>
                    <a:lnTo>
                      <a:pt x="64004" y="183413"/>
                    </a:lnTo>
                    <a:cubicBezTo>
                      <a:pt x="62005" y="180205"/>
                      <a:pt x="59297" y="177872"/>
                      <a:pt x="56713" y="175539"/>
                    </a:cubicBezTo>
                    <a:cubicBezTo>
                      <a:pt x="54880" y="173956"/>
                      <a:pt x="53172" y="172414"/>
                      <a:pt x="51672" y="170581"/>
                    </a:cubicBezTo>
                    <a:cubicBezTo>
                      <a:pt x="50839" y="169498"/>
                      <a:pt x="49839" y="167373"/>
                      <a:pt x="48881" y="165373"/>
                    </a:cubicBezTo>
                    <a:cubicBezTo>
                      <a:pt x="47464" y="162331"/>
                      <a:pt x="46131" y="159582"/>
                      <a:pt x="44423" y="158165"/>
                    </a:cubicBezTo>
                    <a:cubicBezTo>
                      <a:pt x="41465" y="155915"/>
                      <a:pt x="32174" y="152124"/>
                      <a:pt x="29965" y="151707"/>
                    </a:cubicBezTo>
                    <a:cubicBezTo>
                      <a:pt x="27216" y="151291"/>
                      <a:pt x="24591" y="151624"/>
                      <a:pt x="22091" y="151957"/>
                    </a:cubicBezTo>
                    <a:cubicBezTo>
                      <a:pt x="20008" y="152291"/>
                      <a:pt x="17966" y="152624"/>
                      <a:pt x="16216" y="152291"/>
                    </a:cubicBezTo>
                    <a:cubicBezTo>
                      <a:pt x="13008" y="151707"/>
                      <a:pt x="6384" y="148082"/>
                      <a:pt x="3634" y="144000"/>
                    </a:cubicBezTo>
                    <a:cubicBezTo>
                      <a:pt x="2551" y="142500"/>
                      <a:pt x="2218" y="141166"/>
                      <a:pt x="2384" y="139958"/>
                    </a:cubicBezTo>
                    <a:cubicBezTo>
                      <a:pt x="2884" y="137458"/>
                      <a:pt x="4551" y="136917"/>
                      <a:pt x="8592" y="136083"/>
                    </a:cubicBezTo>
                    <a:cubicBezTo>
                      <a:pt x="11800" y="135500"/>
                      <a:pt x="15383" y="134833"/>
                      <a:pt x="17175" y="131459"/>
                    </a:cubicBezTo>
                    <a:cubicBezTo>
                      <a:pt x="18841" y="128334"/>
                      <a:pt x="17841" y="123751"/>
                      <a:pt x="16675" y="118460"/>
                    </a:cubicBezTo>
                    <a:cubicBezTo>
                      <a:pt x="16591" y="118293"/>
                      <a:pt x="16591" y="118126"/>
                      <a:pt x="16508" y="117960"/>
                    </a:cubicBezTo>
                    <a:cubicBezTo>
                      <a:pt x="19175" y="120126"/>
                      <a:pt x="21466" y="121834"/>
                      <a:pt x="22633" y="122251"/>
                    </a:cubicBezTo>
                    <a:cubicBezTo>
                      <a:pt x="27174" y="123751"/>
                      <a:pt x="31882" y="122251"/>
                      <a:pt x="36048" y="123334"/>
                    </a:cubicBezTo>
                    <a:cubicBezTo>
                      <a:pt x="41756" y="124834"/>
                      <a:pt x="40256" y="126542"/>
                      <a:pt x="44423" y="130125"/>
                    </a:cubicBezTo>
                    <a:cubicBezTo>
                      <a:pt x="50547" y="135500"/>
                      <a:pt x="60880" y="135500"/>
                      <a:pt x="58172" y="125001"/>
                    </a:cubicBezTo>
                    <a:cubicBezTo>
                      <a:pt x="68004" y="123834"/>
                      <a:pt x="65963" y="114335"/>
                      <a:pt x="60588" y="109127"/>
                    </a:cubicBezTo>
                    <a:cubicBezTo>
                      <a:pt x="54464" y="103086"/>
                      <a:pt x="48256" y="108044"/>
                      <a:pt x="40756" y="104002"/>
                    </a:cubicBezTo>
                    <a:cubicBezTo>
                      <a:pt x="33465" y="100045"/>
                      <a:pt x="28590" y="92254"/>
                      <a:pt x="22216" y="87046"/>
                    </a:cubicBezTo>
                    <a:cubicBezTo>
                      <a:pt x="17841" y="83421"/>
                      <a:pt x="2926" y="75963"/>
                      <a:pt x="8384" y="68088"/>
                    </a:cubicBezTo>
                    <a:cubicBezTo>
                      <a:pt x="12092" y="62714"/>
                      <a:pt x="25924" y="68505"/>
                      <a:pt x="23508" y="57673"/>
                    </a:cubicBezTo>
                    <a:cubicBezTo>
                      <a:pt x="27716" y="56256"/>
                      <a:pt x="31299" y="53715"/>
                      <a:pt x="35173" y="51632"/>
                    </a:cubicBezTo>
                    <a:cubicBezTo>
                      <a:pt x="38965" y="49715"/>
                      <a:pt x="45173" y="44340"/>
                      <a:pt x="49256" y="44257"/>
                    </a:cubicBezTo>
                    <a:cubicBezTo>
                      <a:pt x="53130" y="44257"/>
                      <a:pt x="55630" y="48215"/>
                      <a:pt x="58088" y="50381"/>
                    </a:cubicBezTo>
                    <a:cubicBezTo>
                      <a:pt x="62130" y="53840"/>
                      <a:pt x="62213" y="53506"/>
                      <a:pt x="66588" y="55506"/>
                    </a:cubicBezTo>
                    <a:cubicBezTo>
                      <a:pt x="76420" y="60131"/>
                      <a:pt x="75920" y="59048"/>
                      <a:pt x="85961" y="55673"/>
                    </a:cubicBezTo>
                    <a:cubicBezTo>
                      <a:pt x="94002" y="53006"/>
                      <a:pt x="98210" y="56173"/>
                      <a:pt x="102418" y="63631"/>
                    </a:cubicBezTo>
                    <a:cubicBezTo>
                      <a:pt x="102585" y="63881"/>
                      <a:pt x="102668" y="64131"/>
                      <a:pt x="102835" y="64381"/>
                    </a:cubicBezTo>
                    <a:cubicBezTo>
                      <a:pt x="108126" y="73713"/>
                      <a:pt x="114667" y="80088"/>
                      <a:pt x="121458" y="88129"/>
                    </a:cubicBezTo>
                    <a:cubicBezTo>
                      <a:pt x="125666" y="93170"/>
                      <a:pt x="129499" y="107586"/>
                      <a:pt x="137582" y="107960"/>
                    </a:cubicBezTo>
                    <a:cubicBezTo>
                      <a:pt x="143373" y="108127"/>
                      <a:pt x="153123" y="94878"/>
                      <a:pt x="158914" y="92170"/>
                    </a:cubicBezTo>
                    <a:cubicBezTo>
                      <a:pt x="163122" y="90253"/>
                      <a:pt x="167747" y="90337"/>
                      <a:pt x="172080" y="89129"/>
                    </a:cubicBezTo>
                    <a:cubicBezTo>
                      <a:pt x="178371" y="87462"/>
                      <a:pt x="176121" y="88629"/>
                      <a:pt x="179121" y="84171"/>
                    </a:cubicBezTo>
                    <a:cubicBezTo>
                      <a:pt x="179871" y="83004"/>
                      <a:pt x="179621" y="80046"/>
                      <a:pt x="180621" y="78463"/>
                    </a:cubicBezTo>
                    <a:cubicBezTo>
                      <a:pt x="181371" y="77046"/>
                      <a:pt x="183662" y="78629"/>
                      <a:pt x="184329" y="77630"/>
                    </a:cubicBezTo>
                    <a:cubicBezTo>
                      <a:pt x="186579" y="74588"/>
                      <a:pt x="187287" y="70255"/>
                      <a:pt x="189620" y="67130"/>
                    </a:cubicBezTo>
                    <a:cubicBezTo>
                      <a:pt x="191536" y="64464"/>
                      <a:pt x="196661" y="62506"/>
                      <a:pt x="197328" y="59173"/>
                    </a:cubicBezTo>
                    <a:cubicBezTo>
                      <a:pt x="198161" y="54715"/>
                      <a:pt x="193203" y="54465"/>
                      <a:pt x="193203" y="49923"/>
                    </a:cubicBezTo>
                    <a:cubicBezTo>
                      <a:pt x="193120" y="42299"/>
                      <a:pt x="205285" y="39757"/>
                      <a:pt x="211327" y="40591"/>
                    </a:cubicBezTo>
                    <a:cubicBezTo>
                      <a:pt x="216451" y="41341"/>
                      <a:pt x="223992" y="52090"/>
                      <a:pt x="227117" y="50840"/>
                    </a:cubicBezTo>
                    <a:cubicBezTo>
                      <a:pt x="234242" y="47965"/>
                      <a:pt x="221409" y="35966"/>
                      <a:pt x="221409" y="31800"/>
                    </a:cubicBezTo>
                    <a:cubicBezTo>
                      <a:pt x="221493" y="21884"/>
                      <a:pt x="227367" y="18384"/>
                      <a:pt x="233992" y="21717"/>
                    </a:cubicBezTo>
                    <a:cubicBezTo>
                      <a:pt x="237450" y="23300"/>
                      <a:pt x="237866" y="25259"/>
                      <a:pt x="241949" y="26092"/>
                    </a:cubicBezTo>
                    <a:cubicBezTo>
                      <a:pt x="245491" y="26842"/>
                      <a:pt x="249740" y="26008"/>
                      <a:pt x="253282" y="25675"/>
                    </a:cubicBezTo>
                    <a:cubicBezTo>
                      <a:pt x="261323" y="25092"/>
                      <a:pt x="270239" y="25508"/>
                      <a:pt x="274613" y="17717"/>
                    </a:cubicBezTo>
                    <a:cubicBezTo>
                      <a:pt x="278905" y="10176"/>
                      <a:pt x="275863" y="7135"/>
                      <a:pt x="286946" y="7468"/>
                    </a:cubicBezTo>
                    <a:cubicBezTo>
                      <a:pt x="287029" y="7385"/>
                      <a:pt x="288612" y="4177"/>
                      <a:pt x="289529" y="2344"/>
                    </a:cubicBezTo>
                    <a:cubicBezTo>
                      <a:pt x="294570" y="3760"/>
                      <a:pt x="295904" y="11926"/>
                      <a:pt x="300028" y="16342"/>
                    </a:cubicBezTo>
                    <a:cubicBezTo>
                      <a:pt x="301278" y="17759"/>
                      <a:pt x="302528" y="19217"/>
                      <a:pt x="303986" y="20551"/>
                    </a:cubicBezTo>
                    <a:cubicBezTo>
                      <a:pt x="307611" y="24259"/>
                      <a:pt x="311777" y="25842"/>
                      <a:pt x="315902" y="27425"/>
                    </a:cubicBezTo>
                    <a:cubicBezTo>
                      <a:pt x="318319" y="28425"/>
                      <a:pt x="320777" y="29258"/>
                      <a:pt x="322943" y="30716"/>
                    </a:cubicBezTo>
                    <a:cubicBezTo>
                      <a:pt x="328318" y="34091"/>
                      <a:pt x="332526" y="36341"/>
                      <a:pt x="338650" y="36341"/>
                    </a:cubicBezTo>
                    <a:cubicBezTo>
                      <a:pt x="340400" y="36341"/>
                      <a:pt x="342275" y="36174"/>
                      <a:pt x="344442" y="35758"/>
                    </a:cubicBezTo>
                    <a:cubicBezTo>
                      <a:pt x="348233" y="35091"/>
                      <a:pt x="351399" y="33174"/>
                      <a:pt x="354441" y="31300"/>
                    </a:cubicBezTo>
                    <a:cubicBezTo>
                      <a:pt x="357399" y="29550"/>
                      <a:pt x="360149" y="27758"/>
                      <a:pt x="363273" y="27425"/>
                    </a:cubicBezTo>
                    <a:cubicBezTo>
                      <a:pt x="367398" y="26925"/>
                      <a:pt x="370315" y="27508"/>
                      <a:pt x="373273" y="28175"/>
                    </a:cubicBezTo>
                    <a:cubicBezTo>
                      <a:pt x="377647" y="29175"/>
                      <a:pt x="382105" y="30175"/>
                      <a:pt x="389230" y="26925"/>
                    </a:cubicBezTo>
                    <a:cubicBezTo>
                      <a:pt x="389563" y="26842"/>
                      <a:pt x="389813" y="26758"/>
                      <a:pt x="390146" y="26675"/>
                    </a:cubicBezTo>
                    <a:cubicBezTo>
                      <a:pt x="390230" y="31050"/>
                      <a:pt x="390063" y="34799"/>
                      <a:pt x="389646" y="37924"/>
                    </a:cubicBezTo>
                    <a:cubicBezTo>
                      <a:pt x="388563" y="39091"/>
                      <a:pt x="387397" y="40174"/>
                      <a:pt x="386355" y="41132"/>
                    </a:cubicBezTo>
                    <a:cubicBezTo>
                      <a:pt x="381730" y="45590"/>
                      <a:pt x="379231" y="48840"/>
                      <a:pt x="384105" y="58089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6" name="Полилиния: фигура 135">
                <a:extLst>
                  <a:ext uri="{FF2B5EF4-FFF2-40B4-BE49-F238E27FC236}">
                    <a16:creationId xmlns:a16="http://schemas.microsoft.com/office/drawing/2014/main" id="{1673EE92-7A77-44A7-9048-8479019B2CBB}"/>
                  </a:ext>
                </a:extLst>
              </p:cNvPr>
              <p:cNvSpPr/>
              <p:nvPr/>
            </p:nvSpPr>
            <p:spPr>
              <a:xfrm>
                <a:off x="2097272" y="3598356"/>
                <a:ext cx="195818" cy="270813"/>
              </a:xfrm>
              <a:custGeom>
                <a:avLst/>
                <a:gdLst>
                  <a:gd name="connsiteX0" fmla="*/ 187871 w 195818"/>
                  <a:gd name="connsiteY0" fmla="*/ 180164 h 270812"/>
                  <a:gd name="connsiteX1" fmla="*/ 186705 w 195818"/>
                  <a:gd name="connsiteY1" fmla="*/ 181247 h 270812"/>
                  <a:gd name="connsiteX2" fmla="*/ 183747 w 195818"/>
                  <a:gd name="connsiteY2" fmla="*/ 179247 h 270812"/>
                  <a:gd name="connsiteX3" fmla="*/ 173497 w 195818"/>
                  <a:gd name="connsiteY3" fmla="*/ 175456 h 270812"/>
                  <a:gd name="connsiteX4" fmla="*/ 167039 w 195818"/>
                  <a:gd name="connsiteY4" fmla="*/ 184122 h 270812"/>
                  <a:gd name="connsiteX5" fmla="*/ 164790 w 195818"/>
                  <a:gd name="connsiteY5" fmla="*/ 196454 h 270812"/>
                  <a:gd name="connsiteX6" fmla="*/ 167123 w 195818"/>
                  <a:gd name="connsiteY6" fmla="*/ 205037 h 270812"/>
                  <a:gd name="connsiteX7" fmla="*/ 168873 w 195818"/>
                  <a:gd name="connsiteY7" fmla="*/ 209078 h 270812"/>
                  <a:gd name="connsiteX8" fmla="*/ 163998 w 195818"/>
                  <a:gd name="connsiteY8" fmla="*/ 217827 h 270812"/>
                  <a:gd name="connsiteX9" fmla="*/ 157790 w 195818"/>
                  <a:gd name="connsiteY9" fmla="*/ 218661 h 270812"/>
                  <a:gd name="connsiteX10" fmla="*/ 151749 w 195818"/>
                  <a:gd name="connsiteY10" fmla="*/ 218744 h 270812"/>
                  <a:gd name="connsiteX11" fmla="*/ 142833 w 195818"/>
                  <a:gd name="connsiteY11" fmla="*/ 231576 h 270812"/>
                  <a:gd name="connsiteX12" fmla="*/ 139708 w 195818"/>
                  <a:gd name="connsiteY12" fmla="*/ 240159 h 270812"/>
                  <a:gd name="connsiteX13" fmla="*/ 136667 w 195818"/>
                  <a:gd name="connsiteY13" fmla="*/ 241992 h 270812"/>
                  <a:gd name="connsiteX14" fmla="*/ 130709 w 195818"/>
                  <a:gd name="connsiteY14" fmla="*/ 247033 h 270812"/>
                  <a:gd name="connsiteX15" fmla="*/ 130292 w 195818"/>
                  <a:gd name="connsiteY15" fmla="*/ 256449 h 270812"/>
                  <a:gd name="connsiteX16" fmla="*/ 130209 w 195818"/>
                  <a:gd name="connsiteY16" fmla="*/ 262991 h 270812"/>
                  <a:gd name="connsiteX17" fmla="*/ 122668 w 195818"/>
                  <a:gd name="connsiteY17" fmla="*/ 266615 h 270812"/>
                  <a:gd name="connsiteX18" fmla="*/ 122334 w 195818"/>
                  <a:gd name="connsiteY18" fmla="*/ 266698 h 270812"/>
                  <a:gd name="connsiteX19" fmla="*/ 115377 w 195818"/>
                  <a:gd name="connsiteY19" fmla="*/ 269115 h 270812"/>
                  <a:gd name="connsiteX20" fmla="*/ 115377 w 195818"/>
                  <a:gd name="connsiteY20" fmla="*/ 268365 h 270812"/>
                  <a:gd name="connsiteX21" fmla="*/ 106711 w 195818"/>
                  <a:gd name="connsiteY21" fmla="*/ 266282 h 270812"/>
                  <a:gd name="connsiteX22" fmla="*/ 97128 w 195818"/>
                  <a:gd name="connsiteY22" fmla="*/ 250575 h 270812"/>
                  <a:gd name="connsiteX23" fmla="*/ 95045 w 195818"/>
                  <a:gd name="connsiteY23" fmla="*/ 232451 h 270812"/>
                  <a:gd name="connsiteX24" fmla="*/ 86921 w 195818"/>
                  <a:gd name="connsiteY24" fmla="*/ 225243 h 270812"/>
                  <a:gd name="connsiteX25" fmla="*/ 90629 w 195818"/>
                  <a:gd name="connsiteY25" fmla="*/ 217202 h 270812"/>
                  <a:gd name="connsiteX26" fmla="*/ 82254 w 195818"/>
                  <a:gd name="connsiteY26" fmla="*/ 205953 h 270812"/>
                  <a:gd name="connsiteX27" fmla="*/ 70755 w 195818"/>
                  <a:gd name="connsiteY27" fmla="*/ 211995 h 270812"/>
                  <a:gd name="connsiteX28" fmla="*/ 68505 w 195818"/>
                  <a:gd name="connsiteY28" fmla="*/ 208370 h 270812"/>
                  <a:gd name="connsiteX29" fmla="*/ 71713 w 195818"/>
                  <a:gd name="connsiteY29" fmla="*/ 183621 h 270812"/>
                  <a:gd name="connsiteX30" fmla="*/ 78088 w 195818"/>
                  <a:gd name="connsiteY30" fmla="*/ 164081 h 270812"/>
                  <a:gd name="connsiteX31" fmla="*/ 83962 w 195818"/>
                  <a:gd name="connsiteY31" fmla="*/ 156124 h 270812"/>
                  <a:gd name="connsiteX32" fmla="*/ 80171 w 195818"/>
                  <a:gd name="connsiteY32" fmla="*/ 144958 h 270812"/>
                  <a:gd name="connsiteX33" fmla="*/ 81004 w 195818"/>
                  <a:gd name="connsiteY33" fmla="*/ 134209 h 270812"/>
                  <a:gd name="connsiteX34" fmla="*/ 64464 w 195818"/>
                  <a:gd name="connsiteY34" fmla="*/ 130500 h 270812"/>
                  <a:gd name="connsiteX35" fmla="*/ 52381 w 195818"/>
                  <a:gd name="connsiteY35" fmla="*/ 118752 h 270812"/>
                  <a:gd name="connsiteX36" fmla="*/ 30966 w 195818"/>
                  <a:gd name="connsiteY36" fmla="*/ 110710 h 270812"/>
                  <a:gd name="connsiteX37" fmla="*/ 34591 w 195818"/>
                  <a:gd name="connsiteY37" fmla="*/ 101378 h 270812"/>
                  <a:gd name="connsiteX38" fmla="*/ 27800 w 195818"/>
                  <a:gd name="connsiteY38" fmla="*/ 94670 h 270812"/>
                  <a:gd name="connsiteX39" fmla="*/ 29383 w 195818"/>
                  <a:gd name="connsiteY39" fmla="*/ 79130 h 270812"/>
                  <a:gd name="connsiteX40" fmla="*/ 20884 w 195818"/>
                  <a:gd name="connsiteY40" fmla="*/ 59923 h 270812"/>
                  <a:gd name="connsiteX41" fmla="*/ 2344 w 195818"/>
                  <a:gd name="connsiteY41" fmla="*/ 50173 h 270812"/>
                  <a:gd name="connsiteX42" fmla="*/ 6802 w 195818"/>
                  <a:gd name="connsiteY42" fmla="*/ 42549 h 270812"/>
                  <a:gd name="connsiteX43" fmla="*/ 8385 w 195818"/>
                  <a:gd name="connsiteY43" fmla="*/ 32883 h 270812"/>
                  <a:gd name="connsiteX44" fmla="*/ 24259 w 195818"/>
                  <a:gd name="connsiteY44" fmla="*/ 25175 h 270812"/>
                  <a:gd name="connsiteX45" fmla="*/ 35674 w 195818"/>
                  <a:gd name="connsiteY45" fmla="*/ 2427 h 270812"/>
                  <a:gd name="connsiteX46" fmla="*/ 35841 w 195818"/>
                  <a:gd name="connsiteY46" fmla="*/ 2344 h 270812"/>
                  <a:gd name="connsiteX47" fmla="*/ 49673 w 195818"/>
                  <a:gd name="connsiteY47" fmla="*/ 15343 h 270812"/>
                  <a:gd name="connsiteX48" fmla="*/ 50840 w 195818"/>
                  <a:gd name="connsiteY48" fmla="*/ 16843 h 270812"/>
                  <a:gd name="connsiteX49" fmla="*/ 65131 w 195818"/>
                  <a:gd name="connsiteY49" fmla="*/ 26092 h 270812"/>
                  <a:gd name="connsiteX50" fmla="*/ 74463 w 195818"/>
                  <a:gd name="connsiteY50" fmla="*/ 20384 h 270812"/>
                  <a:gd name="connsiteX51" fmla="*/ 83796 w 195818"/>
                  <a:gd name="connsiteY51" fmla="*/ 16843 h 270812"/>
                  <a:gd name="connsiteX52" fmla="*/ 89004 w 195818"/>
                  <a:gd name="connsiteY52" fmla="*/ 30258 h 270812"/>
                  <a:gd name="connsiteX53" fmla="*/ 92628 w 195818"/>
                  <a:gd name="connsiteY53" fmla="*/ 41591 h 270812"/>
                  <a:gd name="connsiteX54" fmla="*/ 93212 w 195818"/>
                  <a:gd name="connsiteY54" fmla="*/ 42507 h 270812"/>
                  <a:gd name="connsiteX55" fmla="*/ 101003 w 195818"/>
                  <a:gd name="connsiteY55" fmla="*/ 53840 h 270812"/>
                  <a:gd name="connsiteX56" fmla="*/ 108461 w 195818"/>
                  <a:gd name="connsiteY56" fmla="*/ 58214 h 270812"/>
                  <a:gd name="connsiteX57" fmla="*/ 112002 w 195818"/>
                  <a:gd name="connsiteY57" fmla="*/ 59298 h 270812"/>
                  <a:gd name="connsiteX58" fmla="*/ 119460 w 195818"/>
                  <a:gd name="connsiteY58" fmla="*/ 63922 h 270812"/>
                  <a:gd name="connsiteX59" fmla="*/ 134334 w 195818"/>
                  <a:gd name="connsiteY59" fmla="*/ 70713 h 270812"/>
                  <a:gd name="connsiteX60" fmla="*/ 141875 w 195818"/>
                  <a:gd name="connsiteY60" fmla="*/ 70797 h 270812"/>
                  <a:gd name="connsiteX61" fmla="*/ 157082 w 195818"/>
                  <a:gd name="connsiteY61" fmla="*/ 73380 h 270812"/>
                  <a:gd name="connsiteX62" fmla="*/ 160790 w 195818"/>
                  <a:gd name="connsiteY62" fmla="*/ 79004 h 270812"/>
                  <a:gd name="connsiteX63" fmla="*/ 162790 w 195818"/>
                  <a:gd name="connsiteY63" fmla="*/ 83546 h 270812"/>
                  <a:gd name="connsiteX64" fmla="*/ 174539 w 195818"/>
                  <a:gd name="connsiteY64" fmla="*/ 94878 h 270812"/>
                  <a:gd name="connsiteX65" fmla="*/ 185038 w 195818"/>
                  <a:gd name="connsiteY65" fmla="*/ 111919 h 270812"/>
                  <a:gd name="connsiteX66" fmla="*/ 185121 w 195818"/>
                  <a:gd name="connsiteY66" fmla="*/ 116377 h 270812"/>
                  <a:gd name="connsiteX67" fmla="*/ 192162 w 195818"/>
                  <a:gd name="connsiteY67" fmla="*/ 136459 h 270812"/>
                  <a:gd name="connsiteX68" fmla="*/ 188204 w 195818"/>
                  <a:gd name="connsiteY68" fmla="*/ 136542 h 270812"/>
                  <a:gd name="connsiteX69" fmla="*/ 181247 w 195818"/>
                  <a:gd name="connsiteY69" fmla="*/ 137125 h 270812"/>
                  <a:gd name="connsiteX70" fmla="*/ 176372 w 195818"/>
                  <a:gd name="connsiteY70" fmla="*/ 144166 h 270812"/>
                  <a:gd name="connsiteX71" fmla="*/ 177289 w 195818"/>
                  <a:gd name="connsiteY71" fmla="*/ 158957 h 270812"/>
                  <a:gd name="connsiteX72" fmla="*/ 187205 w 195818"/>
                  <a:gd name="connsiteY72" fmla="*/ 163498 h 270812"/>
                  <a:gd name="connsiteX73" fmla="*/ 194746 w 195818"/>
                  <a:gd name="connsiteY73" fmla="*/ 167539 h 270812"/>
                  <a:gd name="connsiteX74" fmla="*/ 187871 w 195818"/>
                  <a:gd name="connsiteY74" fmla="*/ 180164 h 270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95818" h="270812">
                    <a:moveTo>
                      <a:pt x="187871" y="180164"/>
                    </a:moveTo>
                    <a:cubicBezTo>
                      <a:pt x="187455" y="180497"/>
                      <a:pt x="187038" y="180913"/>
                      <a:pt x="186705" y="181247"/>
                    </a:cubicBezTo>
                    <a:cubicBezTo>
                      <a:pt x="185705" y="180580"/>
                      <a:pt x="184705" y="179914"/>
                      <a:pt x="183747" y="179247"/>
                    </a:cubicBezTo>
                    <a:cubicBezTo>
                      <a:pt x="180288" y="176747"/>
                      <a:pt x="177122" y="174372"/>
                      <a:pt x="173497" y="175456"/>
                    </a:cubicBezTo>
                    <a:cubicBezTo>
                      <a:pt x="170831" y="176372"/>
                      <a:pt x="168706" y="179080"/>
                      <a:pt x="167039" y="184122"/>
                    </a:cubicBezTo>
                    <a:cubicBezTo>
                      <a:pt x="165956" y="187246"/>
                      <a:pt x="164873" y="192871"/>
                      <a:pt x="164790" y="196454"/>
                    </a:cubicBezTo>
                    <a:cubicBezTo>
                      <a:pt x="164623" y="200579"/>
                      <a:pt x="165956" y="202912"/>
                      <a:pt x="167123" y="205037"/>
                    </a:cubicBezTo>
                    <a:cubicBezTo>
                      <a:pt x="167873" y="206370"/>
                      <a:pt x="168539" y="207453"/>
                      <a:pt x="168873" y="209078"/>
                    </a:cubicBezTo>
                    <a:cubicBezTo>
                      <a:pt x="169623" y="212786"/>
                      <a:pt x="169123" y="214869"/>
                      <a:pt x="163998" y="217827"/>
                    </a:cubicBezTo>
                    <a:cubicBezTo>
                      <a:pt x="161665" y="219244"/>
                      <a:pt x="159957" y="218994"/>
                      <a:pt x="157790" y="218661"/>
                    </a:cubicBezTo>
                    <a:cubicBezTo>
                      <a:pt x="156040" y="218411"/>
                      <a:pt x="154082" y="218161"/>
                      <a:pt x="151749" y="218744"/>
                    </a:cubicBezTo>
                    <a:cubicBezTo>
                      <a:pt x="144791" y="220577"/>
                      <a:pt x="143791" y="226702"/>
                      <a:pt x="142833" y="231576"/>
                    </a:cubicBezTo>
                    <a:cubicBezTo>
                      <a:pt x="142250" y="234951"/>
                      <a:pt x="141750" y="238034"/>
                      <a:pt x="139708" y="240159"/>
                    </a:cubicBezTo>
                    <a:cubicBezTo>
                      <a:pt x="138958" y="240909"/>
                      <a:pt x="137875" y="241409"/>
                      <a:pt x="136667" y="241992"/>
                    </a:cubicBezTo>
                    <a:cubicBezTo>
                      <a:pt x="134667" y="242909"/>
                      <a:pt x="132125" y="244159"/>
                      <a:pt x="130709" y="247033"/>
                    </a:cubicBezTo>
                    <a:cubicBezTo>
                      <a:pt x="129292" y="250158"/>
                      <a:pt x="129792" y="253491"/>
                      <a:pt x="130292" y="256449"/>
                    </a:cubicBezTo>
                    <a:cubicBezTo>
                      <a:pt x="130709" y="259033"/>
                      <a:pt x="131042" y="261491"/>
                      <a:pt x="130209" y="262991"/>
                    </a:cubicBezTo>
                    <a:cubicBezTo>
                      <a:pt x="129459" y="263907"/>
                      <a:pt x="126501" y="265157"/>
                      <a:pt x="122668" y="266615"/>
                    </a:cubicBezTo>
                    <a:cubicBezTo>
                      <a:pt x="122584" y="266698"/>
                      <a:pt x="122418" y="266698"/>
                      <a:pt x="122334" y="266698"/>
                    </a:cubicBezTo>
                    <a:cubicBezTo>
                      <a:pt x="120168" y="267532"/>
                      <a:pt x="117710" y="268365"/>
                      <a:pt x="115377" y="269115"/>
                    </a:cubicBezTo>
                    <a:cubicBezTo>
                      <a:pt x="115460" y="268782"/>
                      <a:pt x="115460" y="268532"/>
                      <a:pt x="115377" y="268365"/>
                    </a:cubicBezTo>
                    <a:cubicBezTo>
                      <a:pt x="115127" y="266782"/>
                      <a:pt x="111919" y="267199"/>
                      <a:pt x="106711" y="266282"/>
                    </a:cubicBezTo>
                    <a:cubicBezTo>
                      <a:pt x="99753" y="265032"/>
                      <a:pt x="97711" y="257533"/>
                      <a:pt x="97128" y="250575"/>
                    </a:cubicBezTo>
                    <a:cubicBezTo>
                      <a:pt x="96461" y="241742"/>
                      <a:pt x="102669" y="239992"/>
                      <a:pt x="95045" y="232451"/>
                    </a:cubicBezTo>
                    <a:cubicBezTo>
                      <a:pt x="92962" y="230368"/>
                      <a:pt x="87920" y="228077"/>
                      <a:pt x="86921" y="225243"/>
                    </a:cubicBezTo>
                    <a:cubicBezTo>
                      <a:pt x="84921" y="219619"/>
                      <a:pt x="89170" y="220785"/>
                      <a:pt x="90629" y="217202"/>
                    </a:cubicBezTo>
                    <a:cubicBezTo>
                      <a:pt x="92878" y="211578"/>
                      <a:pt x="90379" y="202995"/>
                      <a:pt x="82254" y="205953"/>
                    </a:cubicBezTo>
                    <a:cubicBezTo>
                      <a:pt x="77130" y="207786"/>
                      <a:pt x="74296" y="215702"/>
                      <a:pt x="70755" y="211995"/>
                    </a:cubicBezTo>
                    <a:cubicBezTo>
                      <a:pt x="70005" y="211328"/>
                      <a:pt x="69255" y="210161"/>
                      <a:pt x="68505" y="208370"/>
                    </a:cubicBezTo>
                    <a:cubicBezTo>
                      <a:pt x="65297" y="201078"/>
                      <a:pt x="71630" y="191329"/>
                      <a:pt x="71713" y="183621"/>
                    </a:cubicBezTo>
                    <a:cubicBezTo>
                      <a:pt x="71713" y="174622"/>
                      <a:pt x="71380" y="171039"/>
                      <a:pt x="78088" y="164081"/>
                    </a:cubicBezTo>
                    <a:cubicBezTo>
                      <a:pt x="80504" y="161582"/>
                      <a:pt x="84046" y="159457"/>
                      <a:pt x="83962" y="156124"/>
                    </a:cubicBezTo>
                    <a:cubicBezTo>
                      <a:pt x="83962" y="151916"/>
                      <a:pt x="77921" y="150832"/>
                      <a:pt x="80171" y="144958"/>
                    </a:cubicBezTo>
                    <a:cubicBezTo>
                      <a:pt x="81588" y="141333"/>
                      <a:pt x="89670" y="138667"/>
                      <a:pt x="81004" y="134209"/>
                    </a:cubicBezTo>
                    <a:cubicBezTo>
                      <a:pt x="75380" y="131251"/>
                      <a:pt x="70005" y="135708"/>
                      <a:pt x="64464" y="130500"/>
                    </a:cubicBezTo>
                    <a:cubicBezTo>
                      <a:pt x="59339" y="125876"/>
                      <a:pt x="59673" y="121501"/>
                      <a:pt x="52381" y="118752"/>
                    </a:cubicBezTo>
                    <a:cubicBezTo>
                      <a:pt x="45840" y="116335"/>
                      <a:pt x="31883" y="118668"/>
                      <a:pt x="30966" y="110710"/>
                    </a:cubicBezTo>
                    <a:cubicBezTo>
                      <a:pt x="30550" y="107086"/>
                      <a:pt x="35091" y="105169"/>
                      <a:pt x="34591" y="101378"/>
                    </a:cubicBezTo>
                    <a:cubicBezTo>
                      <a:pt x="34008" y="96253"/>
                      <a:pt x="30966" y="97503"/>
                      <a:pt x="27800" y="94670"/>
                    </a:cubicBezTo>
                    <a:cubicBezTo>
                      <a:pt x="19426" y="87295"/>
                      <a:pt x="26050" y="87212"/>
                      <a:pt x="29383" y="79130"/>
                    </a:cubicBezTo>
                    <a:cubicBezTo>
                      <a:pt x="32425" y="71755"/>
                      <a:pt x="26800" y="64589"/>
                      <a:pt x="20884" y="59923"/>
                    </a:cubicBezTo>
                    <a:cubicBezTo>
                      <a:pt x="14759" y="54965"/>
                      <a:pt x="2427" y="58173"/>
                      <a:pt x="2344" y="50173"/>
                    </a:cubicBezTo>
                    <a:cubicBezTo>
                      <a:pt x="2344" y="45882"/>
                      <a:pt x="5635" y="45465"/>
                      <a:pt x="6802" y="42549"/>
                    </a:cubicBezTo>
                    <a:cubicBezTo>
                      <a:pt x="8052" y="39341"/>
                      <a:pt x="7302" y="35924"/>
                      <a:pt x="8385" y="32883"/>
                    </a:cubicBezTo>
                    <a:cubicBezTo>
                      <a:pt x="12010" y="22384"/>
                      <a:pt x="17884" y="29508"/>
                      <a:pt x="24259" y="25175"/>
                    </a:cubicBezTo>
                    <a:cubicBezTo>
                      <a:pt x="31466" y="20301"/>
                      <a:pt x="29800" y="8552"/>
                      <a:pt x="35674" y="2427"/>
                    </a:cubicBezTo>
                    <a:cubicBezTo>
                      <a:pt x="35674" y="2427"/>
                      <a:pt x="35758" y="2344"/>
                      <a:pt x="35841" y="2344"/>
                    </a:cubicBezTo>
                    <a:cubicBezTo>
                      <a:pt x="40799" y="5468"/>
                      <a:pt x="44840" y="9301"/>
                      <a:pt x="49673" y="15343"/>
                    </a:cubicBezTo>
                    <a:lnTo>
                      <a:pt x="50840" y="16843"/>
                    </a:lnTo>
                    <a:cubicBezTo>
                      <a:pt x="54131" y="21051"/>
                      <a:pt x="58631" y="26842"/>
                      <a:pt x="65131" y="26092"/>
                    </a:cubicBezTo>
                    <a:cubicBezTo>
                      <a:pt x="68922" y="25675"/>
                      <a:pt x="71672" y="22967"/>
                      <a:pt x="74463" y="20384"/>
                    </a:cubicBezTo>
                    <a:cubicBezTo>
                      <a:pt x="78588" y="16426"/>
                      <a:pt x="80671" y="15009"/>
                      <a:pt x="83796" y="16843"/>
                    </a:cubicBezTo>
                    <a:cubicBezTo>
                      <a:pt x="86296" y="18342"/>
                      <a:pt x="87837" y="24884"/>
                      <a:pt x="89004" y="30258"/>
                    </a:cubicBezTo>
                    <a:cubicBezTo>
                      <a:pt x="90004" y="34716"/>
                      <a:pt x="91004" y="38924"/>
                      <a:pt x="92628" y="41591"/>
                    </a:cubicBezTo>
                    <a:lnTo>
                      <a:pt x="93212" y="42507"/>
                    </a:lnTo>
                    <a:cubicBezTo>
                      <a:pt x="95462" y="46382"/>
                      <a:pt x="98086" y="50715"/>
                      <a:pt x="101003" y="53840"/>
                    </a:cubicBezTo>
                    <a:cubicBezTo>
                      <a:pt x="104044" y="57048"/>
                      <a:pt x="105877" y="57631"/>
                      <a:pt x="108461" y="58214"/>
                    </a:cubicBezTo>
                    <a:cubicBezTo>
                      <a:pt x="109377" y="58464"/>
                      <a:pt x="110460" y="58631"/>
                      <a:pt x="112002" y="59298"/>
                    </a:cubicBezTo>
                    <a:cubicBezTo>
                      <a:pt x="114585" y="60298"/>
                      <a:pt x="116960" y="62047"/>
                      <a:pt x="119460" y="63922"/>
                    </a:cubicBezTo>
                    <a:cubicBezTo>
                      <a:pt x="123751" y="66964"/>
                      <a:pt x="128126" y="70130"/>
                      <a:pt x="134334" y="70713"/>
                    </a:cubicBezTo>
                    <a:cubicBezTo>
                      <a:pt x="136750" y="70963"/>
                      <a:pt x="139375" y="70880"/>
                      <a:pt x="141875" y="70797"/>
                    </a:cubicBezTo>
                    <a:cubicBezTo>
                      <a:pt x="147416" y="70547"/>
                      <a:pt x="152707" y="70297"/>
                      <a:pt x="157082" y="73380"/>
                    </a:cubicBezTo>
                    <a:cubicBezTo>
                      <a:pt x="159332" y="74963"/>
                      <a:pt x="159957" y="76671"/>
                      <a:pt x="160790" y="79004"/>
                    </a:cubicBezTo>
                    <a:cubicBezTo>
                      <a:pt x="161290" y="80338"/>
                      <a:pt x="161873" y="81837"/>
                      <a:pt x="162790" y="83546"/>
                    </a:cubicBezTo>
                    <a:cubicBezTo>
                      <a:pt x="165915" y="88837"/>
                      <a:pt x="170248" y="91920"/>
                      <a:pt x="174539" y="94878"/>
                    </a:cubicBezTo>
                    <a:cubicBezTo>
                      <a:pt x="183205" y="100919"/>
                      <a:pt x="184621" y="102169"/>
                      <a:pt x="185038" y="111919"/>
                    </a:cubicBezTo>
                    <a:cubicBezTo>
                      <a:pt x="185121" y="113335"/>
                      <a:pt x="185121" y="114877"/>
                      <a:pt x="185121" y="116377"/>
                    </a:cubicBezTo>
                    <a:cubicBezTo>
                      <a:pt x="185121" y="123418"/>
                      <a:pt x="185121" y="132084"/>
                      <a:pt x="192162" y="136459"/>
                    </a:cubicBezTo>
                    <a:cubicBezTo>
                      <a:pt x="191246" y="136875"/>
                      <a:pt x="190163" y="136792"/>
                      <a:pt x="188204" y="136542"/>
                    </a:cubicBezTo>
                    <a:cubicBezTo>
                      <a:pt x="186121" y="136292"/>
                      <a:pt x="183663" y="135959"/>
                      <a:pt x="181247" y="137125"/>
                    </a:cubicBezTo>
                    <a:cubicBezTo>
                      <a:pt x="178497" y="138292"/>
                      <a:pt x="177039" y="141666"/>
                      <a:pt x="176372" y="144166"/>
                    </a:cubicBezTo>
                    <a:cubicBezTo>
                      <a:pt x="175039" y="148874"/>
                      <a:pt x="174956" y="155499"/>
                      <a:pt x="177289" y="158957"/>
                    </a:cubicBezTo>
                    <a:cubicBezTo>
                      <a:pt x="179622" y="162331"/>
                      <a:pt x="183663" y="162998"/>
                      <a:pt x="187205" y="163498"/>
                    </a:cubicBezTo>
                    <a:cubicBezTo>
                      <a:pt x="191246" y="164165"/>
                      <a:pt x="193829" y="164665"/>
                      <a:pt x="194746" y="167539"/>
                    </a:cubicBezTo>
                    <a:cubicBezTo>
                      <a:pt x="196287" y="171706"/>
                      <a:pt x="192663" y="175580"/>
                      <a:pt x="187871" y="180164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7" name="Полилиния: фигура 136">
                <a:extLst>
                  <a:ext uri="{FF2B5EF4-FFF2-40B4-BE49-F238E27FC236}">
                    <a16:creationId xmlns:a16="http://schemas.microsoft.com/office/drawing/2014/main" id="{41DA9AAB-B1CB-43E2-BE78-1CC3376D37D8}"/>
                  </a:ext>
                </a:extLst>
              </p:cNvPr>
              <p:cNvSpPr/>
              <p:nvPr/>
            </p:nvSpPr>
            <p:spPr>
              <a:xfrm>
                <a:off x="1908671" y="4245516"/>
                <a:ext cx="254147" cy="374972"/>
              </a:xfrm>
              <a:custGeom>
                <a:avLst/>
                <a:gdLst>
                  <a:gd name="connsiteX0" fmla="*/ 152739 w 254147"/>
                  <a:gd name="connsiteY0" fmla="*/ 58714 h 374971"/>
                  <a:gd name="connsiteX1" fmla="*/ 154073 w 254147"/>
                  <a:gd name="connsiteY1" fmla="*/ 57423 h 374971"/>
                  <a:gd name="connsiteX2" fmla="*/ 154489 w 254147"/>
                  <a:gd name="connsiteY2" fmla="*/ 56673 h 374971"/>
                  <a:gd name="connsiteX3" fmla="*/ 158072 w 254147"/>
                  <a:gd name="connsiteY3" fmla="*/ 47632 h 374971"/>
                  <a:gd name="connsiteX4" fmla="*/ 154323 w 254147"/>
                  <a:gd name="connsiteY4" fmla="*/ 47673 h 374971"/>
                  <a:gd name="connsiteX5" fmla="*/ 148698 w 254147"/>
                  <a:gd name="connsiteY5" fmla="*/ 51673 h 374971"/>
                  <a:gd name="connsiteX6" fmla="*/ 138616 w 254147"/>
                  <a:gd name="connsiteY6" fmla="*/ 57131 h 374971"/>
                  <a:gd name="connsiteX7" fmla="*/ 133449 w 254147"/>
                  <a:gd name="connsiteY7" fmla="*/ 54256 h 374971"/>
                  <a:gd name="connsiteX8" fmla="*/ 131699 w 254147"/>
                  <a:gd name="connsiteY8" fmla="*/ 47923 h 374971"/>
                  <a:gd name="connsiteX9" fmla="*/ 130658 w 254147"/>
                  <a:gd name="connsiteY9" fmla="*/ 42965 h 374971"/>
                  <a:gd name="connsiteX10" fmla="*/ 126325 w 254147"/>
                  <a:gd name="connsiteY10" fmla="*/ 37799 h 374971"/>
                  <a:gd name="connsiteX11" fmla="*/ 122450 w 254147"/>
                  <a:gd name="connsiteY11" fmla="*/ 33591 h 374971"/>
                  <a:gd name="connsiteX12" fmla="*/ 119284 w 254147"/>
                  <a:gd name="connsiteY12" fmla="*/ 26842 h 374971"/>
                  <a:gd name="connsiteX13" fmla="*/ 111326 w 254147"/>
                  <a:gd name="connsiteY13" fmla="*/ 18301 h 374971"/>
                  <a:gd name="connsiteX14" fmla="*/ 109576 w 254147"/>
                  <a:gd name="connsiteY14" fmla="*/ 14593 h 374971"/>
                  <a:gd name="connsiteX15" fmla="*/ 105535 w 254147"/>
                  <a:gd name="connsiteY15" fmla="*/ 12468 h 374971"/>
                  <a:gd name="connsiteX16" fmla="*/ 101452 w 254147"/>
                  <a:gd name="connsiteY16" fmla="*/ 10551 h 374971"/>
                  <a:gd name="connsiteX17" fmla="*/ 97077 w 254147"/>
                  <a:gd name="connsiteY17" fmla="*/ 8135 h 374971"/>
                  <a:gd name="connsiteX18" fmla="*/ 89078 w 254147"/>
                  <a:gd name="connsiteY18" fmla="*/ 2344 h 374971"/>
                  <a:gd name="connsiteX19" fmla="*/ 86370 w 254147"/>
                  <a:gd name="connsiteY19" fmla="*/ 8885 h 374971"/>
                  <a:gd name="connsiteX20" fmla="*/ 77662 w 254147"/>
                  <a:gd name="connsiteY20" fmla="*/ 21259 h 374971"/>
                  <a:gd name="connsiteX21" fmla="*/ 66038 w 254147"/>
                  <a:gd name="connsiteY21" fmla="*/ 17259 h 374971"/>
                  <a:gd name="connsiteX22" fmla="*/ 60288 w 254147"/>
                  <a:gd name="connsiteY22" fmla="*/ 8510 h 374971"/>
                  <a:gd name="connsiteX23" fmla="*/ 56247 w 254147"/>
                  <a:gd name="connsiteY23" fmla="*/ 2594 h 374971"/>
                  <a:gd name="connsiteX24" fmla="*/ 51039 w 254147"/>
                  <a:gd name="connsiteY24" fmla="*/ 4844 h 374971"/>
                  <a:gd name="connsiteX25" fmla="*/ 43498 w 254147"/>
                  <a:gd name="connsiteY25" fmla="*/ 19092 h 374971"/>
                  <a:gd name="connsiteX26" fmla="*/ 39540 w 254147"/>
                  <a:gd name="connsiteY26" fmla="*/ 28550 h 374971"/>
                  <a:gd name="connsiteX27" fmla="*/ 34248 w 254147"/>
                  <a:gd name="connsiteY27" fmla="*/ 35633 h 374971"/>
                  <a:gd name="connsiteX28" fmla="*/ 36040 w 254147"/>
                  <a:gd name="connsiteY28" fmla="*/ 47549 h 374971"/>
                  <a:gd name="connsiteX29" fmla="*/ 37040 w 254147"/>
                  <a:gd name="connsiteY29" fmla="*/ 48590 h 374971"/>
                  <a:gd name="connsiteX30" fmla="*/ 42998 w 254147"/>
                  <a:gd name="connsiteY30" fmla="*/ 56881 h 374971"/>
                  <a:gd name="connsiteX31" fmla="*/ 40998 w 254147"/>
                  <a:gd name="connsiteY31" fmla="*/ 60298 h 374971"/>
                  <a:gd name="connsiteX32" fmla="*/ 36665 w 254147"/>
                  <a:gd name="connsiteY32" fmla="*/ 66422 h 374971"/>
                  <a:gd name="connsiteX33" fmla="*/ 34332 w 254147"/>
                  <a:gd name="connsiteY33" fmla="*/ 84171 h 374971"/>
                  <a:gd name="connsiteX34" fmla="*/ 37457 w 254147"/>
                  <a:gd name="connsiteY34" fmla="*/ 88629 h 374971"/>
                  <a:gd name="connsiteX35" fmla="*/ 38915 w 254147"/>
                  <a:gd name="connsiteY35" fmla="*/ 99795 h 374971"/>
                  <a:gd name="connsiteX36" fmla="*/ 23124 w 254147"/>
                  <a:gd name="connsiteY36" fmla="*/ 106711 h 374971"/>
                  <a:gd name="connsiteX37" fmla="*/ 13583 w 254147"/>
                  <a:gd name="connsiteY37" fmla="*/ 104544 h 374971"/>
                  <a:gd name="connsiteX38" fmla="*/ 10125 w 254147"/>
                  <a:gd name="connsiteY38" fmla="*/ 103378 h 374971"/>
                  <a:gd name="connsiteX39" fmla="*/ 3584 w 254147"/>
                  <a:gd name="connsiteY39" fmla="*/ 106836 h 374971"/>
                  <a:gd name="connsiteX40" fmla="*/ 7959 w 254147"/>
                  <a:gd name="connsiteY40" fmla="*/ 132625 h 374971"/>
                  <a:gd name="connsiteX41" fmla="*/ 18000 w 254147"/>
                  <a:gd name="connsiteY41" fmla="*/ 142208 h 374971"/>
                  <a:gd name="connsiteX42" fmla="*/ 15833 w 254147"/>
                  <a:gd name="connsiteY42" fmla="*/ 151707 h 374971"/>
                  <a:gd name="connsiteX43" fmla="*/ 13917 w 254147"/>
                  <a:gd name="connsiteY43" fmla="*/ 157582 h 374971"/>
                  <a:gd name="connsiteX44" fmla="*/ 19083 w 254147"/>
                  <a:gd name="connsiteY44" fmla="*/ 166914 h 374971"/>
                  <a:gd name="connsiteX45" fmla="*/ 21499 w 254147"/>
                  <a:gd name="connsiteY45" fmla="*/ 170581 h 374971"/>
                  <a:gd name="connsiteX46" fmla="*/ 26832 w 254147"/>
                  <a:gd name="connsiteY46" fmla="*/ 177122 h 374971"/>
                  <a:gd name="connsiteX47" fmla="*/ 36457 w 254147"/>
                  <a:gd name="connsiteY47" fmla="*/ 194413 h 374971"/>
                  <a:gd name="connsiteX48" fmla="*/ 19958 w 254147"/>
                  <a:gd name="connsiteY48" fmla="*/ 194829 h 374971"/>
                  <a:gd name="connsiteX49" fmla="*/ 7500 w 254147"/>
                  <a:gd name="connsiteY49" fmla="*/ 193121 h 374971"/>
                  <a:gd name="connsiteX50" fmla="*/ 5084 w 254147"/>
                  <a:gd name="connsiteY50" fmla="*/ 205245 h 374971"/>
                  <a:gd name="connsiteX51" fmla="*/ 8875 w 254147"/>
                  <a:gd name="connsiteY51" fmla="*/ 207328 h 374971"/>
                  <a:gd name="connsiteX52" fmla="*/ 16291 w 254147"/>
                  <a:gd name="connsiteY52" fmla="*/ 213744 h 374971"/>
                  <a:gd name="connsiteX53" fmla="*/ 14250 w 254147"/>
                  <a:gd name="connsiteY53" fmla="*/ 225743 h 374971"/>
                  <a:gd name="connsiteX54" fmla="*/ 7084 w 254147"/>
                  <a:gd name="connsiteY54" fmla="*/ 234534 h 374971"/>
                  <a:gd name="connsiteX55" fmla="*/ 8209 w 254147"/>
                  <a:gd name="connsiteY55" fmla="*/ 234201 h 374971"/>
                  <a:gd name="connsiteX56" fmla="*/ 26666 w 254147"/>
                  <a:gd name="connsiteY56" fmla="*/ 242076 h 374971"/>
                  <a:gd name="connsiteX57" fmla="*/ 47789 w 254147"/>
                  <a:gd name="connsiteY57" fmla="*/ 251700 h 374971"/>
                  <a:gd name="connsiteX58" fmla="*/ 47289 w 254147"/>
                  <a:gd name="connsiteY58" fmla="*/ 260657 h 374971"/>
                  <a:gd name="connsiteX59" fmla="*/ 46872 w 254147"/>
                  <a:gd name="connsiteY59" fmla="*/ 261532 h 374971"/>
                  <a:gd name="connsiteX60" fmla="*/ 45998 w 254147"/>
                  <a:gd name="connsiteY60" fmla="*/ 261866 h 374971"/>
                  <a:gd name="connsiteX61" fmla="*/ 39665 w 254147"/>
                  <a:gd name="connsiteY61" fmla="*/ 265574 h 374971"/>
                  <a:gd name="connsiteX62" fmla="*/ 47456 w 254147"/>
                  <a:gd name="connsiteY62" fmla="*/ 270073 h 374971"/>
                  <a:gd name="connsiteX63" fmla="*/ 54789 w 254147"/>
                  <a:gd name="connsiteY63" fmla="*/ 274031 h 374971"/>
                  <a:gd name="connsiteX64" fmla="*/ 58663 w 254147"/>
                  <a:gd name="connsiteY64" fmla="*/ 280239 h 374971"/>
                  <a:gd name="connsiteX65" fmla="*/ 61705 w 254147"/>
                  <a:gd name="connsiteY65" fmla="*/ 285072 h 374971"/>
                  <a:gd name="connsiteX66" fmla="*/ 68329 w 254147"/>
                  <a:gd name="connsiteY66" fmla="*/ 285655 h 374971"/>
                  <a:gd name="connsiteX67" fmla="*/ 73995 w 254147"/>
                  <a:gd name="connsiteY67" fmla="*/ 283781 h 374971"/>
                  <a:gd name="connsiteX68" fmla="*/ 92161 w 254147"/>
                  <a:gd name="connsiteY68" fmla="*/ 294322 h 374971"/>
                  <a:gd name="connsiteX69" fmla="*/ 95286 w 254147"/>
                  <a:gd name="connsiteY69" fmla="*/ 299571 h 374971"/>
                  <a:gd name="connsiteX70" fmla="*/ 97785 w 254147"/>
                  <a:gd name="connsiteY70" fmla="*/ 302738 h 374971"/>
                  <a:gd name="connsiteX71" fmla="*/ 103368 w 254147"/>
                  <a:gd name="connsiteY71" fmla="*/ 312278 h 374971"/>
                  <a:gd name="connsiteX72" fmla="*/ 99369 w 254147"/>
                  <a:gd name="connsiteY72" fmla="*/ 319903 h 374971"/>
                  <a:gd name="connsiteX73" fmla="*/ 96660 w 254147"/>
                  <a:gd name="connsiteY73" fmla="*/ 323944 h 374971"/>
                  <a:gd name="connsiteX74" fmla="*/ 106993 w 254147"/>
                  <a:gd name="connsiteY74" fmla="*/ 335610 h 374971"/>
                  <a:gd name="connsiteX75" fmla="*/ 118159 w 254147"/>
                  <a:gd name="connsiteY75" fmla="*/ 345609 h 374971"/>
                  <a:gd name="connsiteX76" fmla="*/ 116117 w 254147"/>
                  <a:gd name="connsiteY76" fmla="*/ 356609 h 374971"/>
                  <a:gd name="connsiteX77" fmla="*/ 114534 w 254147"/>
                  <a:gd name="connsiteY77" fmla="*/ 362525 h 374971"/>
                  <a:gd name="connsiteX78" fmla="*/ 119075 w 254147"/>
                  <a:gd name="connsiteY78" fmla="*/ 365941 h 374971"/>
                  <a:gd name="connsiteX79" fmla="*/ 135074 w 254147"/>
                  <a:gd name="connsiteY79" fmla="*/ 356150 h 374971"/>
                  <a:gd name="connsiteX80" fmla="*/ 146282 w 254147"/>
                  <a:gd name="connsiteY80" fmla="*/ 348817 h 374971"/>
                  <a:gd name="connsiteX81" fmla="*/ 146323 w 254147"/>
                  <a:gd name="connsiteY81" fmla="*/ 348817 h 374971"/>
                  <a:gd name="connsiteX82" fmla="*/ 151823 w 254147"/>
                  <a:gd name="connsiteY82" fmla="*/ 350901 h 374971"/>
                  <a:gd name="connsiteX83" fmla="*/ 152656 w 254147"/>
                  <a:gd name="connsiteY83" fmla="*/ 358983 h 374971"/>
                  <a:gd name="connsiteX84" fmla="*/ 152281 w 254147"/>
                  <a:gd name="connsiteY84" fmla="*/ 363358 h 374971"/>
                  <a:gd name="connsiteX85" fmla="*/ 157072 w 254147"/>
                  <a:gd name="connsiteY85" fmla="*/ 372274 h 374971"/>
                  <a:gd name="connsiteX86" fmla="*/ 169905 w 254147"/>
                  <a:gd name="connsiteY86" fmla="*/ 369108 h 374971"/>
                  <a:gd name="connsiteX87" fmla="*/ 178404 w 254147"/>
                  <a:gd name="connsiteY87" fmla="*/ 360775 h 374971"/>
                  <a:gd name="connsiteX88" fmla="*/ 174030 w 254147"/>
                  <a:gd name="connsiteY88" fmla="*/ 350859 h 374971"/>
                  <a:gd name="connsiteX89" fmla="*/ 166072 w 254147"/>
                  <a:gd name="connsiteY89" fmla="*/ 332860 h 374971"/>
                  <a:gd name="connsiteX90" fmla="*/ 179696 w 254147"/>
                  <a:gd name="connsiteY90" fmla="*/ 332610 h 374971"/>
                  <a:gd name="connsiteX91" fmla="*/ 184654 w 254147"/>
                  <a:gd name="connsiteY91" fmla="*/ 334693 h 374971"/>
                  <a:gd name="connsiteX92" fmla="*/ 194111 w 254147"/>
                  <a:gd name="connsiteY92" fmla="*/ 337318 h 374971"/>
                  <a:gd name="connsiteX93" fmla="*/ 194653 w 254147"/>
                  <a:gd name="connsiteY93" fmla="*/ 331610 h 374971"/>
                  <a:gd name="connsiteX94" fmla="*/ 192236 w 254147"/>
                  <a:gd name="connsiteY94" fmla="*/ 328736 h 374971"/>
                  <a:gd name="connsiteX95" fmla="*/ 188237 w 254147"/>
                  <a:gd name="connsiteY95" fmla="*/ 318278 h 374971"/>
                  <a:gd name="connsiteX96" fmla="*/ 206735 w 254147"/>
                  <a:gd name="connsiteY96" fmla="*/ 312612 h 374971"/>
                  <a:gd name="connsiteX97" fmla="*/ 215401 w 254147"/>
                  <a:gd name="connsiteY97" fmla="*/ 315487 h 374971"/>
                  <a:gd name="connsiteX98" fmla="*/ 231067 w 254147"/>
                  <a:gd name="connsiteY98" fmla="*/ 313862 h 374971"/>
                  <a:gd name="connsiteX99" fmla="*/ 236275 w 254147"/>
                  <a:gd name="connsiteY99" fmla="*/ 314112 h 374971"/>
                  <a:gd name="connsiteX100" fmla="*/ 237608 w 254147"/>
                  <a:gd name="connsiteY100" fmla="*/ 314528 h 374971"/>
                  <a:gd name="connsiteX101" fmla="*/ 237525 w 254147"/>
                  <a:gd name="connsiteY101" fmla="*/ 313320 h 374971"/>
                  <a:gd name="connsiteX102" fmla="*/ 239691 w 254147"/>
                  <a:gd name="connsiteY102" fmla="*/ 308987 h 374971"/>
                  <a:gd name="connsiteX103" fmla="*/ 242399 w 254147"/>
                  <a:gd name="connsiteY103" fmla="*/ 307570 h 374971"/>
                  <a:gd name="connsiteX104" fmla="*/ 252649 w 254147"/>
                  <a:gd name="connsiteY104" fmla="*/ 305821 h 374971"/>
                  <a:gd name="connsiteX105" fmla="*/ 252899 w 254147"/>
                  <a:gd name="connsiteY105" fmla="*/ 300738 h 374971"/>
                  <a:gd name="connsiteX106" fmla="*/ 254398 w 254147"/>
                  <a:gd name="connsiteY106" fmla="*/ 294530 h 374971"/>
                  <a:gd name="connsiteX107" fmla="*/ 255315 w 254147"/>
                  <a:gd name="connsiteY107" fmla="*/ 284031 h 374971"/>
                  <a:gd name="connsiteX108" fmla="*/ 250690 w 254147"/>
                  <a:gd name="connsiteY108" fmla="*/ 269240 h 374971"/>
                  <a:gd name="connsiteX109" fmla="*/ 242358 w 254147"/>
                  <a:gd name="connsiteY109" fmla="*/ 244909 h 374971"/>
                  <a:gd name="connsiteX110" fmla="*/ 241608 w 254147"/>
                  <a:gd name="connsiteY110" fmla="*/ 242326 h 374971"/>
                  <a:gd name="connsiteX111" fmla="*/ 240649 w 254147"/>
                  <a:gd name="connsiteY111" fmla="*/ 233409 h 374971"/>
                  <a:gd name="connsiteX112" fmla="*/ 239525 w 254147"/>
                  <a:gd name="connsiteY112" fmla="*/ 224952 h 374971"/>
                  <a:gd name="connsiteX113" fmla="*/ 234358 w 254147"/>
                  <a:gd name="connsiteY113" fmla="*/ 219994 h 374971"/>
                  <a:gd name="connsiteX114" fmla="*/ 229692 w 254147"/>
                  <a:gd name="connsiteY114" fmla="*/ 216328 h 374971"/>
                  <a:gd name="connsiteX115" fmla="*/ 215401 w 254147"/>
                  <a:gd name="connsiteY115" fmla="*/ 187746 h 374971"/>
                  <a:gd name="connsiteX116" fmla="*/ 219359 w 254147"/>
                  <a:gd name="connsiteY116" fmla="*/ 166456 h 374971"/>
                  <a:gd name="connsiteX117" fmla="*/ 223151 w 254147"/>
                  <a:gd name="connsiteY117" fmla="*/ 151541 h 374971"/>
                  <a:gd name="connsiteX118" fmla="*/ 212818 w 254147"/>
                  <a:gd name="connsiteY118" fmla="*/ 127543 h 374971"/>
                  <a:gd name="connsiteX119" fmla="*/ 203944 w 254147"/>
                  <a:gd name="connsiteY119" fmla="*/ 107419 h 374971"/>
                  <a:gd name="connsiteX120" fmla="*/ 201111 w 254147"/>
                  <a:gd name="connsiteY120" fmla="*/ 97211 h 374971"/>
                  <a:gd name="connsiteX121" fmla="*/ 199486 w 254147"/>
                  <a:gd name="connsiteY121" fmla="*/ 93420 h 374971"/>
                  <a:gd name="connsiteX122" fmla="*/ 196569 w 254147"/>
                  <a:gd name="connsiteY122" fmla="*/ 85629 h 374971"/>
                  <a:gd name="connsiteX123" fmla="*/ 196819 w 254147"/>
                  <a:gd name="connsiteY123" fmla="*/ 79338 h 374971"/>
                  <a:gd name="connsiteX124" fmla="*/ 197153 w 254147"/>
                  <a:gd name="connsiteY124" fmla="*/ 75422 h 374971"/>
                  <a:gd name="connsiteX125" fmla="*/ 195528 w 254147"/>
                  <a:gd name="connsiteY125" fmla="*/ 71380 h 374971"/>
                  <a:gd name="connsiteX126" fmla="*/ 188237 w 254147"/>
                  <a:gd name="connsiteY126" fmla="*/ 71588 h 374971"/>
                  <a:gd name="connsiteX127" fmla="*/ 184654 w 254147"/>
                  <a:gd name="connsiteY127" fmla="*/ 72213 h 374971"/>
                  <a:gd name="connsiteX128" fmla="*/ 162989 w 254147"/>
                  <a:gd name="connsiteY128" fmla="*/ 70797 h 374971"/>
                  <a:gd name="connsiteX129" fmla="*/ 160864 w 254147"/>
                  <a:gd name="connsiteY129" fmla="*/ 70255 h 374971"/>
                  <a:gd name="connsiteX130" fmla="*/ 152156 w 254147"/>
                  <a:gd name="connsiteY130" fmla="*/ 66214 h 374971"/>
                  <a:gd name="connsiteX131" fmla="*/ 150531 w 254147"/>
                  <a:gd name="connsiteY131" fmla="*/ 61506 h 374971"/>
                  <a:gd name="connsiteX132" fmla="*/ 152739 w 254147"/>
                  <a:gd name="connsiteY132" fmla="*/ 58714 h 374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</a:cxnLst>
                <a:rect l="l" t="t" r="r" b="b"/>
                <a:pathLst>
                  <a:path w="254147" h="374971">
                    <a:moveTo>
                      <a:pt x="152739" y="58714"/>
                    </a:moveTo>
                    <a:cubicBezTo>
                      <a:pt x="153281" y="58381"/>
                      <a:pt x="153698" y="58089"/>
                      <a:pt x="154073" y="57423"/>
                    </a:cubicBezTo>
                    <a:lnTo>
                      <a:pt x="154489" y="56673"/>
                    </a:lnTo>
                    <a:cubicBezTo>
                      <a:pt x="158364" y="49923"/>
                      <a:pt x="158406" y="48132"/>
                      <a:pt x="158072" y="47632"/>
                    </a:cubicBezTo>
                    <a:cubicBezTo>
                      <a:pt x="158072" y="47632"/>
                      <a:pt x="157364" y="47090"/>
                      <a:pt x="154323" y="47673"/>
                    </a:cubicBezTo>
                    <a:cubicBezTo>
                      <a:pt x="152781" y="47965"/>
                      <a:pt x="150615" y="49923"/>
                      <a:pt x="148698" y="51673"/>
                    </a:cubicBezTo>
                    <a:cubicBezTo>
                      <a:pt x="145573" y="54465"/>
                      <a:pt x="142365" y="57506"/>
                      <a:pt x="138616" y="57131"/>
                    </a:cubicBezTo>
                    <a:cubicBezTo>
                      <a:pt x="136699" y="57006"/>
                      <a:pt x="134949" y="56048"/>
                      <a:pt x="133449" y="54256"/>
                    </a:cubicBezTo>
                    <a:cubicBezTo>
                      <a:pt x="132408" y="53048"/>
                      <a:pt x="132116" y="51048"/>
                      <a:pt x="131699" y="47923"/>
                    </a:cubicBezTo>
                    <a:cubicBezTo>
                      <a:pt x="131449" y="46174"/>
                      <a:pt x="131158" y="43799"/>
                      <a:pt x="130658" y="42965"/>
                    </a:cubicBezTo>
                    <a:cubicBezTo>
                      <a:pt x="129575" y="41007"/>
                      <a:pt x="127991" y="39424"/>
                      <a:pt x="126325" y="37799"/>
                    </a:cubicBezTo>
                    <a:cubicBezTo>
                      <a:pt x="125033" y="36508"/>
                      <a:pt x="123658" y="35216"/>
                      <a:pt x="122450" y="33591"/>
                    </a:cubicBezTo>
                    <a:cubicBezTo>
                      <a:pt x="120617" y="31175"/>
                      <a:pt x="119700" y="28967"/>
                      <a:pt x="119284" y="26842"/>
                    </a:cubicBezTo>
                    <a:cubicBezTo>
                      <a:pt x="112909" y="24759"/>
                      <a:pt x="111868" y="21759"/>
                      <a:pt x="111326" y="18301"/>
                    </a:cubicBezTo>
                    <a:cubicBezTo>
                      <a:pt x="111076" y="16759"/>
                      <a:pt x="110951" y="15718"/>
                      <a:pt x="109576" y="14593"/>
                    </a:cubicBezTo>
                    <a:cubicBezTo>
                      <a:pt x="108284" y="13509"/>
                      <a:pt x="106993" y="13009"/>
                      <a:pt x="105535" y="12468"/>
                    </a:cubicBezTo>
                    <a:cubicBezTo>
                      <a:pt x="104326" y="12010"/>
                      <a:pt x="102910" y="11468"/>
                      <a:pt x="101452" y="10551"/>
                    </a:cubicBezTo>
                    <a:cubicBezTo>
                      <a:pt x="99827" y="9510"/>
                      <a:pt x="98410" y="8802"/>
                      <a:pt x="97077" y="8135"/>
                    </a:cubicBezTo>
                    <a:cubicBezTo>
                      <a:pt x="94369" y="6802"/>
                      <a:pt x="91786" y="5468"/>
                      <a:pt x="89078" y="2344"/>
                    </a:cubicBezTo>
                    <a:cubicBezTo>
                      <a:pt x="88078" y="4135"/>
                      <a:pt x="87203" y="6510"/>
                      <a:pt x="86370" y="8885"/>
                    </a:cubicBezTo>
                    <a:cubicBezTo>
                      <a:pt x="84453" y="14301"/>
                      <a:pt x="82453" y="19884"/>
                      <a:pt x="77662" y="21259"/>
                    </a:cubicBezTo>
                    <a:cubicBezTo>
                      <a:pt x="74370" y="22217"/>
                      <a:pt x="70579" y="20884"/>
                      <a:pt x="66038" y="17259"/>
                    </a:cubicBezTo>
                    <a:cubicBezTo>
                      <a:pt x="63288" y="15051"/>
                      <a:pt x="61705" y="11593"/>
                      <a:pt x="60288" y="8510"/>
                    </a:cubicBezTo>
                    <a:cubicBezTo>
                      <a:pt x="59038" y="5802"/>
                      <a:pt x="57747" y="2969"/>
                      <a:pt x="56247" y="2594"/>
                    </a:cubicBezTo>
                    <a:cubicBezTo>
                      <a:pt x="55122" y="2344"/>
                      <a:pt x="53289" y="3135"/>
                      <a:pt x="51039" y="4844"/>
                    </a:cubicBezTo>
                    <a:cubicBezTo>
                      <a:pt x="47414" y="7593"/>
                      <a:pt x="45331" y="13718"/>
                      <a:pt x="43498" y="19092"/>
                    </a:cubicBezTo>
                    <a:cubicBezTo>
                      <a:pt x="42290" y="22675"/>
                      <a:pt x="41123" y="26050"/>
                      <a:pt x="39540" y="28550"/>
                    </a:cubicBezTo>
                    <a:cubicBezTo>
                      <a:pt x="37623" y="31591"/>
                      <a:pt x="35748" y="33841"/>
                      <a:pt x="34248" y="35633"/>
                    </a:cubicBezTo>
                    <a:cubicBezTo>
                      <a:pt x="30249" y="40382"/>
                      <a:pt x="29749" y="41007"/>
                      <a:pt x="36040" y="47549"/>
                    </a:cubicBezTo>
                    <a:lnTo>
                      <a:pt x="37040" y="48590"/>
                    </a:lnTo>
                    <a:cubicBezTo>
                      <a:pt x="41790" y="53506"/>
                      <a:pt x="43039" y="54840"/>
                      <a:pt x="42998" y="56881"/>
                    </a:cubicBezTo>
                    <a:cubicBezTo>
                      <a:pt x="42956" y="58464"/>
                      <a:pt x="41915" y="59423"/>
                      <a:pt x="40998" y="60298"/>
                    </a:cubicBezTo>
                    <a:cubicBezTo>
                      <a:pt x="39915" y="61298"/>
                      <a:pt x="38248" y="62839"/>
                      <a:pt x="36665" y="66422"/>
                    </a:cubicBezTo>
                    <a:cubicBezTo>
                      <a:pt x="35373" y="69380"/>
                      <a:pt x="33624" y="81379"/>
                      <a:pt x="34332" y="84171"/>
                    </a:cubicBezTo>
                    <a:cubicBezTo>
                      <a:pt x="34915" y="86337"/>
                      <a:pt x="36165" y="87421"/>
                      <a:pt x="37457" y="88629"/>
                    </a:cubicBezTo>
                    <a:cubicBezTo>
                      <a:pt x="40206" y="91045"/>
                      <a:pt x="42415" y="93753"/>
                      <a:pt x="38915" y="99795"/>
                    </a:cubicBezTo>
                    <a:cubicBezTo>
                      <a:pt x="36998" y="103086"/>
                      <a:pt x="25624" y="106502"/>
                      <a:pt x="23124" y="106711"/>
                    </a:cubicBezTo>
                    <a:cubicBezTo>
                      <a:pt x="19083" y="107086"/>
                      <a:pt x="16041" y="105669"/>
                      <a:pt x="13583" y="104544"/>
                    </a:cubicBezTo>
                    <a:cubicBezTo>
                      <a:pt x="12250" y="103919"/>
                      <a:pt x="11000" y="103378"/>
                      <a:pt x="10125" y="103378"/>
                    </a:cubicBezTo>
                    <a:cubicBezTo>
                      <a:pt x="6876" y="103378"/>
                      <a:pt x="4792" y="104461"/>
                      <a:pt x="3584" y="106836"/>
                    </a:cubicBezTo>
                    <a:cubicBezTo>
                      <a:pt x="251" y="113252"/>
                      <a:pt x="4292" y="126668"/>
                      <a:pt x="7959" y="132625"/>
                    </a:cubicBezTo>
                    <a:cubicBezTo>
                      <a:pt x="13333" y="134959"/>
                      <a:pt x="17000" y="138417"/>
                      <a:pt x="18000" y="142208"/>
                    </a:cubicBezTo>
                    <a:cubicBezTo>
                      <a:pt x="19000" y="145916"/>
                      <a:pt x="17333" y="148999"/>
                      <a:pt x="15833" y="151707"/>
                    </a:cubicBezTo>
                    <a:cubicBezTo>
                      <a:pt x="14708" y="153749"/>
                      <a:pt x="13667" y="155665"/>
                      <a:pt x="13917" y="157582"/>
                    </a:cubicBezTo>
                    <a:cubicBezTo>
                      <a:pt x="14208" y="159790"/>
                      <a:pt x="17000" y="163915"/>
                      <a:pt x="19083" y="166914"/>
                    </a:cubicBezTo>
                    <a:cubicBezTo>
                      <a:pt x="20041" y="168289"/>
                      <a:pt x="20916" y="169581"/>
                      <a:pt x="21499" y="170581"/>
                    </a:cubicBezTo>
                    <a:cubicBezTo>
                      <a:pt x="22249" y="171872"/>
                      <a:pt x="24583" y="174539"/>
                      <a:pt x="26832" y="177122"/>
                    </a:cubicBezTo>
                    <a:cubicBezTo>
                      <a:pt x="35123" y="186621"/>
                      <a:pt x="38540" y="191163"/>
                      <a:pt x="36457" y="194413"/>
                    </a:cubicBezTo>
                    <a:cubicBezTo>
                      <a:pt x="33582" y="198954"/>
                      <a:pt x="26957" y="196954"/>
                      <a:pt x="19958" y="194829"/>
                    </a:cubicBezTo>
                    <a:cubicBezTo>
                      <a:pt x="15458" y="193454"/>
                      <a:pt x="9334" y="191621"/>
                      <a:pt x="7500" y="193121"/>
                    </a:cubicBezTo>
                    <a:cubicBezTo>
                      <a:pt x="6751" y="194371"/>
                      <a:pt x="4917" y="203537"/>
                      <a:pt x="5084" y="205245"/>
                    </a:cubicBezTo>
                    <a:cubicBezTo>
                      <a:pt x="5459" y="206037"/>
                      <a:pt x="6792" y="206536"/>
                      <a:pt x="8875" y="207328"/>
                    </a:cubicBezTo>
                    <a:cubicBezTo>
                      <a:pt x="11459" y="208286"/>
                      <a:pt x="15042" y="209620"/>
                      <a:pt x="16291" y="213744"/>
                    </a:cubicBezTo>
                    <a:cubicBezTo>
                      <a:pt x="17375" y="217286"/>
                      <a:pt x="16666" y="221410"/>
                      <a:pt x="14250" y="225743"/>
                    </a:cubicBezTo>
                    <a:cubicBezTo>
                      <a:pt x="12500" y="228868"/>
                      <a:pt x="9917" y="231951"/>
                      <a:pt x="7084" y="234534"/>
                    </a:cubicBezTo>
                    <a:lnTo>
                      <a:pt x="8209" y="234201"/>
                    </a:lnTo>
                    <a:cubicBezTo>
                      <a:pt x="9459" y="238367"/>
                      <a:pt x="18583" y="240326"/>
                      <a:pt x="26666" y="242076"/>
                    </a:cubicBezTo>
                    <a:cubicBezTo>
                      <a:pt x="36082" y="244075"/>
                      <a:pt x="44998" y="245992"/>
                      <a:pt x="47789" y="251700"/>
                    </a:cubicBezTo>
                    <a:cubicBezTo>
                      <a:pt x="49081" y="254283"/>
                      <a:pt x="48872" y="257283"/>
                      <a:pt x="47289" y="260657"/>
                    </a:cubicBezTo>
                    <a:lnTo>
                      <a:pt x="46872" y="261532"/>
                    </a:lnTo>
                    <a:lnTo>
                      <a:pt x="45998" y="261866"/>
                    </a:lnTo>
                    <a:cubicBezTo>
                      <a:pt x="40123" y="264157"/>
                      <a:pt x="39665" y="265574"/>
                      <a:pt x="39665" y="265574"/>
                    </a:cubicBezTo>
                    <a:cubicBezTo>
                      <a:pt x="40040" y="266699"/>
                      <a:pt x="44873" y="268865"/>
                      <a:pt x="47456" y="270073"/>
                    </a:cubicBezTo>
                    <a:cubicBezTo>
                      <a:pt x="50331" y="271365"/>
                      <a:pt x="53039" y="272615"/>
                      <a:pt x="54789" y="274031"/>
                    </a:cubicBezTo>
                    <a:cubicBezTo>
                      <a:pt x="56872" y="275740"/>
                      <a:pt x="57830" y="278114"/>
                      <a:pt x="58663" y="280239"/>
                    </a:cubicBezTo>
                    <a:cubicBezTo>
                      <a:pt x="59455" y="282281"/>
                      <a:pt x="60163" y="284072"/>
                      <a:pt x="61705" y="285072"/>
                    </a:cubicBezTo>
                    <a:cubicBezTo>
                      <a:pt x="65163" y="287364"/>
                      <a:pt x="66163" y="286822"/>
                      <a:pt x="68329" y="285655"/>
                    </a:cubicBezTo>
                    <a:cubicBezTo>
                      <a:pt x="69746" y="284906"/>
                      <a:pt x="71496" y="283947"/>
                      <a:pt x="73995" y="283781"/>
                    </a:cubicBezTo>
                    <a:cubicBezTo>
                      <a:pt x="85661" y="282906"/>
                      <a:pt x="88244" y="287447"/>
                      <a:pt x="92161" y="294322"/>
                    </a:cubicBezTo>
                    <a:cubicBezTo>
                      <a:pt x="93036" y="295863"/>
                      <a:pt x="94036" y="297613"/>
                      <a:pt x="95286" y="299571"/>
                    </a:cubicBezTo>
                    <a:cubicBezTo>
                      <a:pt x="95869" y="300446"/>
                      <a:pt x="96785" y="301529"/>
                      <a:pt x="97785" y="302738"/>
                    </a:cubicBezTo>
                    <a:cubicBezTo>
                      <a:pt x="100452" y="305862"/>
                      <a:pt x="103202" y="309112"/>
                      <a:pt x="103368" y="312278"/>
                    </a:cubicBezTo>
                    <a:cubicBezTo>
                      <a:pt x="103577" y="315695"/>
                      <a:pt x="101243" y="318028"/>
                      <a:pt x="99369" y="319903"/>
                    </a:cubicBezTo>
                    <a:cubicBezTo>
                      <a:pt x="97952" y="321361"/>
                      <a:pt x="96702" y="322611"/>
                      <a:pt x="96660" y="323944"/>
                    </a:cubicBezTo>
                    <a:cubicBezTo>
                      <a:pt x="96494" y="329486"/>
                      <a:pt x="100452" y="332027"/>
                      <a:pt x="106993" y="335610"/>
                    </a:cubicBezTo>
                    <a:cubicBezTo>
                      <a:pt x="111618" y="338152"/>
                      <a:pt x="116451" y="340776"/>
                      <a:pt x="118159" y="345609"/>
                    </a:cubicBezTo>
                    <a:cubicBezTo>
                      <a:pt x="119492" y="349401"/>
                      <a:pt x="117700" y="353234"/>
                      <a:pt x="116117" y="356609"/>
                    </a:cubicBezTo>
                    <a:cubicBezTo>
                      <a:pt x="115034" y="358900"/>
                      <a:pt x="113826" y="361483"/>
                      <a:pt x="114534" y="362525"/>
                    </a:cubicBezTo>
                    <a:cubicBezTo>
                      <a:pt x="115909" y="364608"/>
                      <a:pt x="117409" y="365733"/>
                      <a:pt x="119075" y="365941"/>
                    </a:cubicBezTo>
                    <a:cubicBezTo>
                      <a:pt x="123700" y="366608"/>
                      <a:pt x="129991" y="360775"/>
                      <a:pt x="135074" y="356150"/>
                    </a:cubicBezTo>
                    <a:cubicBezTo>
                      <a:pt x="139574" y="352067"/>
                      <a:pt x="143115" y="348817"/>
                      <a:pt x="146282" y="348817"/>
                    </a:cubicBezTo>
                    <a:lnTo>
                      <a:pt x="146323" y="348817"/>
                    </a:lnTo>
                    <a:cubicBezTo>
                      <a:pt x="148823" y="348817"/>
                      <a:pt x="150656" y="349484"/>
                      <a:pt x="151823" y="350901"/>
                    </a:cubicBezTo>
                    <a:cubicBezTo>
                      <a:pt x="153698" y="353109"/>
                      <a:pt x="153156" y="356233"/>
                      <a:pt x="152656" y="358983"/>
                    </a:cubicBezTo>
                    <a:cubicBezTo>
                      <a:pt x="152364" y="360567"/>
                      <a:pt x="152073" y="362233"/>
                      <a:pt x="152281" y="363358"/>
                    </a:cubicBezTo>
                    <a:cubicBezTo>
                      <a:pt x="153198" y="368233"/>
                      <a:pt x="154823" y="371191"/>
                      <a:pt x="157072" y="372274"/>
                    </a:cubicBezTo>
                    <a:cubicBezTo>
                      <a:pt x="159739" y="373524"/>
                      <a:pt x="163947" y="372482"/>
                      <a:pt x="169905" y="369108"/>
                    </a:cubicBezTo>
                    <a:cubicBezTo>
                      <a:pt x="175196" y="366108"/>
                      <a:pt x="177904" y="363483"/>
                      <a:pt x="178404" y="360775"/>
                    </a:cubicBezTo>
                    <a:cubicBezTo>
                      <a:pt x="178862" y="358233"/>
                      <a:pt x="177446" y="354984"/>
                      <a:pt x="174030" y="350859"/>
                    </a:cubicBezTo>
                    <a:cubicBezTo>
                      <a:pt x="167363" y="342776"/>
                      <a:pt x="163447" y="336610"/>
                      <a:pt x="166072" y="332860"/>
                    </a:cubicBezTo>
                    <a:cubicBezTo>
                      <a:pt x="168488" y="329361"/>
                      <a:pt x="174613" y="330902"/>
                      <a:pt x="179696" y="332610"/>
                    </a:cubicBezTo>
                    <a:cubicBezTo>
                      <a:pt x="181196" y="333110"/>
                      <a:pt x="182904" y="333902"/>
                      <a:pt x="184654" y="334693"/>
                    </a:cubicBezTo>
                    <a:cubicBezTo>
                      <a:pt x="187653" y="336068"/>
                      <a:pt x="192736" y="338318"/>
                      <a:pt x="194111" y="337318"/>
                    </a:cubicBezTo>
                    <a:cubicBezTo>
                      <a:pt x="194320" y="337152"/>
                      <a:pt x="195278" y="336193"/>
                      <a:pt x="194653" y="331610"/>
                    </a:cubicBezTo>
                    <a:cubicBezTo>
                      <a:pt x="194528" y="330694"/>
                      <a:pt x="193445" y="329777"/>
                      <a:pt x="192236" y="328736"/>
                    </a:cubicBezTo>
                    <a:cubicBezTo>
                      <a:pt x="189903" y="326777"/>
                      <a:pt x="186404" y="323819"/>
                      <a:pt x="188237" y="318278"/>
                    </a:cubicBezTo>
                    <a:cubicBezTo>
                      <a:pt x="190362" y="311945"/>
                      <a:pt x="196569" y="310029"/>
                      <a:pt x="206735" y="312612"/>
                    </a:cubicBezTo>
                    <a:cubicBezTo>
                      <a:pt x="210527" y="313570"/>
                      <a:pt x="213235" y="314612"/>
                      <a:pt x="215401" y="315487"/>
                    </a:cubicBezTo>
                    <a:cubicBezTo>
                      <a:pt x="220568" y="317486"/>
                      <a:pt x="222317" y="318153"/>
                      <a:pt x="231067" y="313862"/>
                    </a:cubicBezTo>
                    <a:cubicBezTo>
                      <a:pt x="233108" y="312862"/>
                      <a:pt x="235025" y="313612"/>
                      <a:pt x="236275" y="314112"/>
                    </a:cubicBezTo>
                    <a:cubicBezTo>
                      <a:pt x="236691" y="314278"/>
                      <a:pt x="237400" y="314570"/>
                      <a:pt x="237608" y="314528"/>
                    </a:cubicBezTo>
                    <a:cubicBezTo>
                      <a:pt x="237566" y="314528"/>
                      <a:pt x="237483" y="313778"/>
                      <a:pt x="237525" y="313320"/>
                    </a:cubicBezTo>
                    <a:cubicBezTo>
                      <a:pt x="237608" y="311945"/>
                      <a:pt x="237775" y="309862"/>
                      <a:pt x="239691" y="308987"/>
                    </a:cubicBezTo>
                    <a:cubicBezTo>
                      <a:pt x="240691" y="308529"/>
                      <a:pt x="241566" y="308029"/>
                      <a:pt x="242399" y="307570"/>
                    </a:cubicBezTo>
                    <a:cubicBezTo>
                      <a:pt x="245066" y="306029"/>
                      <a:pt x="247816" y="304446"/>
                      <a:pt x="252649" y="305821"/>
                    </a:cubicBezTo>
                    <a:cubicBezTo>
                      <a:pt x="252565" y="304154"/>
                      <a:pt x="252607" y="302488"/>
                      <a:pt x="252899" y="300738"/>
                    </a:cubicBezTo>
                    <a:cubicBezTo>
                      <a:pt x="253274" y="298280"/>
                      <a:pt x="253857" y="296280"/>
                      <a:pt x="254398" y="294530"/>
                    </a:cubicBezTo>
                    <a:cubicBezTo>
                      <a:pt x="255398" y="291238"/>
                      <a:pt x="256148" y="288614"/>
                      <a:pt x="255315" y="284031"/>
                    </a:cubicBezTo>
                    <a:cubicBezTo>
                      <a:pt x="254398" y="279156"/>
                      <a:pt x="252815" y="274031"/>
                      <a:pt x="250690" y="269240"/>
                    </a:cubicBezTo>
                    <a:cubicBezTo>
                      <a:pt x="247274" y="261532"/>
                      <a:pt x="244774" y="253075"/>
                      <a:pt x="242358" y="244909"/>
                    </a:cubicBezTo>
                    <a:lnTo>
                      <a:pt x="241608" y="242326"/>
                    </a:lnTo>
                    <a:cubicBezTo>
                      <a:pt x="240774" y="239576"/>
                      <a:pt x="240733" y="236451"/>
                      <a:pt x="240649" y="233409"/>
                    </a:cubicBezTo>
                    <a:cubicBezTo>
                      <a:pt x="240566" y="230285"/>
                      <a:pt x="240483" y="227035"/>
                      <a:pt x="239525" y="224952"/>
                    </a:cubicBezTo>
                    <a:cubicBezTo>
                      <a:pt x="238525" y="222827"/>
                      <a:pt x="236608" y="221535"/>
                      <a:pt x="234358" y="219994"/>
                    </a:cubicBezTo>
                    <a:cubicBezTo>
                      <a:pt x="232775" y="218911"/>
                      <a:pt x="231108" y="217827"/>
                      <a:pt x="229692" y="216328"/>
                    </a:cubicBezTo>
                    <a:cubicBezTo>
                      <a:pt x="223776" y="210036"/>
                      <a:pt x="216443" y="196496"/>
                      <a:pt x="215401" y="187746"/>
                    </a:cubicBezTo>
                    <a:cubicBezTo>
                      <a:pt x="214526" y="180247"/>
                      <a:pt x="216985" y="173206"/>
                      <a:pt x="219359" y="166456"/>
                    </a:cubicBezTo>
                    <a:cubicBezTo>
                      <a:pt x="221151" y="161332"/>
                      <a:pt x="222859" y="156499"/>
                      <a:pt x="223151" y="151541"/>
                    </a:cubicBezTo>
                    <a:cubicBezTo>
                      <a:pt x="223817" y="140916"/>
                      <a:pt x="218568" y="133750"/>
                      <a:pt x="212818" y="127543"/>
                    </a:cubicBezTo>
                    <a:cubicBezTo>
                      <a:pt x="207235" y="121585"/>
                      <a:pt x="205569" y="114377"/>
                      <a:pt x="203944" y="107419"/>
                    </a:cubicBezTo>
                    <a:cubicBezTo>
                      <a:pt x="203152" y="104044"/>
                      <a:pt x="202361" y="100544"/>
                      <a:pt x="201111" y="97211"/>
                    </a:cubicBezTo>
                    <a:cubicBezTo>
                      <a:pt x="200694" y="96045"/>
                      <a:pt x="200069" y="94753"/>
                      <a:pt x="199486" y="93420"/>
                    </a:cubicBezTo>
                    <a:cubicBezTo>
                      <a:pt x="198319" y="90795"/>
                      <a:pt x="197069" y="88129"/>
                      <a:pt x="196569" y="85629"/>
                    </a:cubicBezTo>
                    <a:cubicBezTo>
                      <a:pt x="196111" y="83337"/>
                      <a:pt x="196486" y="81213"/>
                      <a:pt x="196819" y="79338"/>
                    </a:cubicBezTo>
                    <a:cubicBezTo>
                      <a:pt x="197069" y="77921"/>
                      <a:pt x="197319" y="76588"/>
                      <a:pt x="197153" y="75422"/>
                    </a:cubicBezTo>
                    <a:cubicBezTo>
                      <a:pt x="196861" y="73338"/>
                      <a:pt x="196320" y="71963"/>
                      <a:pt x="195528" y="71380"/>
                    </a:cubicBezTo>
                    <a:cubicBezTo>
                      <a:pt x="194236" y="70464"/>
                      <a:pt x="191445" y="70964"/>
                      <a:pt x="188237" y="71588"/>
                    </a:cubicBezTo>
                    <a:cubicBezTo>
                      <a:pt x="187112" y="71797"/>
                      <a:pt x="185904" y="72047"/>
                      <a:pt x="184654" y="72213"/>
                    </a:cubicBezTo>
                    <a:cubicBezTo>
                      <a:pt x="177321" y="73297"/>
                      <a:pt x="171196" y="73463"/>
                      <a:pt x="162989" y="70797"/>
                    </a:cubicBezTo>
                    <a:cubicBezTo>
                      <a:pt x="162447" y="70630"/>
                      <a:pt x="161697" y="70464"/>
                      <a:pt x="160864" y="70255"/>
                    </a:cubicBezTo>
                    <a:cubicBezTo>
                      <a:pt x="157531" y="69464"/>
                      <a:pt x="153781" y="68589"/>
                      <a:pt x="152156" y="66214"/>
                    </a:cubicBezTo>
                    <a:cubicBezTo>
                      <a:pt x="150948" y="64422"/>
                      <a:pt x="150240" y="63006"/>
                      <a:pt x="150531" y="61506"/>
                    </a:cubicBezTo>
                    <a:cubicBezTo>
                      <a:pt x="150990" y="59839"/>
                      <a:pt x="152073" y="59173"/>
                      <a:pt x="152739" y="58714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8" name="Полилиния: фигура 137">
                <a:extLst>
                  <a:ext uri="{FF2B5EF4-FFF2-40B4-BE49-F238E27FC236}">
                    <a16:creationId xmlns:a16="http://schemas.microsoft.com/office/drawing/2014/main" id="{42D832F2-2A28-477C-BC68-76BCA2E68AD0}"/>
                  </a:ext>
                </a:extLst>
              </p:cNvPr>
              <p:cNvSpPr/>
              <p:nvPr/>
            </p:nvSpPr>
            <p:spPr>
              <a:xfrm>
                <a:off x="1878640" y="3813673"/>
                <a:ext cx="237482" cy="187486"/>
              </a:xfrm>
              <a:custGeom>
                <a:avLst/>
                <a:gdLst>
                  <a:gd name="connsiteX0" fmla="*/ 235432 w 237481"/>
                  <a:gd name="connsiteY0" fmla="*/ 28925 h 187485"/>
                  <a:gd name="connsiteX1" fmla="*/ 227808 w 237481"/>
                  <a:gd name="connsiteY1" fmla="*/ 34966 h 187485"/>
                  <a:gd name="connsiteX2" fmla="*/ 221017 w 237481"/>
                  <a:gd name="connsiteY2" fmla="*/ 53756 h 187485"/>
                  <a:gd name="connsiteX3" fmla="*/ 216059 w 237481"/>
                  <a:gd name="connsiteY3" fmla="*/ 61714 h 187485"/>
                  <a:gd name="connsiteX4" fmla="*/ 207393 w 237481"/>
                  <a:gd name="connsiteY4" fmla="*/ 81004 h 187485"/>
                  <a:gd name="connsiteX5" fmla="*/ 198810 w 237481"/>
                  <a:gd name="connsiteY5" fmla="*/ 92420 h 187485"/>
                  <a:gd name="connsiteX6" fmla="*/ 184353 w 237481"/>
                  <a:gd name="connsiteY6" fmla="*/ 107794 h 187485"/>
                  <a:gd name="connsiteX7" fmla="*/ 172604 w 237481"/>
                  <a:gd name="connsiteY7" fmla="*/ 135667 h 187485"/>
                  <a:gd name="connsiteX8" fmla="*/ 169312 w 237481"/>
                  <a:gd name="connsiteY8" fmla="*/ 177455 h 187485"/>
                  <a:gd name="connsiteX9" fmla="*/ 166021 w 237481"/>
                  <a:gd name="connsiteY9" fmla="*/ 181913 h 187485"/>
                  <a:gd name="connsiteX10" fmla="*/ 165604 w 237481"/>
                  <a:gd name="connsiteY10" fmla="*/ 181163 h 187485"/>
                  <a:gd name="connsiteX11" fmla="*/ 149147 w 237481"/>
                  <a:gd name="connsiteY11" fmla="*/ 173206 h 187485"/>
                  <a:gd name="connsiteX12" fmla="*/ 129774 w 237481"/>
                  <a:gd name="connsiteY12" fmla="*/ 173039 h 187485"/>
                  <a:gd name="connsiteX13" fmla="*/ 121274 w 237481"/>
                  <a:gd name="connsiteY13" fmla="*/ 167914 h 187485"/>
                  <a:gd name="connsiteX14" fmla="*/ 112442 w 237481"/>
                  <a:gd name="connsiteY14" fmla="*/ 161790 h 187485"/>
                  <a:gd name="connsiteX15" fmla="*/ 98359 w 237481"/>
                  <a:gd name="connsiteY15" fmla="*/ 169164 h 187485"/>
                  <a:gd name="connsiteX16" fmla="*/ 86694 w 237481"/>
                  <a:gd name="connsiteY16" fmla="*/ 175205 h 187485"/>
                  <a:gd name="connsiteX17" fmla="*/ 71570 w 237481"/>
                  <a:gd name="connsiteY17" fmla="*/ 185621 h 187485"/>
                  <a:gd name="connsiteX18" fmla="*/ 61071 w 237481"/>
                  <a:gd name="connsiteY18" fmla="*/ 182497 h 187485"/>
                  <a:gd name="connsiteX19" fmla="*/ 51905 w 237481"/>
                  <a:gd name="connsiteY19" fmla="*/ 164123 h 187485"/>
                  <a:gd name="connsiteX20" fmla="*/ 29406 w 237481"/>
                  <a:gd name="connsiteY20" fmla="*/ 151207 h 187485"/>
                  <a:gd name="connsiteX21" fmla="*/ 2617 w 237481"/>
                  <a:gd name="connsiteY21" fmla="*/ 137292 h 187485"/>
                  <a:gd name="connsiteX22" fmla="*/ 18741 w 237481"/>
                  <a:gd name="connsiteY22" fmla="*/ 129250 h 187485"/>
                  <a:gd name="connsiteX23" fmla="*/ 30990 w 237481"/>
                  <a:gd name="connsiteY23" fmla="*/ 105169 h 187485"/>
                  <a:gd name="connsiteX24" fmla="*/ 52488 w 237481"/>
                  <a:gd name="connsiteY24" fmla="*/ 113210 h 187485"/>
                  <a:gd name="connsiteX25" fmla="*/ 50905 w 237481"/>
                  <a:gd name="connsiteY25" fmla="*/ 80463 h 187485"/>
                  <a:gd name="connsiteX26" fmla="*/ 55696 w 237481"/>
                  <a:gd name="connsiteY26" fmla="*/ 61756 h 187485"/>
                  <a:gd name="connsiteX27" fmla="*/ 61071 w 237481"/>
                  <a:gd name="connsiteY27" fmla="*/ 52590 h 187485"/>
                  <a:gd name="connsiteX28" fmla="*/ 71570 w 237481"/>
                  <a:gd name="connsiteY28" fmla="*/ 44007 h 187485"/>
                  <a:gd name="connsiteX29" fmla="*/ 80403 w 237481"/>
                  <a:gd name="connsiteY29" fmla="*/ 41924 h 187485"/>
                  <a:gd name="connsiteX30" fmla="*/ 93735 w 237481"/>
                  <a:gd name="connsiteY30" fmla="*/ 56381 h 187485"/>
                  <a:gd name="connsiteX31" fmla="*/ 104484 w 237481"/>
                  <a:gd name="connsiteY31" fmla="*/ 44049 h 187485"/>
                  <a:gd name="connsiteX32" fmla="*/ 110359 w 237481"/>
                  <a:gd name="connsiteY32" fmla="*/ 31800 h 187485"/>
                  <a:gd name="connsiteX33" fmla="*/ 127482 w 237481"/>
                  <a:gd name="connsiteY33" fmla="*/ 24259 h 187485"/>
                  <a:gd name="connsiteX34" fmla="*/ 130774 w 237481"/>
                  <a:gd name="connsiteY34" fmla="*/ 7635 h 187485"/>
                  <a:gd name="connsiteX35" fmla="*/ 147397 w 237481"/>
                  <a:gd name="connsiteY35" fmla="*/ 2344 h 187485"/>
                  <a:gd name="connsiteX36" fmla="*/ 157563 w 237481"/>
                  <a:gd name="connsiteY36" fmla="*/ 19467 h 187485"/>
                  <a:gd name="connsiteX37" fmla="*/ 177895 w 237481"/>
                  <a:gd name="connsiteY37" fmla="*/ 18384 h 187485"/>
                  <a:gd name="connsiteX38" fmla="*/ 195602 w 237481"/>
                  <a:gd name="connsiteY38" fmla="*/ 15176 h 187485"/>
                  <a:gd name="connsiteX39" fmla="*/ 208434 w 237481"/>
                  <a:gd name="connsiteY39" fmla="*/ 23759 h 187485"/>
                  <a:gd name="connsiteX40" fmla="*/ 232683 w 237481"/>
                  <a:gd name="connsiteY40" fmla="*/ 29967 h 187485"/>
                  <a:gd name="connsiteX41" fmla="*/ 232766 w 237481"/>
                  <a:gd name="connsiteY41" fmla="*/ 29883 h 187485"/>
                  <a:gd name="connsiteX42" fmla="*/ 235432 w 237481"/>
                  <a:gd name="connsiteY42" fmla="*/ 28925 h 18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237481" h="187485">
                    <a:moveTo>
                      <a:pt x="235432" y="28925"/>
                    </a:moveTo>
                    <a:cubicBezTo>
                      <a:pt x="234266" y="30008"/>
                      <a:pt x="231974" y="31758"/>
                      <a:pt x="227808" y="34966"/>
                    </a:cubicBezTo>
                    <a:cubicBezTo>
                      <a:pt x="211684" y="47298"/>
                      <a:pt x="221017" y="53756"/>
                      <a:pt x="221017" y="53756"/>
                    </a:cubicBezTo>
                    <a:lnTo>
                      <a:pt x="216059" y="61714"/>
                    </a:lnTo>
                    <a:lnTo>
                      <a:pt x="207393" y="81004"/>
                    </a:lnTo>
                    <a:lnTo>
                      <a:pt x="198810" y="92420"/>
                    </a:lnTo>
                    <a:cubicBezTo>
                      <a:pt x="198810" y="92420"/>
                      <a:pt x="184353" y="98128"/>
                      <a:pt x="184353" y="107794"/>
                    </a:cubicBezTo>
                    <a:cubicBezTo>
                      <a:pt x="184353" y="117460"/>
                      <a:pt x="172604" y="135667"/>
                      <a:pt x="172604" y="135667"/>
                    </a:cubicBezTo>
                    <a:cubicBezTo>
                      <a:pt x="172604" y="135667"/>
                      <a:pt x="175187" y="168914"/>
                      <a:pt x="169312" y="177455"/>
                    </a:cubicBezTo>
                    <a:cubicBezTo>
                      <a:pt x="167646" y="179872"/>
                      <a:pt x="166646" y="181247"/>
                      <a:pt x="166021" y="181913"/>
                    </a:cubicBezTo>
                    <a:cubicBezTo>
                      <a:pt x="165854" y="181663"/>
                      <a:pt x="165771" y="181413"/>
                      <a:pt x="165604" y="181163"/>
                    </a:cubicBezTo>
                    <a:cubicBezTo>
                      <a:pt x="161396" y="173706"/>
                      <a:pt x="157230" y="170497"/>
                      <a:pt x="149147" y="173206"/>
                    </a:cubicBezTo>
                    <a:cubicBezTo>
                      <a:pt x="139065" y="176580"/>
                      <a:pt x="139565" y="177663"/>
                      <a:pt x="129774" y="173039"/>
                    </a:cubicBezTo>
                    <a:cubicBezTo>
                      <a:pt x="125399" y="171039"/>
                      <a:pt x="125316" y="171372"/>
                      <a:pt x="121274" y="167914"/>
                    </a:cubicBezTo>
                    <a:cubicBezTo>
                      <a:pt x="118858" y="165748"/>
                      <a:pt x="116316" y="161790"/>
                      <a:pt x="112442" y="161790"/>
                    </a:cubicBezTo>
                    <a:cubicBezTo>
                      <a:pt x="108317" y="161873"/>
                      <a:pt x="102109" y="167248"/>
                      <a:pt x="98359" y="169164"/>
                    </a:cubicBezTo>
                    <a:cubicBezTo>
                      <a:pt x="94485" y="171247"/>
                      <a:pt x="90902" y="173789"/>
                      <a:pt x="86694" y="175205"/>
                    </a:cubicBezTo>
                    <a:cubicBezTo>
                      <a:pt x="89110" y="186038"/>
                      <a:pt x="75278" y="180247"/>
                      <a:pt x="71570" y="185621"/>
                    </a:cubicBezTo>
                    <a:cubicBezTo>
                      <a:pt x="71570" y="185621"/>
                      <a:pt x="56779" y="189246"/>
                      <a:pt x="61071" y="182497"/>
                    </a:cubicBezTo>
                    <a:cubicBezTo>
                      <a:pt x="65362" y="175872"/>
                      <a:pt x="61571" y="172164"/>
                      <a:pt x="51905" y="164123"/>
                    </a:cubicBezTo>
                    <a:cubicBezTo>
                      <a:pt x="42239" y="155999"/>
                      <a:pt x="44947" y="153874"/>
                      <a:pt x="29406" y="151207"/>
                    </a:cubicBezTo>
                    <a:cubicBezTo>
                      <a:pt x="13866" y="148541"/>
                      <a:pt x="5325" y="139458"/>
                      <a:pt x="2617" y="137292"/>
                    </a:cubicBezTo>
                    <a:cubicBezTo>
                      <a:pt x="-50" y="135125"/>
                      <a:pt x="17657" y="141083"/>
                      <a:pt x="18741" y="129250"/>
                    </a:cubicBezTo>
                    <a:cubicBezTo>
                      <a:pt x="19740" y="117502"/>
                      <a:pt x="20324" y="98711"/>
                      <a:pt x="30990" y="105169"/>
                    </a:cubicBezTo>
                    <a:cubicBezTo>
                      <a:pt x="41739" y="111627"/>
                      <a:pt x="51905" y="123876"/>
                      <a:pt x="52488" y="113210"/>
                    </a:cubicBezTo>
                    <a:cubicBezTo>
                      <a:pt x="52988" y="102461"/>
                      <a:pt x="51905" y="93920"/>
                      <a:pt x="50905" y="80463"/>
                    </a:cubicBezTo>
                    <a:cubicBezTo>
                      <a:pt x="49821" y="67130"/>
                      <a:pt x="53488" y="69213"/>
                      <a:pt x="55696" y="61756"/>
                    </a:cubicBezTo>
                    <a:cubicBezTo>
                      <a:pt x="56613" y="58631"/>
                      <a:pt x="58654" y="55465"/>
                      <a:pt x="61071" y="52590"/>
                    </a:cubicBezTo>
                    <a:cubicBezTo>
                      <a:pt x="64445" y="48548"/>
                      <a:pt x="68612" y="45299"/>
                      <a:pt x="71570" y="44007"/>
                    </a:cubicBezTo>
                    <a:cubicBezTo>
                      <a:pt x="76611" y="41924"/>
                      <a:pt x="80403" y="41924"/>
                      <a:pt x="80403" y="41924"/>
                    </a:cubicBezTo>
                    <a:lnTo>
                      <a:pt x="93735" y="56381"/>
                    </a:lnTo>
                    <a:lnTo>
                      <a:pt x="104484" y="44049"/>
                    </a:lnTo>
                    <a:lnTo>
                      <a:pt x="110359" y="31800"/>
                    </a:lnTo>
                    <a:lnTo>
                      <a:pt x="127482" y="24259"/>
                    </a:lnTo>
                    <a:lnTo>
                      <a:pt x="130774" y="7635"/>
                    </a:lnTo>
                    <a:lnTo>
                      <a:pt x="147397" y="2344"/>
                    </a:lnTo>
                    <a:lnTo>
                      <a:pt x="157563" y="19467"/>
                    </a:lnTo>
                    <a:lnTo>
                      <a:pt x="177895" y="18384"/>
                    </a:lnTo>
                    <a:lnTo>
                      <a:pt x="195602" y="15176"/>
                    </a:lnTo>
                    <a:lnTo>
                      <a:pt x="208434" y="23759"/>
                    </a:lnTo>
                    <a:cubicBezTo>
                      <a:pt x="208434" y="23759"/>
                      <a:pt x="222100" y="32758"/>
                      <a:pt x="232683" y="29967"/>
                    </a:cubicBezTo>
                    <a:cubicBezTo>
                      <a:pt x="232683" y="29967"/>
                      <a:pt x="232683" y="29967"/>
                      <a:pt x="232766" y="29883"/>
                    </a:cubicBezTo>
                    <a:cubicBezTo>
                      <a:pt x="233766" y="29675"/>
                      <a:pt x="234599" y="29341"/>
                      <a:pt x="235432" y="28925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9" name="Полилиния: фигура 138">
                <a:extLst>
                  <a:ext uri="{FF2B5EF4-FFF2-40B4-BE49-F238E27FC236}">
                    <a16:creationId xmlns:a16="http://schemas.microsoft.com/office/drawing/2014/main" id="{4F3E8D11-E9F1-485A-AC2F-A91991B1BC27}"/>
                  </a:ext>
                </a:extLst>
              </p:cNvPr>
              <p:cNvSpPr/>
              <p:nvPr/>
            </p:nvSpPr>
            <p:spPr>
              <a:xfrm>
                <a:off x="2042484" y="3801321"/>
                <a:ext cx="187486" cy="237482"/>
              </a:xfrm>
              <a:custGeom>
                <a:avLst/>
                <a:gdLst>
                  <a:gd name="connsiteX0" fmla="*/ 189121 w 187485"/>
                  <a:gd name="connsiteY0" fmla="*/ 132021 h 237482"/>
                  <a:gd name="connsiteX1" fmla="*/ 189038 w 187485"/>
                  <a:gd name="connsiteY1" fmla="*/ 132188 h 237482"/>
                  <a:gd name="connsiteX2" fmla="*/ 189038 w 187485"/>
                  <a:gd name="connsiteY2" fmla="*/ 132271 h 237482"/>
                  <a:gd name="connsiteX3" fmla="*/ 186455 w 187485"/>
                  <a:gd name="connsiteY3" fmla="*/ 137395 h 237482"/>
                  <a:gd name="connsiteX4" fmla="*/ 174122 w 187485"/>
                  <a:gd name="connsiteY4" fmla="*/ 147645 h 237482"/>
                  <a:gd name="connsiteX5" fmla="*/ 152790 w 187485"/>
                  <a:gd name="connsiteY5" fmla="*/ 155602 h 237482"/>
                  <a:gd name="connsiteX6" fmla="*/ 141458 w 187485"/>
                  <a:gd name="connsiteY6" fmla="*/ 156019 h 237482"/>
                  <a:gd name="connsiteX7" fmla="*/ 133500 w 187485"/>
                  <a:gd name="connsiteY7" fmla="*/ 151644 h 237482"/>
                  <a:gd name="connsiteX8" fmla="*/ 120918 w 187485"/>
                  <a:gd name="connsiteY8" fmla="*/ 161727 h 237482"/>
                  <a:gd name="connsiteX9" fmla="*/ 126626 w 187485"/>
                  <a:gd name="connsiteY9" fmla="*/ 180767 h 237482"/>
                  <a:gd name="connsiteX10" fmla="*/ 110835 w 187485"/>
                  <a:gd name="connsiteY10" fmla="*/ 170518 h 237482"/>
                  <a:gd name="connsiteX11" fmla="*/ 92712 w 187485"/>
                  <a:gd name="connsiteY11" fmla="*/ 179851 h 237482"/>
                  <a:gd name="connsiteX12" fmla="*/ 96836 w 187485"/>
                  <a:gd name="connsiteY12" fmla="*/ 189100 h 237482"/>
                  <a:gd name="connsiteX13" fmla="*/ 89129 w 187485"/>
                  <a:gd name="connsiteY13" fmla="*/ 197057 h 237482"/>
                  <a:gd name="connsiteX14" fmla="*/ 83837 w 187485"/>
                  <a:gd name="connsiteY14" fmla="*/ 207557 h 237482"/>
                  <a:gd name="connsiteX15" fmla="*/ 80129 w 187485"/>
                  <a:gd name="connsiteY15" fmla="*/ 208390 h 237482"/>
                  <a:gd name="connsiteX16" fmla="*/ 78629 w 187485"/>
                  <a:gd name="connsiteY16" fmla="*/ 214098 h 237482"/>
                  <a:gd name="connsiteX17" fmla="*/ 71588 w 187485"/>
                  <a:gd name="connsiteY17" fmla="*/ 219056 h 237482"/>
                  <a:gd name="connsiteX18" fmla="*/ 58423 w 187485"/>
                  <a:gd name="connsiteY18" fmla="*/ 222097 h 237482"/>
                  <a:gd name="connsiteX19" fmla="*/ 37091 w 187485"/>
                  <a:gd name="connsiteY19" fmla="*/ 237888 h 237482"/>
                  <a:gd name="connsiteX20" fmla="*/ 20967 w 187485"/>
                  <a:gd name="connsiteY20" fmla="*/ 218056 h 237482"/>
                  <a:gd name="connsiteX21" fmla="*/ 2344 w 187485"/>
                  <a:gd name="connsiteY21" fmla="*/ 194308 h 237482"/>
                  <a:gd name="connsiteX22" fmla="*/ 5635 w 187485"/>
                  <a:gd name="connsiteY22" fmla="*/ 189850 h 237482"/>
                  <a:gd name="connsiteX23" fmla="*/ 8926 w 187485"/>
                  <a:gd name="connsiteY23" fmla="*/ 148061 h 237482"/>
                  <a:gd name="connsiteX24" fmla="*/ 20675 w 187485"/>
                  <a:gd name="connsiteY24" fmla="*/ 120188 h 237482"/>
                  <a:gd name="connsiteX25" fmla="*/ 35133 w 187485"/>
                  <a:gd name="connsiteY25" fmla="*/ 104815 h 237482"/>
                  <a:gd name="connsiteX26" fmla="*/ 43715 w 187485"/>
                  <a:gd name="connsiteY26" fmla="*/ 93399 h 237482"/>
                  <a:gd name="connsiteX27" fmla="*/ 52381 w 187485"/>
                  <a:gd name="connsiteY27" fmla="*/ 74109 h 237482"/>
                  <a:gd name="connsiteX28" fmla="*/ 57339 w 187485"/>
                  <a:gd name="connsiteY28" fmla="*/ 66151 h 237482"/>
                  <a:gd name="connsiteX29" fmla="*/ 64131 w 187485"/>
                  <a:gd name="connsiteY29" fmla="*/ 47360 h 237482"/>
                  <a:gd name="connsiteX30" fmla="*/ 71755 w 187485"/>
                  <a:gd name="connsiteY30" fmla="*/ 41319 h 237482"/>
                  <a:gd name="connsiteX31" fmla="*/ 69172 w 187485"/>
                  <a:gd name="connsiteY31" fmla="*/ 42236 h 237482"/>
                  <a:gd name="connsiteX32" fmla="*/ 74880 w 187485"/>
                  <a:gd name="connsiteY32" fmla="*/ 34528 h 237482"/>
                  <a:gd name="connsiteX33" fmla="*/ 107544 w 187485"/>
                  <a:gd name="connsiteY33" fmla="*/ 18404 h 237482"/>
                  <a:gd name="connsiteX34" fmla="*/ 125751 w 187485"/>
                  <a:gd name="connsiteY34" fmla="*/ 8988 h 237482"/>
                  <a:gd name="connsiteX35" fmla="*/ 137250 w 187485"/>
                  <a:gd name="connsiteY35" fmla="*/ 2947 h 237482"/>
                  <a:gd name="connsiteX36" fmla="*/ 145624 w 187485"/>
                  <a:gd name="connsiteY36" fmla="*/ 14196 h 237482"/>
                  <a:gd name="connsiteX37" fmla="*/ 141916 w 187485"/>
                  <a:gd name="connsiteY37" fmla="*/ 22237 h 237482"/>
                  <a:gd name="connsiteX38" fmla="*/ 150041 w 187485"/>
                  <a:gd name="connsiteY38" fmla="*/ 29445 h 237482"/>
                  <a:gd name="connsiteX39" fmla="*/ 152124 w 187485"/>
                  <a:gd name="connsiteY39" fmla="*/ 47569 h 237482"/>
                  <a:gd name="connsiteX40" fmla="*/ 161706 w 187485"/>
                  <a:gd name="connsiteY40" fmla="*/ 63276 h 237482"/>
                  <a:gd name="connsiteX41" fmla="*/ 170373 w 187485"/>
                  <a:gd name="connsiteY41" fmla="*/ 65359 h 237482"/>
                  <a:gd name="connsiteX42" fmla="*/ 167248 w 187485"/>
                  <a:gd name="connsiteY42" fmla="*/ 72567 h 237482"/>
                  <a:gd name="connsiteX43" fmla="*/ 173122 w 187485"/>
                  <a:gd name="connsiteY43" fmla="*/ 88607 h 237482"/>
                  <a:gd name="connsiteX44" fmla="*/ 171789 w 187485"/>
                  <a:gd name="connsiteY44" fmla="*/ 101190 h 237482"/>
                  <a:gd name="connsiteX45" fmla="*/ 171456 w 187485"/>
                  <a:gd name="connsiteY45" fmla="*/ 116230 h 237482"/>
                  <a:gd name="connsiteX46" fmla="*/ 180288 w 187485"/>
                  <a:gd name="connsiteY46" fmla="*/ 126646 h 237482"/>
                  <a:gd name="connsiteX47" fmla="*/ 189121 w 187485"/>
                  <a:gd name="connsiteY47" fmla="*/ 132021 h 237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87485" h="237482">
                    <a:moveTo>
                      <a:pt x="189121" y="132021"/>
                    </a:moveTo>
                    <a:cubicBezTo>
                      <a:pt x="189121" y="132104"/>
                      <a:pt x="189121" y="132104"/>
                      <a:pt x="189038" y="132188"/>
                    </a:cubicBezTo>
                    <a:lnTo>
                      <a:pt x="189038" y="132271"/>
                    </a:lnTo>
                    <a:cubicBezTo>
                      <a:pt x="188121" y="134104"/>
                      <a:pt x="186538" y="137312"/>
                      <a:pt x="186455" y="137395"/>
                    </a:cubicBezTo>
                    <a:cubicBezTo>
                      <a:pt x="175372" y="137062"/>
                      <a:pt x="178414" y="140062"/>
                      <a:pt x="174122" y="147645"/>
                    </a:cubicBezTo>
                    <a:cubicBezTo>
                      <a:pt x="169748" y="155436"/>
                      <a:pt x="160873" y="155019"/>
                      <a:pt x="152790" y="155602"/>
                    </a:cubicBezTo>
                    <a:cubicBezTo>
                      <a:pt x="149249" y="155935"/>
                      <a:pt x="144999" y="156769"/>
                      <a:pt x="141458" y="156019"/>
                    </a:cubicBezTo>
                    <a:cubicBezTo>
                      <a:pt x="137333" y="155186"/>
                      <a:pt x="136917" y="153269"/>
                      <a:pt x="133500" y="151644"/>
                    </a:cubicBezTo>
                    <a:cubicBezTo>
                      <a:pt x="126876" y="148270"/>
                      <a:pt x="121001" y="151811"/>
                      <a:pt x="120918" y="161727"/>
                    </a:cubicBezTo>
                    <a:cubicBezTo>
                      <a:pt x="120918" y="165935"/>
                      <a:pt x="133750" y="177934"/>
                      <a:pt x="126626" y="180767"/>
                    </a:cubicBezTo>
                    <a:cubicBezTo>
                      <a:pt x="123501" y="182017"/>
                      <a:pt x="115960" y="171268"/>
                      <a:pt x="110835" y="170518"/>
                    </a:cubicBezTo>
                    <a:cubicBezTo>
                      <a:pt x="104794" y="169685"/>
                      <a:pt x="92628" y="172184"/>
                      <a:pt x="92712" y="179851"/>
                    </a:cubicBezTo>
                    <a:cubicBezTo>
                      <a:pt x="92712" y="184392"/>
                      <a:pt x="97670" y="184642"/>
                      <a:pt x="96836" y="189100"/>
                    </a:cubicBezTo>
                    <a:cubicBezTo>
                      <a:pt x="96170" y="192474"/>
                      <a:pt x="91045" y="194391"/>
                      <a:pt x="89129" y="197057"/>
                    </a:cubicBezTo>
                    <a:cubicBezTo>
                      <a:pt x="86796" y="200182"/>
                      <a:pt x="86087" y="204515"/>
                      <a:pt x="83837" y="207557"/>
                    </a:cubicBezTo>
                    <a:cubicBezTo>
                      <a:pt x="83171" y="208557"/>
                      <a:pt x="80879" y="206973"/>
                      <a:pt x="80129" y="208390"/>
                    </a:cubicBezTo>
                    <a:cubicBezTo>
                      <a:pt x="79129" y="209973"/>
                      <a:pt x="79379" y="212931"/>
                      <a:pt x="78629" y="214098"/>
                    </a:cubicBezTo>
                    <a:cubicBezTo>
                      <a:pt x="75588" y="218556"/>
                      <a:pt x="77879" y="217389"/>
                      <a:pt x="71588" y="219056"/>
                    </a:cubicBezTo>
                    <a:cubicBezTo>
                      <a:pt x="67214" y="220222"/>
                      <a:pt x="62589" y="220139"/>
                      <a:pt x="58423" y="222097"/>
                    </a:cubicBezTo>
                    <a:cubicBezTo>
                      <a:pt x="52631" y="224764"/>
                      <a:pt x="42882" y="238054"/>
                      <a:pt x="37091" y="237888"/>
                    </a:cubicBezTo>
                    <a:cubicBezTo>
                      <a:pt x="29050" y="237554"/>
                      <a:pt x="25175" y="223097"/>
                      <a:pt x="20967" y="218056"/>
                    </a:cubicBezTo>
                    <a:cubicBezTo>
                      <a:pt x="14176" y="210015"/>
                      <a:pt x="7635" y="203599"/>
                      <a:pt x="2344" y="194308"/>
                    </a:cubicBezTo>
                    <a:cubicBezTo>
                      <a:pt x="2927" y="193641"/>
                      <a:pt x="3927" y="192308"/>
                      <a:pt x="5635" y="189850"/>
                    </a:cubicBezTo>
                    <a:cubicBezTo>
                      <a:pt x="11510" y="181267"/>
                      <a:pt x="8926" y="148061"/>
                      <a:pt x="8926" y="148061"/>
                    </a:cubicBezTo>
                    <a:cubicBezTo>
                      <a:pt x="8926" y="148061"/>
                      <a:pt x="20675" y="129854"/>
                      <a:pt x="20675" y="120188"/>
                    </a:cubicBezTo>
                    <a:cubicBezTo>
                      <a:pt x="20675" y="110522"/>
                      <a:pt x="35133" y="104815"/>
                      <a:pt x="35133" y="104815"/>
                    </a:cubicBezTo>
                    <a:lnTo>
                      <a:pt x="43715" y="93399"/>
                    </a:lnTo>
                    <a:lnTo>
                      <a:pt x="52381" y="74109"/>
                    </a:lnTo>
                    <a:lnTo>
                      <a:pt x="57339" y="66151"/>
                    </a:lnTo>
                    <a:cubicBezTo>
                      <a:pt x="57339" y="66151"/>
                      <a:pt x="48007" y="59693"/>
                      <a:pt x="64131" y="47360"/>
                    </a:cubicBezTo>
                    <a:cubicBezTo>
                      <a:pt x="68339" y="44152"/>
                      <a:pt x="70588" y="42402"/>
                      <a:pt x="71755" y="41319"/>
                    </a:cubicBezTo>
                    <a:cubicBezTo>
                      <a:pt x="70922" y="41736"/>
                      <a:pt x="70088" y="42069"/>
                      <a:pt x="69172" y="42236"/>
                    </a:cubicBezTo>
                    <a:cubicBezTo>
                      <a:pt x="69422" y="41986"/>
                      <a:pt x="70505" y="40653"/>
                      <a:pt x="74880" y="34528"/>
                    </a:cubicBezTo>
                    <a:cubicBezTo>
                      <a:pt x="81921" y="24862"/>
                      <a:pt x="90920" y="24862"/>
                      <a:pt x="107544" y="18404"/>
                    </a:cubicBezTo>
                    <a:cubicBezTo>
                      <a:pt x="120793" y="13280"/>
                      <a:pt x="124668" y="10113"/>
                      <a:pt x="125751" y="8988"/>
                    </a:cubicBezTo>
                    <a:cubicBezTo>
                      <a:pt x="129292" y="12696"/>
                      <a:pt x="132125" y="4780"/>
                      <a:pt x="137250" y="2947"/>
                    </a:cubicBezTo>
                    <a:cubicBezTo>
                      <a:pt x="145374" y="-11"/>
                      <a:pt x="147916" y="8572"/>
                      <a:pt x="145624" y="14196"/>
                    </a:cubicBezTo>
                    <a:cubicBezTo>
                      <a:pt x="144208" y="17821"/>
                      <a:pt x="139916" y="16613"/>
                      <a:pt x="141916" y="22237"/>
                    </a:cubicBezTo>
                    <a:cubicBezTo>
                      <a:pt x="142916" y="25071"/>
                      <a:pt x="147958" y="27362"/>
                      <a:pt x="150041" y="29445"/>
                    </a:cubicBezTo>
                    <a:cubicBezTo>
                      <a:pt x="157665" y="36986"/>
                      <a:pt x="151457" y="38778"/>
                      <a:pt x="152124" y="47569"/>
                    </a:cubicBezTo>
                    <a:cubicBezTo>
                      <a:pt x="152707" y="54527"/>
                      <a:pt x="154707" y="62026"/>
                      <a:pt x="161706" y="63276"/>
                    </a:cubicBezTo>
                    <a:cubicBezTo>
                      <a:pt x="166914" y="64193"/>
                      <a:pt x="170081" y="63776"/>
                      <a:pt x="170373" y="65359"/>
                    </a:cubicBezTo>
                    <a:cubicBezTo>
                      <a:pt x="170289" y="65442"/>
                      <a:pt x="167331" y="72400"/>
                      <a:pt x="167248" y="72567"/>
                    </a:cubicBezTo>
                    <a:cubicBezTo>
                      <a:pt x="160707" y="83649"/>
                      <a:pt x="166831" y="80441"/>
                      <a:pt x="173122" y="88607"/>
                    </a:cubicBezTo>
                    <a:cubicBezTo>
                      <a:pt x="177997" y="94899"/>
                      <a:pt x="174039" y="95565"/>
                      <a:pt x="171789" y="101190"/>
                    </a:cubicBezTo>
                    <a:cubicBezTo>
                      <a:pt x="169789" y="106148"/>
                      <a:pt x="170872" y="110356"/>
                      <a:pt x="171456" y="116230"/>
                    </a:cubicBezTo>
                    <a:cubicBezTo>
                      <a:pt x="172372" y="125396"/>
                      <a:pt x="171539" y="124896"/>
                      <a:pt x="180288" y="126646"/>
                    </a:cubicBezTo>
                    <a:cubicBezTo>
                      <a:pt x="185746" y="127813"/>
                      <a:pt x="189371" y="128896"/>
                      <a:pt x="189121" y="132021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0" name="Полилиния: фигура 139">
                <a:extLst>
                  <a:ext uri="{FF2B5EF4-FFF2-40B4-BE49-F238E27FC236}">
                    <a16:creationId xmlns:a16="http://schemas.microsoft.com/office/drawing/2014/main" id="{E0F20400-9243-4754-B286-1DE872E6930F}"/>
                  </a:ext>
                </a:extLst>
              </p:cNvPr>
              <p:cNvSpPr/>
              <p:nvPr/>
            </p:nvSpPr>
            <p:spPr>
              <a:xfrm>
                <a:off x="1755911" y="3763254"/>
                <a:ext cx="183319" cy="191652"/>
              </a:xfrm>
              <a:custGeom>
                <a:avLst/>
                <a:gdLst>
                  <a:gd name="connsiteX0" fmla="*/ 178509 w 183319"/>
                  <a:gd name="connsiteY0" fmla="*/ 112175 h 191652"/>
                  <a:gd name="connsiteX1" fmla="*/ 173718 w 183319"/>
                  <a:gd name="connsiteY1" fmla="*/ 130882 h 191652"/>
                  <a:gd name="connsiteX2" fmla="*/ 175301 w 183319"/>
                  <a:gd name="connsiteY2" fmla="*/ 163629 h 191652"/>
                  <a:gd name="connsiteX3" fmla="*/ 153803 w 183319"/>
                  <a:gd name="connsiteY3" fmla="*/ 155588 h 191652"/>
                  <a:gd name="connsiteX4" fmla="*/ 141554 w 183319"/>
                  <a:gd name="connsiteY4" fmla="*/ 179670 h 191652"/>
                  <a:gd name="connsiteX5" fmla="*/ 125430 w 183319"/>
                  <a:gd name="connsiteY5" fmla="*/ 187711 h 191652"/>
                  <a:gd name="connsiteX6" fmla="*/ 102432 w 183319"/>
                  <a:gd name="connsiteY6" fmla="*/ 187711 h 191652"/>
                  <a:gd name="connsiteX7" fmla="*/ 94390 w 183319"/>
                  <a:gd name="connsiteY7" fmla="*/ 170004 h 191652"/>
                  <a:gd name="connsiteX8" fmla="*/ 68684 w 183319"/>
                  <a:gd name="connsiteY8" fmla="*/ 149089 h 191652"/>
                  <a:gd name="connsiteX9" fmla="*/ 16646 w 183319"/>
                  <a:gd name="connsiteY9" fmla="*/ 134132 h 191652"/>
                  <a:gd name="connsiteX10" fmla="*/ 7980 w 183319"/>
                  <a:gd name="connsiteY10" fmla="*/ 122716 h 191652"/>
                  <a:gd name="connsiteX11" fmla="*/ 6480 w 183319"/>
                  <a:gd name="connsiteY11" fmla="*/ 122299 h 191652"/>
                  <a:gd name="connsiteX12" fmla="*/ 6480 w 183319"/>
                  <a:gd name="connsiteY12" fmla="*/ 96593 h 191652"/>
                  <a:gd name="connsiteX13" fmla="*/ 24687 w 183319"/>
                  <a:gd name="connsiteY13" fmla="*/ 74594 h 191652"/>
                  <a:gd name="connsiteX14" fmla="*/ 36520 w 183319"/>
                  <a:gd name="connsiteY14" fmla="*/ 47305 h 191652"/>
                  <a:gd name="connsiteX15" fmla="*/ 50977 w 183319"/>
                  <a:gd name="connsiteY15" fmla="*/ 22140 h 191652"/>
                  <a:gd name="connsiteX16" fmla="*/ 52894 w 183319"/>
                  <a:gd name="connsiteY16" fmla="*/ 5683 h 191652"/>
                  <a:gd name="connsiteX17" fmla="*/ 63893 w 183319"/>
                  <a:gd name="connsiteY17" fmla="*/ 8183 h 191652"/>
                  <a:gd name="connsiteX18" fmla="*/ 91182 w 183319"/>
                  <a:gd name="connsiteY18" fmla="*/ 36056 h 191652"/>
                  <a:gd name="connsiteX19" fmla="*/ 125430 w 183319"/>
                  <a:gd name="connsiteY19" fmla="*/ 5266 h 191652"/>
                  <a:gd name="connsiteX20" fmla="*/ 154386 w 183319"/>
                  <a:gd name="connsiteY20" fmla="*/ 25848 h 191652"/>
                  <a:gd name="connsiteX21" fmla="*/ 171010 w 183319"/>
                  <a:gd name="connsiteY21" fmla="*/ 71928 h 191652"/>
                  <a:gd name="connsiteX22" fmla="*/ 183842 w 183319"/>
                  <a:gd name="connsiteY22" fmla="*/ 103009 h 191652"/>
                  <a:gd name="connsiteX23" fmla="*/ 178509 w 183319"/>
                  <a:gd name="connsiteY23" fmla="*/ 112175 h 19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83319" h="191652">
                    <a:moveTo>
                      <a:pt x="178509" y="112175"/>
                    </a:moveTo>
                    <a:cubicBezTo>
                      <a:pt x="176343" y="119633"/>
                      <a:pt x="172635" y="117550"/>
                      <a:pt x="173718" y="130882"/>
                    </a:cubicBezTo>
                    <a:cubicBezTo>
                      <a:pt x="174718" y="144297"/>
                      <a:pt x="175801" y="152880"/>
                      <a:pt x="175301" y="163629"/>
                    </a:cubicBezTo>
                    <a:cubicBezTo>
                      <a:pt x="174718" y="174295"/>
                      <a:pt x="164552" y="162046"/>
                      <a:pt x="153803" y="155588"/>
                    </a:cubicBezTo>
                    <a:cubicBezTo>
                      <a:pt x="143137" y="149131"/>
                      <a:pt x="142553" y="167921"/>
                      <a:pt x="141554" y="179670"/>
                    </a:cubicBezTo>
                    <a:cubicBezTo>
                      <a:pt x="140470" y="191502"/>
                      <a:pt x="122763" y="185544"/>
                      <a:pt x="125430" y="187711"/>
                    </a:cubicBezTo>
                    <a:cubicBezTo>
                      <a:pt x="125430" y="187711"/>
                      <a:pt x="108306" y="193085"/>
                      <a:pt x="102432" y="187711"/>
                    </a:cubicBezTo>
                    <a:cubicBezTo>
                      <a:pt x="96474" y="182336"/>
                      <a:pt x="106723" y="176462"/>
                      <a:pt x="94390" y="170004"/>
                    </a:cubicBezTo>
                    <a:cubicBezTo>
                      <a:pt x="82058" y="163629"/>
                      <a:pt x="89516" y="161421"/>
                      <a:pt x="68684" y="149089"/>
                    </a:cubicBezTo>
                    <a:cubicBezTo>
                      <a:pt x="47769" y="136840"/>
                      <a:pt x="33853" y="134132"/>
                      <a:pt x="16646" y="134132"/>
                    </a:cubicBezTo>
                    <a:cubicBezTo>
                      <a:pt x="356" y="134132"/>
                      <a:pt x="16563" y="125382"/>
                      <a:pt x="7980" y="122716"/>
                    </a:cubicBezTo>
                    <a:cubicBezTo>
                      <a:pt x="7564" y="122549"/>
                      <a:pt x="7064" y="122382"/>
                      <a:pt x="6480" y="122299"/>
                    </a:cubicBezTo>
                    <a:cubicBezTo>
                      <a:pt x="-5269" y="120216"/>
                      <a:pt x="12355" y="117508"/>
                      <a:pt x="6480" y="96593"/>
                    </a:cubicBezTo>
                    <a:cubicBezTo>
                      <a:pt x="606" y="75678"/>
                      <a:pt x="11855" y="86427"/>
                      <a:pt x="24687" y="74594"/>
                    </a:cubicBezTo>
                    <a:cubicBezTo>
                      <a:pt x="37520" y="62845"/>
                      <a:pt x="27354" y="60220"/>
                      <a:pt x="36520" y="47305"/>
                    </a:cubicBezTo>
                    <a:cubicBezTo>
                      <a:pt x="45602" y="34389"/>
                      <a:pt x="59018" y="32764"/>
                      <a:pt x="50977" y="22140"/>
                    </a:cubicBezTo>
                    <a:cubicBezTo>
                      <a:pt x="45686" y="15016"/>
                      <a:pt x="47352" y="7516"/>
                      <a:pt x="52894" y="5683"/>
                    </a:cubicBezTo>
                    <a:cubicBezTo>
                      <a:pt x="55685" y="4766"/>
                      <a:pt x="59518" y="5266"/>
                      <a:pt x="63893" y="8183"/>
                    </a:cubicBezTo>
                    <a:cubicBezTo>
                      <a:pt x="76642" y="16765"/>
                      <a:pt x="81516" y="45138"/>
                      <a:pt x="91182" y="36056"/>
                    </a:cubicBezTo>
                    <a:cubicBezTo>
                      <a:pt x="100765" y="26890"/>
                      <a:pt x="121138" y="13474"/>
                      <a:pt x="125430" y="5266"/>
                    </a:cubicBezTo>
                    <a:cubicBezTo>
                      <a:pt x="129721" y="-3025"/>
                      <a:pt x="143137" y="7100"/>
                      <a:pt x="154386" y="25848"/>
                    </a:cubicBezTo>
                    <a:cubicBezTo>
                      <a:pt x="165635" y="44638"/>
                      <a:pt x="181176" y="60179"/>
                      <a:pt x="171010" y="71928"/>
                    </a:cubicBezTo>
                    <a:cubicBezTo>
                      <a:pt x="161177" y="83261"/>
                      <a:pt x="169176" y="94176"/>
                      <a:pt x="183842" y="103009"/>
                    </a:cubicBezTo>
                    <a:cubicBezTo>
                      <a:pt x="181467" y="105842"/>
                      <a:pt x="179426" y="109050"/>
                      <a:pt x="178509" y="112175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1" name="Полилиния: фигура 140">
                <a:extLst>
                  <a:ext uri="{FF2B5EF4-FFF2-40B4-BE49-F238E27FC236}">
                    <a16:creationId xmlns:a16="http://schemas.microsoft.com/office/drawing/2014/main" id="{3DD07155-5988-49CE-8F37-FD0FD389B625}"/>
                  </a:ext>
                </a:extLst>
              </p:cNvPr>
              <p:cNvSpPr/>
              <p:nvPr/>
            </p:nvSpPr>
            <p:spPr>
              <a:xfrm>
                <a:off x="1620091" y="3682245"/>
                <a:ext cx="191652" cy="204151"/>
              </a:xfrm>
              <a:custGeom>
                <a:avLst/>
                <a:gdLst>
                  <a:gd name="connsiteX0" fmla="*/ 172381 w 191652"/>
                  <a:gd name="connsiteY0" fmla="*/ 128356 h 204151"/>
                  <a:gd name="connsiteX1" fmla="*/ 160549 w 191652"/>
                  <a:gd name="connsiteY1" fmla="*/ 155645 h 204151"/>
                  <a:gd name="connsiteX2" fmla="*/ 142342 w 191652"/>
                  <a:gd name="connsiteY2" fmla="*/ 177644 h 204151"/>
                  <a:gd name="connsiteX3" fmla="*/ 142342 w 191652"/>
                  <a:gd name="connsiteY3" fmla="*/ 203350 h 204151"/>
                  <a:gd name="connsiteX4" fmla="*/ 143841 w 191652"/>
                  <a:gd name="connsiteY4" fmla="*/ 203767 h 204151"/>
                  <a:gd name="connsiteX5" fmla="*/ 105386 w 191652"/>
                  <a:gd name="connsiteY5" fmla="*/ 200642 h 204151"/>
                  <a:gd name="connsiteX6" fmla="*/ 95720 w 191652"/>
                  <a:gd name="connsiteY6" fmla="*/ 173352 h 204151"/>
                  <a:gd name="connsiteX7" fmla="*/ 76430 w 191652"/>
                  <a:gd name="connsiteY7" fmla="*/ 141938 h 204151"/>
                  <a:gd name="connsiteX8" fmla="*/ 56181 w 191652"/>
                  <a:gd name="connsiteY8" fmla="*/ 153687 h 204151"/>
                  <a:gd name="connsiteX9" fmla="*/ 52390 w 191652"/>
                  <a:gd name="connsiteY9" fmla="*/ 150062 h 204151"/>
                  <a:gd name="connsiteX10" fmla="*/ 52223 w 191652"/>
                  <a:gd name="connsiteY10" fmla="*/ 135438 h 204151"/>
                  <a:gd name="connsiteX11" fmla="*/ 52223 w 191652"/>
                  <a:gd name="connsiteY11" fmla="*/ 116482 h 204151"/>
                  <a:gd name="connsiteX12" fmla="*/ 28225 w 191652"/>
                  <a:gd name="connsiteY12" fmla="*/ 92400 h 204151"/>
                  <a:gd name="connsiteX13" fmla="*/ 4060 w 191652"/>
                  <a:gd name="connsiteY13" fmla="*/ 65027 h 204151"/>
                  <a:gd name="connsiteX14" fmla="*/ 4060 w 191652"/>
                  <a:gd name="connsiteY14" fmla="*/ 37738 h 204151"/>
                  <a:gd name="connsiteX15" fmla="*/ 18018 w 191652"/>
                  <a:gd name="connsiteY15" fmla="*/ 37738 h 204151"/>
                  <a:gd name="connsiteX16" fmla="*/ 14310 w 191652"/>
                  <a:gd name="connsiteY16" fmla="*/ 17906 h 204151"/>
                  <a:gd name="connsiteX17" fmla="*/ 23392 w 191652"/>
                  <a:gd name="connsiteY17" fmla="*/ 11448 h 204151"/>
                  <a:gd name="connsiteX18" fmla="*/ 47474 w 191652"/>
                  <a:gd name="connsiteY18" fmla="*/ 47362 h 204151"/>
                  <a:gd name="connsiteX19" fmla="*/ 50765 w 191652"/>
                  <a:gd name="connsiteY19" fmla="*/ 16822 h 204151"/>
                  <a:gd name="connsiteX20" fmla="*/ 83679 w 191652"/>
                  <a:gd name="connsiteY20" fmla="*/ 47362 h 204151"/>
                  <a:gd name="connsiteX21" fmla="*/ 112885 w 191652"/>
                  <a:gd name="connsiteY21" fmla="*/ 44695 h 204151"/>
                  <a:gd name="connsiteX22" fmla="*/ 150924 w 191652"/>
                  <a:gd name="connsiteY22" fmla="*/ 26988 h 204151"/>
                  <a:gd name="connsiteX23" fmla="*/ 188796 w 191652"/>
                  <a:gd name="connsiteY23" fmla="*/ 86692 h 204151"/>
                  <a:gd name="connsiteX24" fmla="*/ 186880 w 191652"/>
                  <a:gd name="connsiteY24" fmla="*/ 103149 h 204151"/>
                  <a:gd name="connsiteX25" fmla="*/ 172381 w 191652"/>
                  <a:gd name="connsiteY25" fmla="*/ 128356 h 204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91652" h="204151">
                    <a:moveTo>
                      <a:pt x="172381" y="128356"/>
                    </a:moveTo>
                    <a:cubicBezTo>
                      <a:pt x="163215" y="141271"/>
                      <a:pt x="173381" y="143896"/>
                      <a:pt x="160549" y="155645"/>
                    </a:cubicBezTo>
                    <a:cubicBezTo>
                      <a:pt x="147716" y="167478"/>
                      <a:pt x="136467" y="156729"/>
                      <a:pt x="142342" y="177644"/>
                    </a:cubicBezTo>
                    <a:cubicBezTo>
                      <a:pt x="148216" y="198559"/>
                      <a:pt x="130592" y="201225"/>
                      <a:pt x="142342" y="203350"/>
                    </a:cubicBezTo>
                    <a:cubicBezTo>
                      <a:pt x="142925" y="203433"/>
                      <a:pt x="143425" y="203600"/>
                      <a:pt x="143841" y="203767"/>
                    </a:cubicBezTo>
                    <a:cubicBezTo>
                      <a:pt x="143841" y="203767"/>
                      <a:pt x="117135" y="209808"/>
                      <a:pt x="105386" y="200642"/>
                    </a:cubicBezTo>
                    <a:cubicBezTo>
                      <a:pt x="93554" y="191559"/>
                      <a:pt x="110844" y="184101"/>
                      <a:pt x="95720" y="173352"/>
                    </a:cubicBezTo>
                    <a:cubicBezTo>
                      <a:pt x="80680" y="162603"/>
                      <a:pt x="88179" y="139522"/>
                      <a:pt x="76430" y="141938"/>
                    </a:cubicBezTo>
                    <a:cubicBezTo>
                      <a:pt x="64681" y="144354"/>
                      <a:pt x="54182" y="146229"/>
                      <a:pt x="56181" y="153687"/>
                    </a:cubicBezTo>
                    <a:cubicBezTo>
                      <a:pt x="54682" y="152937"/>
                      <a:pt x="53140" y="152021"/>
                      <a:pt x="52390" y="150062"/>
                    </a:cubicBezTo>
                    <a:cubicBezTo>
                      <a:pt x="51057" y="146854"/>
                      <a:pt x="52057" y="140980"/>
                      <a:pt x="52223" y="135438"/>
                    </a:cubicBezTo>
                    <a:cubicBezTo>
                      <a:pt x="55015" y="131564"/>
                      <a:pt x="59931" y="122606"/>
                      <a:pt x="52223" y="116482"/>
                    </a:cubicBezTo>
                    <a:cubicBezTo>
                      <a:pt x="42058" y="108524"/>
                      <a:pt x="50140" y="107399"/>
                      <a:pt x="28225" y="92400"/>
                    </a:cubicBezTo>
                    <a:cubicBezTo>
                      <a:pt x="6227" y="77359"/>
                      <a:pt x="3560" y="78484"/>
                      <a:pt x="4060" y="65027"/>
                    </a:cubicBezTo>
                    <a:cubicBezTo>
                      <a:pt x="4644" y="51695"/>
                      <a:pt x="10935" y="49487"/>
                      <a:pt x="4060" y="37738"/>
                    </a:cubicBezTo>
                    <a:cubicBezTo>
                      <a:pt x="-2897" y="25988"/>
                      <a:pt x="13226" y="37738"/>
                      <a:pt x="18018" y="37738"/>
                    </a:cubicBezTo>
                    <a:cubicBezTo>
                      <a:pt x="22892" y="37738"/>
                      <a:pt x="22892" y="32363"/>
                      <a:pt x="14310" y="17906"/>
                    </a:cubicBezTo>
                    <a:cubicBezTo>
                      <a:pt x="5644" y="3365"/>
                      <a:pt x="10518" y="-5176"/>
                      <a:pt x="23392" y="11448"/>
                    </a:cubicBezTo>
                    <a:cubicBezTo>
                      <a:pt x="36225" y="28072"/>
                      <a:pt x="48057" y="70360"/>
                      <a:pt x="47474" y="47362"/>
                    </a:cubicBezTo>
                    <a:cubicBezTo>
                      <a:pt x="46974" y="24280"/>
                      <a:pt x="38891" y="9323"/>
                      <a:pt x="50765" y="16822"/>
                    </a:cubicBezTo>
                    <a:cubicBezTo>
                      <a:pt x="62514" y="24280"/>
                      <a:pt x="61514" y="38738"/>
                      <a:pt x="83679" y="47362"/>
                    </a:cubicBezTo>
                    <a:cubicBezTo>
                      <a:pt x="105928" y="55945"/>
                      <a:pt x="97887" y="56445"/>
                      <a:pt x="112885" y="44695"/>
                    </a:cubicBezTo>
                    <a:cubicBezTo>
                      <a:pt x="127926" y="32946"/>
                      <a:pt x="138592" y="15239"/>
                      <a:pt x="150924" y="26988"/>
                    </a:cubicBezTo>
                    <a:cubicBezTo>
                      <a:pt x="162923" y="38488"/>
                      <a:pt x="184422" y="67860"/>
                      <a:pt x="188796" y="86692"/>
                    </a:cubicBezTo>
                    <a:cubicBezTo>
                      <a:pt x="183255" y="88525"/>
                      <a:pt x="181589" y="96025"/>
                      <a:pt x="186880" y="103149"/>
                    </a:cubicBezTo>
                    <a:cubicBezTo>
                      <a:pt x="194879" y="113857"/>
                      <a:pt x="181464" y="115440"/>
                      <a:pt x="172381" y="128356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2" name="Полилиния: фигура 141">
                <a:extLst>
                  <a:ext uri="{FF2B5EF4-FFF2-40B4-BE49-F238E27FC236}">
                    <a16:creationId xmlns:a16="http://schemas.microsoft.com/office/drawing/2014/main" id="{C62115FB-75AE-443B-B810-D2D1CC41C2A7}"/>
                  </a:ext>
                </a:extLst>
              </p:cNvPr>
              <p:cNvSpPr/>
              <p:nvPr/>
            </p:nvSpPr>
            <p:spPr>
              <a:xfrm>
                <a:off x="8268636" y="4268387"/>
                <a:ext cx="549958" cy="762442"/>
              </a:xfrm>
              <a:custGeom>
                <a:avLst/>
                <a:gdLst>
                  <a:gd name="connsiteX0" fmla="*/ 521821 w 549958"/>
                  <a:gd name="connsiteY0" fmla="*/ 644994 h 762442"/>
                  <a:gd name="connsiteX1" fmla="*/ 504156 w 549958"/>
                  <a:gd name="connsiteY1" fmla="*/ 628745 h 762442"/>
                  <a:gd name="connsiteX2" fmla="*/ 501157 w 549958"/>
                  <a:gd name="connsiteY2" fmla="*/ 637161 h 762442"/>
                  <a:gd name="connsiteX3" fmla="*/ 489657 w 549958"/>
                  <a:gd name="connsiteY3" fmla="*/ 637078 h 762442"/>
                  <a:gd name="connsiteX4" fmla="*/ 465868 w 549958"/>
                  <a:gd name="connsiteY4" fmla="*/ 625495 h 762442"/>
                  <a:gd name="connsiteX5" fmla="*/ 443577 w 549958"/>
                  <a:gd name="connsiteY5" fmla="*/ 603580 h 762442"/>
                  <a:gd name="connsiteX6" fmla="*/ 416954 w 549958"/>
                  <a:gd name="connsiteY6" fmla="*/ 599247 h 762442"/>
                  <a:gd name="connsiteX7" fmla="*/ 388831 w 549958"/>
                  <a:gd name="connsiteY7" fmla="*/ 575332 h 762442"/>
                  <a:gd name="connsiteX8" fmla="*/ 372083 w 549958"/>
                  <a:gd name="connsiteY8" fmla="*/ 538752 h 762442"/>
                  <a:gd name="connsiteX9" fmla="*/ 361584 w 549958"/>
                  <a:gd name="connsiteY9" fmla="*/ 498005 h 762442"/>
                  <a:gd name="connsiteX10" fmla="*/ 351584 w 549958"/>
                  <a:gd name="connsiteY10" fmla="*/ 468174 h 762442"/>
                  <a:gd name="connsiteX11" fmla="*/ 339460 w 549958"/>
                  <a:gd name="connsiteY11" fmla="*/ 441634 h 762442"/>
                  <a:gd name="connsiteX12" fmla="*/ 356542 w 549958"/>
                  <a:gd name="connsiteY12" fmla="*/ 414011 h 762442"/>
                  <a:gd name="connsiteX13" fmla="*/ 388207 w 549958"/>
                  <a:gd name="connsiteY13" fmla="*/ 399221 h 762442"/>
                  <a:gd name="connsiteX14" fmla="*/ 404039 w 549958"/>
                  <a:gd name="connsiteY14" fmla="*/ 399304 h 762442"/>
                  <a:gd name="connsiteX15" fmla="*/ 416913 w 549958"/>
                  <a:gd name="connsiteY15" fmla="*/ 404554 h 762442"/>
                  <a:gd name="connsiteX16" fmla="*/ 412205 w 549958"/>
                  <a:gd name="connsiteY16" fmla="*/ 391471 h 762442"/>
                  <a:gd name="connsiteX17" fmla="*/ 349168 w 549958"/>
                  <a:gd name="connsiteY17" fmla="*/ 341475 h 762442"/>
                  <a:gd name="connsiteX18" fmla="*/ 315337 w 549958"/>
                  <a:gd name="connsiteY18" fmla="*/ 319352 h 762442"/>
                  <a:gd name="connsiteX19" fmla="*/ 262924 w 549958"/>
                  <a:gd name="connsiteY19" fmla="*/ 271772 h 762442"/>
                  <a:gd name="connsiteX20" fmla="*/ 216928 w 549958"/>
                  <a:gd name="connsiteY20" fmla="*/ 226192 h 762442"/>
                  <a:gd name="connsiteX21" fmla="*/ 198388 w 549958"/>
                  <a:gd name="connsiteY21" fmla="*/ 210860 h 762442"/>
                  <a:gd name="connsiteX22" fmla="*/ 187972 w 549958"/>
                  <a:gd name="connsiteY22" fmla="*/ 207652 h 762442"/>
                  <a:gd name="connsiteX23" fmla="*/ 162474 w 549958"/>
                  <a:gd name="connsiteY23" fmla="*/ 173446 h 762442"/>
                  <a:gd name="connsiteX24" fmla="*/ 154724 w 549958"/>
                  <a:gd name="connsiteY24" fmla="*/ 165572 h 762442"/>
                  <a:gd name="connsiteX25" fmla="*/ 141517 w 549958"/>
                  <a:gd name="connsiteY25" fmla="*/ 133324 h 762442"/>
                  <a:gd name="connsiteX26" fmla="*/ 120435 w 549958"/>
                  <a:gd name="connsiteY26" fmla="*/ 103077 h 762442"/>
                  <a:gd name="connsiteX27" fmla="*/ 96729 w 549958"/>
                  <a:gd name="connsiteY27" fmla="*/ 80703 h 762442"/>
                  <a:gd name="connsiteX28" fmla="*/ 86646 w 549958"/>
                  <a:gd name="connsiteY28" fmla="*/ 78495 h 762442"/>
                  <a:gd name="connsiteX29" fmla="*/ 78480 w 549958"/>
                  <a:gd name="connsiteY29" fmla="*/ 67663 h 762442"/>
                  <a:gd name="connsiteX30" fmla="*/ 59231 w 549958"/>
                  <a:gd name="connsiteY30" fmla="*/ 53039 h 762442"/>
                  <a:gd name="connsiteX31" fmla="*/ 38233 w 549958"/>
                  <a:gd name="connsiteY31" fmla="*/ 13084 h 762442"/>
                  <a:gd name="connsiteX32" fmla="*/ 12360 w 549958"/>
                  <a:gd name="connsiteY32" fmla="*/ 4959 h 762442"/>
                  <a:gd name="connsiteX33" fmla="*/ 11194 w 549958"/>
                  <a:gd name="connsiteY33" fmla="*/ 25791 h 762442"/>
                  <a:gd name="connsiteX34" fmla="*/ 8860 w 549958"/>
                  <a:gd name="connsiteY34" fmla="*/ 37707 h 762442"/>
                  <a:gd name="connsiteX35" fmla="*/ 57065 w 549958"/>
                  <a:gd name="connsiteY35" fmla="*/ 62413 h 762442"/>
                  <a:gd name="connsiteX36" fmla="*/ 47066 w 549958"/>
                  <a:gd name="connsiteY36" fmla="*/ 75329 h 762442"/>
                  <a:gd name="connsiteX37" fmla="*/ 59690 w 549958"/>
                  <a:gd name="connsiteY37" fmla="*/ 84203 h 762442"/>
                  <a:gd name="connsiteX38" fmla="*/ 56274 w 549958"/>
                  <a:gd name="connsiteY38" fmla="*/ 107493 h 762442"/>
                  <a:gd name="connsiteX39" fmla="*/ 40608 w 549958"/>
                  <a:gd name="connsiteY39" fmla="*/ 98702 h 762442"/>
                  <a:gd name="connsiteX40" fmla="*/ 29650 w 549958"/>
                  <a:gd name="connsiteY40" fmla="*/ 117325 h 762442"/>
                  <a:gd name="connsiteX41" fmla="*/ 31067 w 549958"/>
                  <a:gd name="connsiteY41" fmla="*/ 137866 h 762442"/>
                  <a:gd name="connsiteX42" fmla="*/ 51857 w 549958"/>
                  <a:gd name="connsiteY42" fmla="*/ 153198 h 762442"/>
                  <a:gd name="connsiteX43" fmla="*/ 56065 w 549958"/>
                  <a:gd name="connsiteY43" fmla="*/ 165697 h 762442"/>
                  <a:gd name="connsiteX44" fmla="*/ 76564 w 549958"/>
                  <a:gd name="connsiteY44" fmla="*/ 203194 h 762442"/>
                  <a:gd name="connsiteX45" fmla="*/ 76147 w 549958"/>
                  <a:gd name="connsiteY45" fmla="*/ 215276 h 762442"/>
                  <a:gd name="connsiteX46" fmla="*/ 87021 w 549958"/>
                  <a:gd name="connsiteY46" fmla="*/ 232525 h 762442"/>
                  <a:gd name="connsiteX47" fmla="*/ 111353 w 549958"/>
                  <a:gd name="connsiteY47" fmla="*/ 264814 h 762442"/>
                  <a:gd name="connsiteX48" fmla="*/ 118977 w 549958"/>
                  <a:gd name="connsiteY48" fmla="*/ 275397 h 762442"/>
                  <a:gd name="connsiteX49" fmla="*/ 146267 w 549958"/>
                  <a:gd name="connsiteY49" fmla="*/ 282188 h 762442"/>
                  <a:gd name="connsiteX50" fmla="*/ 170932 w 549958"/>
                  <a:gd name="connsiteY50" fmla="*/ 297020 h 762442"/>
                  <a:gd name="connsiteX51" fmla="*/ 187388 w 549958"/>
                  <a:gd name="connsiteY51" fmla="*/ 314436 h 762442"/>
                  <a:gd name="connsiteX52" fmla="*/ 191138 w 549958"/>
                  <a:gd name="connsiteY52" fmla="*/ 341559 h 762442"/>
                  <a:gd name="connsiteX53" fmla="*/ 224636 w 549958"/>
                  <a:gd name="connsiteY53" fmla="*/ 379097 h 762442"/>
                  <a:gd name="connsiteX54" fmla="*/ 243051 w 549958"/>
                  <a:gd name="connsiteY54" fmla="*/ 406929 h 762442"/>
                  <a:gd name="connsiteX55" fmla="*/ 256967 w 549958"/>
                  <a:gd name="connsiteY55" fmla="*/ 430343 h 762442"/>
                  <a:gd name="connsiteX56" fmla="*/ 274257 w 549958"/>
                  <a:gd name="connsiteY56" fmla="*/ 462883 h 762442"/>
                  <a:gd name="connsiteX57" fmla="*/ 293381 w 549958"/>
                  <a:gd name="connsiteY57" fmla="*/ 502338 h 762442"/>
                  <a:gd name="connsiteX58" fmla="*/ 301713 w 549958"/>
                  <a:gd name="connsiteY58" fmla="*/ 533877 h 762442"/>
                  <a:gd name="connsiteX59" fmla="*/ 335461 w 549958"/>
                  <a:gd name="connsiteY59" fmla="*/ 553167 h 762442"/>
                  <a:gd name="connsiteX60" fmla="*/ 360542 w 549958"/>
                  <a:gd name="connsiteY60" fmla="*/ 582207 h 762442"/>
                  <a:gd name="connsiteX61" fmla="*/ 367500 w 549958"/>
                  <a:gd name="connsiteY61" fmla="*/ 614580 h 762442"/>
                  <a:gd name="connsiteX62" fmla="*/ 399664 w 549958"/>
                  <a:gd name="connsiteY62" fmla="*/ 654618 h 762442"/>
                  <a:gd name="connsiteX63" fmla="*/ 419246 w 549958"/>
                  <a:gd name="connsiteY63" fmla="*/ 701323 h 762442"/>
                  <a:gd name="connsiteX64" fmla="*/ 426704 w 549958"/>
                  <a:gd name="connsiteY64" fmla="*/ 727946 h 762442"/>
                  <a:gd name="connsiteX65" fmla="*/ 450827 w 549958"/>
                  <a:gd name="connsiteY65" fmla="*/ 746111 h 762442"/>
                  <a:gd name="connsiteX66" fmla="*/ 475075 w 549958"/>
                  <a:gd name="connsiteY66" fmla="*/ 760485 h 762442"/>
                  <a:gd name="connsiteX67" fmla="*/ 465326 w 549958"/>
                  <a:gd name="connsiteY67" fmla="*/ 715030 h 762442"/>
                  <a:gd name="connsiteX68" fmla="*/ 463326 w 549958"/>
                  <a:gd name="connsiteY68" fmla="*/ 668659 h 762442"/>
                  <a:gd name="connsiteX69" fmla="*/ 479949 w 549958"/>
                  <a:gd name="connsiteY69" fmla="*/ 677450 h 762442"/>
                  <a:gd name="connsiteX70" fmla="*/ 500448 w 549958"/>
                  <a:gd name="connsiteY70" fmla="*/ 661909 h 762442"/>
                  <a:gd name="connsiteX71" fmla="*/ 511031 w 549958"/>
                  <a:gd name="connsiteY71" fmla="*/ 658909 h 762442"/>
                  <a:gd name="connsiteX72" fmla="*/ 518613 w 549958"/>
                  <a:gd name="connsiteY72" fmla="*/ 663743 h 762442"/>
                  <a:gd name="connsiteX73" fmla="*/ 534862 w 549958"/>
                  <a:gd name="connsiteY73" fmla="*/ 679491 h 762442"/>
                  <a:gd name="connsiteX74" fmla="*/ 546986 w 549958"/>
                  <a:gd name="connsiteY74" fmla="*/ 684033 h 762442"/>
                  <a:gd name="connsiteX75" fmla="*/ 542112 w 549958"/>
                  <a:gd name="connsiteY75" fmla="*/ 663451 h 762442"/>
                  <a:gd name="connsiteX76" fmla="*/ 521821 w 549958"/>
                  <a:gd name="connsiteY76" fmla="*/ 644994 h 76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549958" h="762442">
                    <a:moveTo>
                      <a:pt x="521821" y="644994"/>
                    </a:moveTo>
                    <a:cubicBezTo>
                      <a:pt x="516947" y="640661"/>
                      <a:pt x="510614" y="629245"/>
                      <a:pt x="504156" y="628745"/>
                    </a:cubicBezTo>
                    <a:cubicBezTo>
                      <a:pt x="502781" y="632245"/>
                      <a:pt x="504031" y="635286"/>
                      <a:pt x="501157" y="637161"/>
                    </a:cubicBezTo>
                    <a:cubicBezTo>
                      <a:pt x="498407" y="638953"/>
                      <a:pt x="492824" y="637411"/>
                      <a:pt x="489657" y="637078"/>
                    </a:cubicBezTo>
                    <a:cubicBezTo>
                      <a:pt x="479575" y="636036"/>
                      <a:pt x="472450" y="633745"/>
                      <a:pt x="465868" y="625495"/>
                    </a:cubicBezTo>
                    <a:cubicBezTo>
                      <a:pt x="459159" y="617079"/>
                      <a:pt x="454202" y="607830"/>
                      <a:pt x="443577" y="603580"/>
                    </a:cubicBezTo>
                    <a:cubicBezTo>
                      <a:pt x="434870" y="600122"/>
                      <a:pt x="425662" y="603539"/>
                      <a:pt x="416954" y="599247"/>
                    </a:cubicBezTo>
                    <a:cubicBezTo>
                      <a:pt x="407580" y="594664"/>
                      <a:pt x="395164" y="583707"/>
                      <a:pt x="388831" y="575332"/>
                    </a:cubicBezTo>
                    <a:cubicBezTo>
                      <a:pt x="380707" y="564583"/>
                      <a:pt x="375916" y="551501"/>
                      <a:pt x="372083" y="538752"/>
                    </a:cubicBezTo>
                    <a:cubicBezTo>
                      <a:pt x="368041" y="525336"/>
                      <a:pt x="365625" y="511379"/>
                      <a:pt x="361584" y="498005"/>
                    </a:cubicBezTo>
                    <a:cubicBezTo>
                      <a:pt x="358667" y="488381"/>
                      <a:pt x="357376" y="476465"/>
                      <a:pt x="351584" y="468174"/>
                    </a:cubicBezTo>
                    <a:cubicBezTo>
                      <a:pt x="345293" y="459133"/>
                      <a:pt x="337835" y="453925"/>
                      <a:pt x="339460" y="441634"/>
                    </a:cubicBezTo>
                    <a:cubicBezTo>
                      <a:pt x="340918" y="430843"/>
                      <a:pt x="349293" y="421636"/>
                      <a:pt x="356542" y="414011"/>
                    </a:cubicBezTo>
                    <a:cubicBezTo>
                      <a:pt x="366375" y="403679"/>
                      <a:pt x="374499" y="400929"/>
                      <a:pt x="388207" y="399221"/>
                    </a:cubicBezTo>
                    <a:cubicBezTo>
                      <a:pt x="393623" y="398554"/>
                      <a:pt x="398623" y="398013"/>
                      <a:pt x="404039" y="399304"/>
                    </a:cubicBezTo>
                    <a:cubicBezTo>
                      <a:pt x="407705" y="400179"/>
                      <a:pt x="413455" y="404887"/>
                      <a:pt x="416913" y="404554"/>
                    </a:cubicBezTo>
                    <a:cubicBezTo>
                      <a:pt x="427912" y="403470"/>
                      <a:pt x="416330" y="394180"/>
                      <a:pt x="412205" y="391471"/>
                    </a:cubicBezTo>
                    <a:cubicBezTo>
                      <a:pt x="389832" y="376764"/>
                      <a:pt x="372375" y="354599"/>
                      <a:pt x="349168" y="341475"/>
                    </a:cubicBezTo>
                    <a:cubicBezTo>
                      <a:pt x="337044" y="334601"/>
                      <a:pt x="325253" y="328851"/>
                      <a:pt x="315337" y="319352"/>
                    </a:cubicBezTo>
                    <a:cubicBezTo>
                      <a:pt x="298255" y="303020"/>
                      <a:pt x="279632" y="288438"/>
                      <a:pt x="262924" y="271772"/>
                    </a:cubicBezTo>
                    <a:cubicBezTo>
                      <a:pt x="247842" y="256773"/>
                      <a:pt x="233885" y="238483"/>
                      <a:pt x="216928" y="226192"/>
                    </a:cubicBezTo>
                    <a:cubicBezTo>
                      <a:pt x="210554" y="221568"/>
                      <a:pt x="204762" y="215193"/>
                      <a:pt x="198388" y="210860"/>
                    </a:cubicBezTo>
                    <a:cubicBezTo>
                      <a:pt x="194721" y="208402"/>
                      <a:pt x="191680" y="209193"/>
                      <a:pt x="187972" y="207652"/>
                    </a:cubicBezTo>
                    <a:cubicBezTo>
                      <a:pt x="172890" y="201402"/>
                      <a:pt x="170223" y="185529"/>
                      <a:pt x="162474" y="173446"/>
                    </a:cubicBezTo>
                    <a:cubicBezTo>
                      <a:pt x="160307" y="170072"/>
                      <a:pt x="157266" y="169197"/>
                      <a:pt x="154724" y="165572"/>
                    </a:cubicBezTo>
                    <a:cubicBezTo>
                      <a:pt x="148850" y="157239"/>
                      <a:pt x="146141" y="142782"/>
                      <a:pt x="141517" y="133324"/>
                    </a:cubicBezTo>
                    <a:cubicBezTo>
                      <a:pt x="135976" y="121992"/>
                      <a:pt x="130101" y="111201"/>
                      <a:pt x="120435" y="103077"/>
                    </a:cubicBezTo>
                    <a:cubicBezTo>
                      <a:pt x="113061" y="96910"/>
                      <a:pt x="105020" y="84745"/>
                      <a:pt x="96729" y="80703"/>
                    </a:cubicBezTo>
                    <a:cubicBezTo>
                      <a:pt x="93604" y="79162"/>
                      <a:pt x="89896" y="80495"/>
                      <a:pt x="86646" y="78495"/>
                    </a:cubicBezTo>
                    <a:cubicBezTo>
                      <a:pt x="82771" y="76162"/>
                      <a:pt x="81397" y="70829"/>
                      <a:pt x="78480" y="67663"/>
                    </a:cubicBezTo>
                    <a:cubicBezTo>
                      <a:pt x="73106" y="61830"/>
                      <a:pt x="65398" y="58163"/>
                      <a:pt x="59231" y="53039"/>
                    </a:cubicBezTo>
                    <a:cubicBezTo>
                      <a:pt x="44691" y="41040"/>
                      <a:pt x="55899" y="22166"/>
                      <a:pt x="38233" y="13084"/>
                    </a:cubicBezTo>
                    <a:cubicBezTo>
                      <a:pt x="32317" y="10042"/>
                      <a:pt x="18360" y="-1249"/>
                      <a:pt x="12360" y="4959"/>
                    </a:cubicBezTo>
                    <a:cubicBezTo>
                      <a:pt x="5902" y="11667"/>
                      <a:pt x="18026" y="19375"/>
                      <a:pt x="11194" y="25791"/>
                    </a:cubicBezTo>
                    <a:cubicBezTo>
                      <a:pt x="5819" y="30874"/>
                      <a:pt x="-2639" y="30415"/>
                      <a:pt x="8860" y="37707"/>
                    </a:cubicBezTo>
                    <a:cubicBezTo>
                      <a:pt x="24484" y="47581"/>
                      <a:pt x="45149" y="45914"/>
                      <a:pt x="57065" y="62413"/>
                    </a:cubicBezTo>
                    <a:cubicBezTo>
                      <a:pt x="65356" y="73912"/>
                      <a:pt x="52982" y="70246"/>
                      <a:pt x="47066" y="75329"/>
                    </a:cubicBezTo>
                    <a:cubicBezTo>
                      <a:pt x="37234" y="83786"/>
                      <a:pt x="57232" y="80703"/>
                      <a:pt x="59690" y="84203"/>
                    </a:cubicBezTo>
                    <a:cubicBezTo>
                      <a:pt x="61690" y="87078"/>
                      <a:pt x="59190" y="104993"/>
                      <a:pt x="56274" y="107493"/>
                    </a:cubicBezTo>
                    <a:cubicBezTo>
                      <a:pt x="46024" y="116242"/>
                      <a:pt x="47274" y="97619"/>
                      <a:pt x="40608" y="98702"/>
                    </a:cubicBezTo>
                    <a:cubicBezTo>
                      <a:pt x="38067" y="99119"/>
                      <a:pt x="31442" y="114492"/>
                      <a:pt x="29650" y="117325"/>
                    </a:cubicBezTo>
                    <a:cubicBezTo>
                      <a:pt x="24443" y="125575"/>
                      <a:pt x="23110" y="130116"/>
                      <a:pt x="31067" y="137866"/>
                    </a:cubicBezTo>
                    <a:cubicBezTo>
                      <a:pt x="37150" y="143782"/>
                      <a:pt x="46941" y="146532"/>
                      <a:pt x="51857" y="153198"/>
                    </a:cubicBezTo>
                    <a:cubicBezTo>
                      <a:pt x="54399" y="156656"/>
                      <a:pt x="54649" y="161781"/>
                      <a:pt x="56065" y="165697"/>
                    </a:cubicBezTo>
                    <a:cubicBezTo>
                      <a:pt x="60648" y="178487"/>
                      <a:pt x="73522" y="190153"/>
                      <a:pt x="76564" y="203194"/>
                    </a:cubicBezTo>
                    <a:cubicBezTo>
                      <a:pt x="77355" y="206485"/>
                      <a:pt x="75897" y="211652"/>
                      <a:pt x="76147" y="215276"/>
                    </a:cubicBezTo>
                    <a:cubicBezTo>
                      <a:pt x="76814" y="224901"/>
                      <a:pt x="80105" y="226401"/>
                      <a:pt x="87021" y="232525"/>
                    </a:cubicBezTo>
                    <a:cubicBezTo>
                      <a:pt x="97604" y="241899"/>
                      <a:pt x="95729" y="260648"/>
                      <a:pt x="111353" y="264814"/>
                    </a:cubicBezTo>
                    <a:cubicBezTo>
                      <a:pt x="119852" y="267106"/>
                      <a:pt x="125227" y="264356"/>
                      <a:pt x="118977" y="275397"/>
                    </a:cubicBezTo>
                    <a:cubicBezTo>
                      <a:pt x="127768" y="279188"/>
                      <a:pt x="137726" y="277605"/>
                      <a:pt x="146267" y="282188"/>
                    </a:cubicBezTo>
                    <a:cubicBezTo>
                      <a:pt x="154391" y="286563"/>
                      <a:pt x="163307" y="291687"/>
                      <a:pt x="170932" y="297020"/>
                    </a:cubicBezTo>
                    <a:cubicBezTo>
                      <a:pt x="177723" y="301770"/>
                      <a:pt x="184847" y="306228"/>
                      <a:pt x="187388" y="314436"/>
                    </a:cubicBezTo>
                    <a:cubicBezTo>
                      <a:pt x="190263" y="323852"/>
                      <a:pt x="186847" y="332559"/>
                      <a:pt x="191138" y="341559"/>
                    </a:cubicBezTo>
                    <a:cubicBezTo>
                      <a:pt x="199138" y="358432"/>
                      <a:pt x="213970" y="365182"/>
                      <a:pt x="224636" y="379097"/>
                    </a:cubicBezTo>
                    <a:cubicBezTo>
                      <a:pt x="230927" y="387305"/>
                      <a:pt x="238968" y="397221"/>
                      <a:pt x="243051" y="406929"/>
                    </a:cubicBezTo>
                    <a:cubicBezTo>
                      <a:pt x="247342" y="417094"/>
                      <a:pt x="249051" y="422011"/>
                      <a:pt x="256967" y="430343"/>
                    </a:cubicBezTo>
                    <a:cubicBezTo>
                      <a:pt x="266383" y="440259"/>
                      <a:pt x="267507" y="451633"/>
                      <a:pt x="274257" y="462883"/>
                    </a:cubicBezTo>
                    <a:cubicBezTo>
                      <a:pt x="281673" y="475257"/>
                      <a:pt x="289381" y="488381"/>
                      <a:pt x="293381" y="502338"/>
                    </a:cubicBezTo>
                    <a:cubicBezTo>
                      <a:pt x="296047" y="511796"/>
                      <a:pt x="294130" y="527045"/>
                      <a:pt x="301713" y="533877"/>
                    </a:cubicBezTo>
                    <a:cubicBezTo>
                      <a:pt x="311212" y="542460"/>
                      <a:pt x="324920" y="546043"/>
                      <a:pt x="335461" y="553167"/>
                    </a:cubicBezTo>
                    <a:cubicBezTo>
                      <a:pt x="346751" y="560792"/>
                      <a:pt x="354251" y="570208"/>
                      <a:pt x="360542" y="582207"/>
                    </a:cubicBezTo>
                    <a:cubicBezTo>
                      <a:pt x="366334" y="593248"/>
                      <a:pt x="365792" y="602622"/>
                      <a:pt x="367500" y="614580"/>
                    </a:cubicBezTo>
                    <a:cubicBezTo>
                      <a:pt x="370542" y="635911"/>
                      <a:pt x="385832" y="641786"/>
                      <a:pt x="399664" y="654618"/>
                    </a:cubicBezTo>
                    <a:cubicBezTo>
                      <a:pt x="412705" y="666700"/>
                      <a:pt x="417871" y="684116"/>
                      <a:pt x="419246" y="701323"/>
                    </a:cubicBezTo>
                    <a:cubicBezTo>
                      <a:pt x="419996" y="710781"/>
                      <a:pt x="419788" y="720572"/>
                      <a:pt x="426704" y="727946"/>
                    </a:cubicBezTo>
                    <a:cubicBezTo>
                      <a:pt x="433412" y="735112"/>
                      <a:pt x="443411" y="739320"/>
                      <a:pt x="450827" y="746111"/>
                    </a:cubicBezTo>
                    <a:cubicBezTo>
                      <a:pt x="456118" y="750986"/>
                      <a:pt x="470159" y="769193"/>
                      <a:pt x="475075" y="760485"/>
                    </a:cubicBezTo>
                    <a:cubicBezTo>
                      <a:pt x="481283" y="749569"/>
                      <a:pt x="469326" y="725071"/>
                      <a:pt x="465326" y="715030"/>
                    </a:cubicBezTo>
                    <a:cubicBezTo>
                      <a:pt x="461660" y="705864"/>
                      <a:pt x="450452" y="675575"/>
                      <a:pt x="463326" y="668659"/>
                    </a:cubicBezTo>
                    <a:cubicBezTo>
                      <a:pt x="471284" y="664367"/>
                      <a:pt x="469700" y="681574"/>
                      <a:pt x="479949" y="677450"/>
                    </a:cubicBezTo>
                    <a:cubicBezTo>
                      <a:pt x="487449" y="674408"/>
                      <a:pt x="491907" y="665159"/>
                      <a:pt x="500448" y="661909"/>
                    </a:cubicBezTo>
                    <a:cubicBezTo>
                      <a:pt x="503365" y="660784"/>
                      <a:pt x="507781" y="658785"/>
                      <a:pt x="511031" y="658909"/>
                    </a:cubicBezTo>
                    <a:cubicBezTo>
                      <a:pt x="517572" y="659159"/>
                      <a:pt x="514863" y="659451"/>
                      <a:pt x="518613" y="663743"/>
                    </a:cubicBezTo>
                    <a:cubicBezTo>
                      <a:pt x="523530" y="669367"/>
                      <a:pt x="529113" y="674367"/>
                      <a:pt x="534862" y="679491"/>
                    </a:cubicBezTo>
                    <a:cubicBezTo>
                      <a:pt x="539320" y="683491"/>
                      <a:pt x="546778" y="694073"/>
                      <a:pt x="546986" y="684033"/>
                    </a:cubicBezTo>
                    <a:cubicBezTo>
                      <a:pt x="547070" y="679366"/>
                      <a:pt x="544153" y="667784"/>
                      <a:pt x="542112" y="663451"/>
                    </a:cubicBezTo>
                    <a:cubicBezTo>
                      <a:pt x="538362" y="655576"/>
                      <a:pt x="528196" y="650618"/>
                      <a:pt x="521821" y="644994"/>
                    </a:cubicBezTo>
                    <a:close/>
                  </a:path>
                </a:pathLst>
              </a:custGeom>
              <a:noFill/>
              <a:ln w="7144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9042865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+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BD17C8A-6E85-4835-A136-11DA3809692F}"/>
              </a:ext>
            </a:extLst>
          </p:cNvPr>
          <p:cNvSpPr/>
          <p:nvPr/>
        </p:nvSpPr>
        <p:spPr>
          <a:xfrm>
            <a:off x="0" y="-7627"/>
            <a:ext cx="12192000" cy="807728"/>
          </a:xfrm>
          <a:prstGeom prst="rect">
            <a:avLst/>
          </a:prstGeom>
          <a:solidFill>
            <a:srgbClr val="DDD0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BAD9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90D292B-1D04-45A0-A043-51760443AE8F}"/>
              </a:ext>
            </a:extLst>
          </p:cNvPr>
          <p:cNvSpPr/>
          <p:nvPr/>
        </p:nvSpPr>
        <p:spPr>
          <a:xfrm>
            <a:off x="11194472" y="6381750"/>
            <a:ext cx="490827" cy="476250"/>
          </a:xfrm>
          <a:prstGeom prst="rect">
            <a:avLst/>
          </a:prstGeom>
          <a:solidFill>
            <a:srgbClr val="DDD0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BAD9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FCA4E-A183-4C25-8000-0DAF08410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BAD3EA-D97D-4FCC-9CC3-C0662D2DFE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386B36-6332-4928-8B0C-6992E10C5E5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A0D2213E-6FD1-4091-8012-30F5C3A0F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994368"/>
            <a:ext cx="11160125" cy="5242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dirty="0"/>
              <a:t>Образец текста</a:t>
            </a:r>
          </a:p>
          <a:p>
            <a:pPr marL="0" lvl="1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dirty="0"/>
              <a:t>Второй уровень</a:t>
            </a:r>
          </a:p>
          <a:p>
            <a:pPr marL="0" lvl="2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dirty="0"/>
              <a:t>Третий уровень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667E4F-EC4B-4B8F-ABD6-F74C42483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531" y="175546"/>
            <a:ext cx="397768" cy="46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1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096721-C016-45C4-8F97-7A8B818F8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61" y="336325"/>
            <a:ext cx="10252638" cy="85588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866CCF-2A65-4CAD-AA00-18EEACEFF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131CED-8ABB-48CA-B97A-DA231B9D0225}" type="datetime1">
              <a:rPr lang="ru-RU" smtClean="0"/>
              <a:t>20.11.2023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4354F9-1D09-45E0-B316-AEC33AA52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30A2B-2C30-4EAD-A064-BA541CBCA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622630BC-C6F3-49A4-A8C7-F2922C3D71A1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D4D3883-E24F-4437-999D-094885E100A3}"/>
              </a:ext>
            </a:extLst>
          </p:cNvPr>
          <p:cNvSpPr/>
          <p:nvPr/>
        </p:nvSpPr>
        <p:spPr>
          <a:xfrm flipH="1">
            <a:off x="587375" y="333375"/>
            <a:ext cx="50800" cy="872701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B3A7AB-BAC8-4C4B-9AB2-A093BF1843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4099" y="199188"/>
            <a:ext cx="864017" cy="12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8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70">
          <p15:clr>
            <a:srgbClr val="FBAE40"/>
          </p15:clr>
        </p15:guide>
        <p15:guide id="4" pos="7310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68DC3-84FF-4074-B588-3666550713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31771" y="1565014"/>
            <a:ext cx="7674426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dirty="0"/>
              <a:t>Титульный слайд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7872B6A-2AAD-487A-B91B-5EC8D38F6D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1771" y="4584695"/>
            <a:ext cx="7674426" cy="147138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n w="12700">
                  <a:solidFill>
                    <a:schemeClr val="tx1"/>
                  </a:solidFill>
                </a:ln>
                <a:noFill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Подпись к титульному слайду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6F067B3F-A2D6-4E82-BAEC-C0E29762CDED}"/>
              </a:ext>
            </a:extLst>
          </p:cNvPr>
          <p:cNvCxnSpPr>
            <a:cxnSpLocks/>
          </p:cNvCxnSpPr>
          <p:nvPr/>
        </p:nvCxnSpPr>
        <p:spPr>
          <a:xfrm>
            <a:off x="3512456" y="4319674"/>
            <a:ext cx="8235848" cy="0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1A7B4EE-88F5-47F4-B1B4-49224028D7D5}"/>
              </a:ext>
            </a:extLst>
          </p:cNvPr>
          <p:cNvSpPr/>
          <p:nvPr/>
        </p:nvSpPr>
        <p:spPr>
          <a:xfrm>
            <a:off x="453222" y="439838"/>
            <a:ext cx="11295082" cy="59878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95E1531-3C7F-4984-B1BC-641526B14944}"/>
              </a:ext>
            </a:extLst>
          </p:cNvPr>
          <p:cNvCxnSpPr>
            <a:cxnSpLocks/>
          </p:cNvCxnSpPr>
          <p:nvPr/>
        </p:nvCxnSpPr>
        <p:spPr>
          <a:xfrm flipV="1">
            <a:off x="3512456" y="441326"/>
            <a:ext cx="0" cy="5986362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id="{26720393-3CC4-40EB-ADBD-312BF46495A4}"/>
              </a:ext>
            </a:extLst>
          </p:cNvPr>
          <p:cNvCxnSpPr>
            <a:cxnSpLocks/>
          </p:cNvCxnSpPr>
          <p:nvPr/>
        </p:nvCxnSpPr>
        <p:spPr>
          <a:xfrm>
            <a:off x="3512456" y="1157027"/>
            <a:ext cx="8235848" cy="0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4" name="Прямая соединительная линия 133">
            <a:extLst>
              <a:ext uri="{FF2B5EF4-FFF2-40B4-BE49-F238E27FC236}">
                <a16:creationId xmlns:a16="http://schemas.microsoft.com/office/drawing/2014/main" id="{76C9DA8C-EA63-4426-A28C-2BF17FCD8E78}"/>
              </a:ext>
            </a:extLst>
          </p:cNvPr>
          <p:cNvCxnSpPr>
            <a:cxnSpLocks/>
          </p:cNvCxnSpPr>
          <p:nvPr/>
        </p:nvCxnSpPr>
        <p:spPr>
          <a:xfrm flipV="1">
            <a:off x="9314361" y="439838"/>
            <a:ext cx="0" cy="717189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41A587B5-F506-4A63-93D1-B30726D9E8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7" r="1988"/>
          <a:stretch/>
        </p:blipFill>
        <p:spPr>
          <a:xfrm>
            <a:off x="545158" y="519678"/>
            <a:ext cx="2893363" cy="58186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31A663-6DD2-4690-B66B-0D87C02CE9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6" t="25994" r="10243" b="29531"/>
          <a:stretch/>
        </p:blipFill>
        <p:spPr>
          <a:xfrm>
            <a:off x="9551192" y="546285"/>
            <a:ext cx="2018368" cy="48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2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BFB3A-901E-4193-82C3-79910CFE5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34949"/>
            <a:ext cx="10494015" cy="54609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872CF0-9D04-4754-B73B-F2C674641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990602"/>
            <a:ext cx="11306175" cy="54260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E0AF8-68B2-4423-A77C-5E4FBF222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5085" y="303971"/>
            <a:ext cx="807842" cy="362925"/>
          </a:xfrm>
          <a:prstGeom prst="rect">
            <a:avLst/>
          </a:prstGeom>
        </p:spPr>
        <p:txBody>
          <a:bodyPr anchor="ctr"/>
          <a:lstStyle>
            <a:lvl1pPr marL="0" algn="ctr" defTabSz="914400" rtl="0" eaLnBrk="1" latinLnBrk="0" hangingPunct="1">
              <a:defRPr lang="ru-RU" sz="2000" kern="1200" smtClean="0">
                <a:ln w="6350"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1pPr>
          </a:lstStyle>
          <a:p>
            <a:fld id="{082A90AC-C3FA-4757-BA53-2D7B7D6490CC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03E31E9-AD90-402C-BF2E-EDF23F2013C4}"/>
              </a:ext>
            </a:extLst>
          </p:cNvPr>
          <p:cNvCxnSpPr>
            <a:cxnSpLocks/>
          </p:cNvCxnSpPr>
          <p:nvPr/>
        </p:nvCxnSpPr>
        <p:spPr>
          <a:xfrm flipV="1">
            <a:off x="11126320" y="209552"/>
            <a:ext cx="0" cy="571495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66978D5-3323-4329-8102-EA8E0965B682}"/>
              </a:ext>
            </a:extLst>
          </p:cNvPr>
          <p:cNvSpPr/>
          <p:nvPr/>
        </p:nvSpPr>
        <p:spPr>
          <a:xfrm>
            <a:off x="228600" y="209550"/>
            <a:ext cx="11744326" cy="64484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143228B-600F-406B-BD82-7C59EEC83D10}"/>
              </a:ext>
            </a:extLst>
          </p:cNvPr>
          <p:cNvCxnSpPr/>
          <p:nvPr/>
        </p:nvCxnSpPr>
        <p:spPr>
          <a:xfrm>
            <a:off x="219073" y="781050"/>
            <a:ext cx="11744326" cy="0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B6CEA4A-D15E-48BC-B1AB-08FB5CB12567}"/>
              </a:ext>
            </a:extLst>
          </p:cNvPr>
          <p:cNvCxnSpPr/>
          <p:nvPr/>
        </p:nvCxnSpPr>
        <p:spPr>
          <a:xfrm>
            <a:off x="219073" y="781050"/>
            <a:ext cx="11744326" cy="0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28670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+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BFB3A-901E-4193-82C3-79910CFE5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234949"/>
            <a:ext cx="9846327" cy="54609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872CF0-9D04-4754-B73B-F2C674641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990602"/>
            <a:ext cx="11306175" cy="54260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E0AF8-68B2-4423-A77C-5E4FBF222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5085" y="303971"/>
            <a:ext cx="807842" cy="362925"/>
          </a:xfrm>
          <a:prstGeom prst="rect">
            <a:avLst/>
          </a:prstGeom>
        </p:spPr>
        <p:txBody>
          <a:bodyPr anchor="ctr"/>
          <a:lstStyle>
            <a:lvl1pPr marL="0" algn="ctr" defTabSz="914400" rtl="0" eaLnBrk="1" latinLnBrk="0" hangingPunct="1">
              <a:defRPr lang="ru-RU" sz="2000" kern="1200" smtClean="0">
                <a:ln w="6350"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1pPr>
          </a:lstStyle>
          <a:p>
            <a:fld id="{082A90AC-C3FA-4757-BA53-2D7B7D6490CC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03E31E9-AD90-402C-BF2E-EDF23F2013C4}"/>
              </a:ext>
            </a:extLst>
          </p:cNvPr>
          <p:cNvCxnSpPr>
            <a:cxnSpLocks/>
          </p:cNvCxnSpPr>
          <p:nvPr/>
        </p:nvCxnSpPr>
        <p:spPr>
          <a:xfrm flipV="1">
            <a:off x="11126320" y="209552"/>
            <a:ext cx="0" cy="571495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66978D5-3323-4329-8102-EA8E0965B682}"/>
              </a:ext>
            </a:extLst>
          </p:cNvPr>
          <p:cNvSpPr/>
          <p:nvPr/>
        </p:nvSpPr>
        <p:spPr>
          <a:xfrm>
            <a:off x="228600" y="209550"/>
            <a:ext cx="11744326" cy="64484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143228B-600F-406B-BD82-7C59EEC83D10}"/>
              </a:ext>
            </a:extLst>
          </p:cNvPr>
          <p:cNvCxnSpPr/>
          <p:nvPr/>
        </p:nvCxnSpPr>
        <p:spPr>
          <a:xfrm>
            <a:off x="219073" y="781050"/>
            <a:ext cx="11744326" cy="0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B6CEA4A-D15E-48BC-B1AB-08FB5CB12567}"/>
              </a:ext>
            </a:extLst>
          </p:cNvPr>
          <p:cNvCxnSpPr/>
          <p:nvPr/>
        </p:nvCxnSpPr>
        <p:spPr>
          <a:xfrm>
            <a:off x="219073" y="781050"/>
            <a:ext cx="11744326" cy="0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BDC4CE-7D2C-4188-BDD7-B7406D3D41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5" t="18040" r="16730" b="41489"/>
          <a:stretch/>
        </p:blipFill>
        <p:spPr>
          <a:xfrm>
            <a:off x="10617364" y="282539"/>
            <a:ext cx="361361" cy="315155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1A3B15A-98C2-444D-B266-3756E0E961E9}"/>
              </a:ext>
            </a:extLst>
          </p:cNvPr>
          <p:cNvCxnSpPr>
            <a:cxnSpLocks/>
          </p:cNvCxnSpPr>
          <p:nvPr/>
        </p:nvCxnSpPr>
        <p:spPr>
          <a:xfrm flipV="1">
            <a:off x="10463380" y="209552"/>
            <a:ext cx="0" cy="571495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8FB82F6-4F64-4E63-8A95-9B32E0A0F0F6}"/>
              </a:ext>
            </a:extLst>
          </p:cNvPr>
          <p:cNvSpPr txBox="1"/>
          <p:nvPr/>
        </p:nvSpPr>
        <p:spPr>
          <a:xfrm>
            <a:off x="10530713" y="580024"/>
            <a:ext cx="54686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" dirty="0"/>
              <a:t>ЦНИИОИЗ</a:t>
            </a:r>
          </a:p>
        </p:txBody>
      </p:sp>
    </p:spTree>
    <p:extLst>
      <p:ext uri="{BB962C8B-B14F-4D97-AF65-F5344CB8AC3E}">
        <p14:creationId xmlns:p14="http://schemas.microsoft.com/office/powerpoint/2010/main" val="4111179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в 2 и 3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BFB3A-901E-4193-82C3-79910CFE5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25083"/>
            <a:ext cx="10494015" cy="86394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в 2 и 3 строки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872CF0-9D04-4754-B73B-F2C674641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1278892"/>
            <a:ext cx="11306175" cy="51377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E0AF8-68B2-4423-A77C-5E4FBF222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5085" y="456861"/>
            <a:ext cx="807842" cy="362925"/>
          </a:xfrm>
          <a:prstGeom prst="rect">
            <a:avLst/>
          </a:prstGeom>
        </p:spPr>
        <p:txBody>
          <a:bodyPr anchor="ctr"/>
          <a:lstStyle>
            <a:lvl1pPr marL="0" algn="ctr" defTabSz="914400" rtl="0" eaLnBrk="1" latinLnBrk="0" hangingPunct="1">
              <a:defRPr lang="ru-RU" sz="2000" kern="1200" smtClean="0">
                <a:ln w="6350"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1pPr>
          </a:lstStyle>
          <a:p>
            <a:fld id="{082A90AC-C3FA-4757-BA53-2D7B7D6490CC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002CDC5-2F34-4954-BD1E-9297432A1AB1}"/>
              </a:ext>
            </a:extLst>
          </p:cNvPr>
          <p:cNvCxnSpPr/>
          <p:nvPr/>
        </p:nvCxnSpPr>
        <p:spPr>
          <a:xfrm>
            <a:off x="228600" y="1089025"/>
            <a:ext cx="11744326" cy="0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03E31E9-AD90-402C-BF2E-EDF23F2013C4}"/>
              </a:ext>
            </a:extLst>
          </p:cNvPr>
          <p:cNvCxnSpPr>
            <a:cxnSpLocks/>
          </p:cNvCxnSpPr>
          <p:nvPr/>
        </p:nvCxnSpPr>
        <p:spPr>
          <a:xfrm flipV="1">
            <a:off x="11126320" y="209552"/>
            <a:ext cx="0" cy="879473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66978D5-3323-4329-8102-EA8E0965B682}"/>
              </a:ext>
            </a:extLst>
          </p:cNvPr>
          <p:cNvSpPr/>
          <p:nvPr/>
        </p:nvSpPr>
        <p:spPr>
          <a:xfrm>
            <a:off x="228600" y="209550"/>
            <a:ext cx="11744326" cy="64484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524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Пустой с заголовк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BFB3A-901E-4193-82C3-79910CFE5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34949"/>
            <a:ext cx="10494015" cy="54609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872CF0-9D04-4754-B73B-F2C674641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990602"/>
            <a:ext cx="11306175" cy="54260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E0AF8-68B2-4423-A77C-5E4FBF222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5085" y="303971"/>
            <a:ext cx="807842" cy="362925"/>
          </a:xfrm>
          <a:prstGeom prst="rect">
            <a:avLst/>
          </a:prstGeom>
        </p:spPr>
        <p:txBody>
          <a:bodyPr anchor="ctr"/>
          <a:lstStyle>
            <a:lvl1pPr marL="0" algn="ctr" defTabSz="914400" rtl="0" eaLnBrk="1" latinLnBrk="0" hangingPunct="1">
              <a:defRPr lang="ru-RU" sz="2000" kern="1200" smtClean="0">
                <a:ln w="6350"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1pPr>
          </a:lstStyle>
          <a:p>
            <a:fld id="{082A90AC-C3FA-4757-BA53-2D7B7D6490CC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03E31E9-AD90-402C-BF2E-EDF23F2013C4}"/>
              </a:ext>
            </a:extLst>
          </p:cNvPr>
          <p:cNvCxnSpPr>
            <a:cxnSpLocks/>
          </p:cNvCxnSpPr>
          <p:nvPr/>
        </p:nvCxnSpPr>
        <p:spPr>
          <a:xfrm flipV="1">
            <a:off x="11126320" y="209552"/>
            <a:ext cx="0" cy="571495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66978D5-3323-4329-8102-EA8E0965B682}"/>
              </a:ext>
            </a:extLst>
          </p:cNvPr>
          <p:cNvSpPr/>
          <p:nvPr/>
        </p:nvSpPr>
        <p:spPr>
          <a:xfrm>
            <a:off x="228600" y="209551"/>
            <a:ext cx="11744326" cy="5714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987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B4B4FB1-0E57-4B1D-B5D6-5C0AB954FAFF}"/>
              </a:ext>
            </a:extLst>
          </p:cNvPr>
          <p:cNvGrpSpPr/>
          <p:nvPr/>
        </p:nvGrpSpPr>
        <p:grpSpPr>
          <a:xfrm>
            <a:off x="1631788" y="1897235"/>
            <a:ext cx="8947474" cy="2613648"/>
            <a:chOff x="1631788" y="1601960"/>
            <a:chExt cx="8947474" cy="2613648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F382891F-CDFD-420F-B03B-3FD9F4D421FA}"/>
                </a:ext>
              </a:extLst>
            </p:cNvPr>
            <p:cNvSpPr/>
            <p:nvPr/>
          </p:nvSpPr>
          <p:spPr>
            <a:xfrm>
              <a:off x="1631788" y="1897036"/>
              <a:ext cx="8657864" cy="2318572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98B85DA1-3A12-4541-B20F-E6E5B23C787B}"/>
                </a:ext>
              </a:extLst>
            </p:cNvPr>
            <p:cNvSpPr/>
            <p:nvPr/>
          </p:nvSpPr>
          <p:spPr>
            <a:xfrm>
              <a:off x="1776593" y="1749498"/>
              <a:ext cx="8657864" cy="2318572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9B22A49A-3543-4960-8150-0BAAB0E56D63}"/>
                </a:ext>
              </a:extLst>
            </p:cNvPr>
            <p:cNvSpPr/>
            <p:nvPr/>
          </p:nvSpPr>
          <p:spPr>
            <a:xfrm>
              <a:off x="1921398" y="1601960"/>
              <a:ext cx="8657864" cy="2318572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A9040-8880-4D73-969C-5EA4005B68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61077" y="2125564"/>
            <a:ext cx="8444016" cy="186191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C75779-F4CE-4868-89F7-BA4021B24E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61077" y="4932834"/>
            <a:ext cx="8444016" cy="577825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000" kern="1200" dirty="0" smtClean="0">
                <a:ln w="12700"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Подпись к разделу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29BB419-1F17-448A-9935-630B6EFBFCA7}"/>
              </a:ext>
            </a:extLst>
          </p:cNvPr>
          <p:cNvSpPr/>
          <p:nvPr/>
        </p:nvSpPr>
        <p:spPr>
          <a:xfrm>
            <a:off x="228600" y="209550"/>
            <a:ext cx="11744326" cy="64484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88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4BFE0A13-6DB2-4036-92D3-9C76F4E1B1A9}"/>
              </a:ext>
            </a:extLst>
          </p:cNvPr>
          <p:cNvGrpSpPr/>
          <p:nvPr/>
        </p:nvGrpSpPr>
        <p:grpSpPr>
          <a:xfrm>
            <a:off x="6947230" y="3207563"/>
            <a:ext cx="3493265" cy="1723745"/>
            <a:chOff x="6947230" y="3207563"/>
            <a:chExt cx="3493265" cy="1723745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02021BB0-838B-497A-99C7-18F8AA338DA4}"/>
                </a:ext>
              </a:extLst>
            </p:cNvPr>
            <p:cNvSpPr/>
            <p:nvPr/>
          </p:nvSpPr>
          <p:spPr>
            <a:xfrm>
              <a:off x="6947230" y="3207563"/>
              <a:ext cx="349326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000" b="1" cap="none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Наши социальные сети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F0FD2444-094A-4D5A-80D3-2E1C7F30219E}"/>
                </a:ext>
              </a:extLst>
            </p:cNvPr>
            <p:cNvSpPr/>
            <p:nvPr/>
          </p:nvSpPr>
          <p:spPr>
            <a:xfrm>
              <a:off x="7705974" y="3900092"/>
              <a:ext cx="175080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@</a:t>
              </a:r>
              <a:r>
                <a:rPr lang="en-US" sz="1600" dirty="0" err="1">
                  <a:solidFill>
                    <a:srgbClr val="000000"/>
                  </a:solidFill>
                </a:rPr>
                <a:t>cniioizofficial</a:t>
              </a:r>
              <a:endParaRPr lang="ru-RU" sz="1600" dirty="0">
                <a:solidFill>
                  <a:srgbClr val="000000"/>
                </a:solidFill>
              </a:endParaRPr>
            </a:p>
          </p:txBody>
        </p: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C26EE2BC-8C8D-439F-8606-CB87AB4697EA}"/>
                </a:ext>
              </a:extLst>
            </p:cNvPr>
            <p:cNvGrpSpPr/>
            <p:nvPr/>
          </p:nvGrpSpPr>
          <p:grpSpPr>
            <a:xfrm>
              <a:off x="7185836" y="3869395"/>
              <a:ext cx="434212" cy="376477"/>
              <a:chOff x="7185836" y="3799946"/>
              <a:chExt cx="434212" cy="376477"/>
            </a:xfrm>
          </p:grpSpPr>
          <p:sp>
            <p:nvSpPr>
              <p:cNvPr id="49" name="Полилиния: фигура 48">
                <a:extLst>
                  <a:ext uri="{FF2B5EF4-FFF2-40B4-BE49-F238E27FC236}">
                    <a16:creationId xmlns:a16="http://schemas.microsoft.com/office/drawing/2014/main" id="{4E884A9B-9627-4671-BF68-F16416711AFD}"/>
                  </a:ext>
                </a:extLst>
              </p:cNvPr>
              <p:cNvSpPr/>
              <p:nvPr/>
            </p:nvSpPr>
            <p:spPr>
              <a:xfrm>
                <a:off x="7230570" y="3799946"/>
                <a:ext cx="389478" cy="331470"/>
              </a:xfrm>
              <a:custGeom>
                <a:avLst/>
                <a:gdLst>
                  <a:gd name="connsiteX0" fmla="*/ 163830 w 358140"/>
                  <a:gd name="connsiteY0" fmla="*/ 304800 h 304800"/>
                  <a:gd name="connsiteX1" fmla="*/ 112395 w 358140"/>
                  <a:gd name="connsiteY1" fmla="*/ 285750 h 304800"/>
                  <a:gd name="connsiteX2" fmla="*/ 89535 w 358140"/>
                  <a:gd name="connsiteY2" fmla="*/ 169545 h 304800"/>
                  <a:gd name="connsiteX3" fmla="*/ 5715 w 358140"/>
                  <a:gd name="connsiteY3" fmla="*/ 156210 h 304800"/>
                  <a:gd name="connsiteX4" fmla="*/ 0 w 358140"/>
                  <a:gd name="connsiteY4" fmla="*/ 129540 h 304800"/>
                  <a:gd name="connsiteX5" fmla="*/ 342900 w 358140"/>
                  <a:gd name="connsiteY5" fmla="*/ 0 h 304800"/>
                  <a:gd name="connsiteX6" fmla="*/ 358140 w 358140"/>
                  <a:gd name="connsiteY6" fmla="*/ 20955 h 304800"/>
                  <a:gd name="connsiteX7" fmla="*/ 297180 w 358140"/>
                  <a:gd name="connsiteY7" fmla="*/ 289560 h 304800"/>
                  <a:gd name="connsiteX8" fmla="*/ 274320 w 358140"/>
                  <a:gd name="connsiteY8" fmla="*/ 295275 h 304800"/>
                  <a:gd name="connsiteX9" fmla="*/ 205740 w 358140"/>
                  <a:gd name="connsiteY9" fmla="*/ 241935 h 304800"/>
                  <a:gd name="connsiteX10" fmla="*/ 163830 w 358140"/>
                  <a:gd name="connsiteY10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8140" h="304800">
                    <a:moveTo>
                      <a:pt x="163830" y="304800"/>
                    </a:moveTo>
                    <a:lnTo>
                      <a:pt x="112395" y="285750"/>
                    </a:lnTo>
                    <a:lnTo>
                      <a:pt x="89535" y="169545"/>
                    </a:lnTo>
                    <a:lnTo>
                      <a:pt x="5715" y="156210"/>
                    </a:lnTo>
                    <a:lnTo>
                      <a:pt x="0" y="129540"/>
                    </a:lnTo>
                    <a:lnTo>
                      <a:pt x="342900" y="0"/>
                    </a:lnTo>
                    <a:lnTo>
                      <a:pt x="358140" y="20955"/>
                    </a:lnTo>
                    <a:lnTo>
                      <a:pt x="297180" y="289560"/>
                    </a:lnTo>
                    <a:lnTo>
                      <a:pt x="274320" y="295275"/>
                    </a:lnTo>
                    <a:lnTo>
                      <a:pt x="205740" y="241935"/>
                    </a:lnTo>
                    <a:lnTo>
                      <a:pt x="163830" y="30480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9FB23D4C-4B60-412B-88C3-B4B6CE416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185836" y="3863753"/>
                <a:ext cx="367848" cy="312670"/>
              </a:xfrm>
              <a:prstGeom prst="rect">
                <a:avLst/>
              </a:prstGeom>
            </p:spPr>
          </p:pic>
        </p:grp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EFD1078C-C5DC-4871-949E-EADA18C8D364}"/>
                </a:ext>
              </a:extLst>
            </p:cNvPr>
            <p:cNvGrpSpPr/>
            <p:nvPr/>
          </p:nvGrpSpPr>
          <p:grpSpPr>
            <a:xfrm>
              <a:off x="7185836" y="4556031"/>
              <a:ext cx="434212" cy="375277"/>
              <a:chOff x="7185836" y="4521306"/>
              <a:chExt cx="434212" cy="375277"/>
            </a:xfrm>
          </p:grpSpPr>
          <p:sp>
            <p:nvSpPr>
              <p:cNvPr id="48" name="Полилиния: фигура 47">
                <a:extLst>
                  <a:ext uri="{FF2B5EF4-FFF2-40B4-BE49-F238E27FC236}">
                    <a16:creationId xmlns:a16="http://schemas.microsoft.com/office/drawing/2014/main" id="{4276327B-AE66-4699-BE13-50EC11FB97AC}"/>
                  </a:ext>
                </a:extLst>
              </p:cNvPr>
              <p:cNvSpPr/>
              <p:nvPr/>
            </p:nvSpPr>
            <p:spPr>
              <a:xfrm>
                <a:off x="7230570" y="4521306"/>
                <a:ext cx="389478" cy="331470"/>
              </a:xfrm>
              <a:custGeom>
                <a:avLst/>
                <a:gdLst>
                  <a:gd name="connsiteX0" fmla="*/ 163830 w 358140"/>
                  <a:gd name="connsiteY0" fmla="*/ 304800 h 304800"/>
                  <a:gd name="connsiteX1" fmla="*/ 112395 w 358140"/>
                  <a:gd name="connsiteY1" fmla="*/ 285750 h 304800"/>
                  <a:gd name="connsiteX2" fmla="*/ 89535 w 358140"/>
                  <a:gd name="connsiteY2" fmla="*/ 169545 h 304800"/>
                  <a:gd name="connsiteX3" fmla="*/ 5715 w 358140"/>
                  <a:gd name="connsiteY3" fmla="*/ 156210 h 304800"/>
                  <a:gd name="connsiteX4" fmla="*/ 0 w 358140"/>
                  <a:gd name="connsiteY4" fmla="*/ 129540 h 304800"/>
                  <a:gd name="connsiteX5" fmla="*/ 342900 w 358140"/>
                  <a:gd name="connsiteY5" fmla="*/ 0 h 304800"/>
                  <a:gd name="connsiteX6" fmla="*/ 358140 w 358140"/>
                  <a:gd name="connsiteY6" fmla="*/ 20955 h 304800"/>
                  <a:gd name="connsiteX7" fmla="*/ 297180 w 358140"/>
                  <a:gd name="connsiteY7" fmla="*/ 289560 h 304800"/>
                  <a:gd name="connsiteX8" fmla="*/ 274320 w 358140"/>
                  <a:gd name="connsiteY8" fmla="*/ 295275 h 304800"/>
                  <a:gd name="connsiteX9" fmla="*/ 205740 w 358140"/>
                  <a:gd name="connsiteY9" fmla="*/ 241935 h 304800"/>
                  <a:gd name="connsiteX10" fmla="*/ 163830 w 358140"/>
                  <a:gd name="connsiteY10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8140" h="304800">
                    <a:moveTo>
                      <a:pt x="163830" y="304800"/>
                    </a:moveTo>
                    <a:lnTo>
                      <a:pt x="112395" y="285750"/>
                    </a:lnTo>
                    <a:lnTo>
                      <a:pt x="89535" y="169545"/>
                    </a:lnTo>
                    <a:lnTo>
                      <a:pt x="5715" y="156210"/>
                    </a:lnTo>
                    <a:lnTo>
                      <a:pt x="0" y="129540"/>
                    </a:lnTo>
                    <a:lnTo>
                      <a:pt x="342900" y="0"/>
                    </a:lnTo>
                    <a:lnTo>
                      <a:pt x="358140" y="20955"/>
                    </a:lnTo>
                    <a:lnTo>
                      <a:pt x="297180" y="289560"/>
                    </a:lnTo>
                    <a:lnTo>
                      <a:pt x="274320" y="295275"/>
                    </a:lnTo>
                    <a:lnTo>
                      <a:pt x="205740" y="241935"/>
                    </a:lnTo>
                    <a:lnTo>
                      <a:pt x="163830" y="3048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/>
              </a:p>
            </p:txBody>
          </p:sp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9950DC08-779F-4C26-8ED8-2802E6B08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185836" y="4583913"/>
                <a:ext cx="367848" cy="312670"/>
              </a:xfrm>
              <a:prstGeom prst="rect">
                <a:avLst/>
              </a:prstGeom>
            </p:spPr>
          </p:pic>
        </p:grp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D326AAA7-2139-45D6-BDAC-15F1355CFFEF}"/>
                </a:ext>
              </a:extLst>
            </p:cNvPr>
            <p:cNvSpPr/>
            <p:nvPr/>
          </p:nvSpPr>
          <p:spPr>
            <a:xfrm>
              <a:off x="7705974" y="4583913"/>
              <a:ext cx="171072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@okobyakova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9016203-8D32-42C1-9D99-393579EAA4C7}"/>
              </a:ext>
            </a:extLst>
          </p:cNvPr>
          <p:cNvSpPr txBox="1"/>
          <p:nvPr/>
        </p:nvSpPr>
        <p:spPr>
          <a:xfrm>
            <a:off x="1850585" y="1214741"/>
            <a:ext cx="277137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Контакты</a:t>
            </a: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1C35DCF7-CF9D-4074-A2E8-03C258A95413}"/>
              </a:ext>
            </a:extLst>
          </p:cNvPr>
          <p:cNvGrpSpPr/>
          <p:nvPr/>
        </p:nvGrpSpPr>
        <p:grpSpPr>
          <a:xfrm>
            <a:off x="1875985" y="3221370"/>
            <a:ext cx="3760881" cy="2283663"/>
            <a:chOff x="1875985" y="3221370"/>
            <a:chExt cx="3760881" cy="2283663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D2594C4-3F23-41FB-A26E-322E245D39CC}"/>
                </a:ext>
              </a:extLst>
            </p:cNvPr>
            <p:cNvSpPr/>
            <p:nvPr/>
          </p:nvSpPr>
          <p:spPr>
            <a:xfrm>
              <a:off x="2398336" y="4524666"/>
              <a:ext cx="281930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sym typeface="Calibri" panose="020F0502020204030204" pitchFamily="34" charset="0"/>
                </a:rPr>
                <a:t>mail@mednet.ru</a:t>
              </a:r>
              <a:endParaRPr lang="ru-RU" sz="1600" dirty="0">
                <a:solidFill>
                  <a:srgbClr val="000000"/>
                </a:solidFill>
              </a:endParaRPr>
            </a:p>
          </p:txBody>
        </p: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808D4EBD-6CA2-4FE0-8D23-AE222D6B451F}"/>
                </a:ext>
              </a:extLst>
            </p:cNvPr>
            <p:cNvGrpSpPr/>
            <p:nvPr/>
          </p:nvGrpSpPr>
          <p:grpSpPr>
            <a:xfrm>
              <a:off x="1881489" y="3837671"/>
              <a:ext cx="402119" cy="398294"/>
              <a:chOff x="1881489" y="3837671"/>
              <a:chExt cx="402119" cy="398294"/>
            </a:xfrm>
          </p:grpSpPr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id="{33B66E2B-6D54-42D9-82A8-A016A2E6D53E}"/>
                  </a:ext>
                </a:extLst>
              </p:cNvPr>
              <p:cNvSpPr/>
              <p:nvPr/>
            </p:nvSpPr>
            <p:spPr>
              <a:xfrm>
                <a:off x="1939537" y="3837671"/>
                <a:ext cx="344071" cy="344071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C233D717-CD28-4D2B-9716-7D29D1B5D4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881489" y="3885524"/>
                <a:ext cx="350441" cy="350441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5A58868A-B507-4D57-840F-193C2AC4A568}"/>
                </a:ext>
              </a:extLst>
            </p:cNvPr>
            <p:cNvGrpSpPr/>
            <p:nvPr/>
          </p:nvGrpSpPr>
          <p:grpSpPr>
            <a:xfrm>
              <a:off x="1875985" y="4493412"/>
              <a:ext cx="424925" cy="332266"/>
              <a:chOff x="1875985" y="4493412"/>
              <a:chExt cx="424925" cy="332266"/>
            </a:xfrm>
          </p:grpSpPr>
          <p:sp>
            <p:nvSpPr>
              <p:cNvPr id="40" name="Прямоугольник: скругленные углы 39">
                <a:extLst>
                  <a:ext uri="{FF2B5EF4-FFF2-40B4-BE49-F238E27FC236}">
                    <a16:creationId xmlns:a16="http://schemas.microsoft.com/office/drawing/2014/main" id="{262BD84F-A741-4083-9AFB-62BBA383DC22}"/>
                  </a:ext>
                </a:extLst>
              </p:cNvPr>
              <p:cNvSpPr/>
              <p:nvPr/>
            </p:nvSpPr>
            <p:spPr>
              <a:xfrm>
                <a:off x="1930849" y="4493412"/>
                <a:ext cx="370061" cy="283496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7D5FFC8C-8015-415A-ABB5-C95CAA6C38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875985" y="4542180"/>
                <a:ext cx="377999" cy="283498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21271290-6948-4CB2-B474-806F62554AB6}"/>
                </a:ext>
              </a:extLst>
            </p:cNvPr>
            <p:cNvGrpSpPr/>
            <p:nvPr/>
          </p:nvGrpSpPr>
          <p:grpSpPr>
            <a:xfrm>
              <a:off x="1924853" y="5083122"/>
              <a:ext cx="329988" cy="421911"/>
              <a:chOff x="1924853" y="5083122"/>
              <a:chExt cx="329988" cy="421911"/>
            </a:xfrm>
          </p:grpSpPr>
          <p:grpSp>
            <p:nvGrpSpPr>
              <p:cNvPr id="44" name="Группа 43">
                <a:extLst>
                  <a:ext uri="{FF2B5EF4-FFF2-40B4-BE49-F238E27FC236}">
                    <a16:creationId xmlns:a16="http://schemas.microsoft.com/office/drawing/2014/main" id="{0FB2B3F7-5418-46C5-8C2A-D01941FA30DA}"/>
                  </a:ext>
                </a:extLst>
              </p:cNvPr>
              <p:cNvGrpSpPr/>
              <p:nvPr/>
            </p:nvGrpSpPr>
            <p:grpSpPr>
              <a:xfrm>
                <a:off x="1981227" y="5083122"/>
                <a:ext cx="273614" cy="356394"/>
                <a:chOff x="1926363" y="4981416"/>
                <a:chExt cx="273614" cy="356394"/>
              </a:xfrm>
            </p:grpSpPr>
            <p:sp>
              <p:nvSpPr>
                <p:cNvPr id="42" name="Овал 41">
                  <a:extLst>
                    <a:ext uri="{FF2B5EF4-FFF2-40B4-BE49-F238E27FC236}">
                      <a16:creationId xmlns:a16="http://schemas.microsoft.com/office/drawing/2014/main" id="{1E0FA080-1C5B-405A-9E49-D595B28B9FA5}"/>
                    </a:ext>
                  </a:extLst>
                </p:cNvPr>
                <p:cNvSpPr/>
                <p:nvPr/>
              </p:nvSpPr>
              <p:spPr>
                <a:xfrm>
                  <a:off x="1926363" y="4981416"/>
                  <a:ext cx="273614" cy="27361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Полилиния: фигура 42">
                  <a:extLst>
                    <a:ext uri="{FF2B5EF4-FFF2-40B4-BE49-F238E27FC236}">
                      <a16:creationId xmlns:a16="http://schemas.microsoft.com/office/drawing/2014/main" id="{1F8D7F58-3925-4FD1-AE25-9746302860EC}"/>
                    </a:ext>
                  </a:extLst>
                </p:cNvPr>
                <p:cNvSpPr/>
                <p:nvPr/>
              </p:nvSpPr>
              <p:spPr>
                <a:xfrm>
                  <a:off x="1948815" y="5183505"/>
                  <a:ext cx="234315" cy="154305"/>
                </a:xfrm>
                <a:custGeom>
                  <a:avLst/>
                  <a:gdLst>
                    <a:gd name="connsiteX0" fmla="*/ 116205 w 234315"/>
                    <a:gd name="connsiteY0" fmla="*/ 154305 h 154305"/>
                    <a:gd name="connsiteX1" fmla="*/ 0 w 234315"/>
                    <a:gd name="connsiteY1" fmla="*/ 5715 h 154305"/>
                    <a:gd name="connsiteX2" fmla="*/ 234315 w 234315"/>
                    <a:gd name="connsiteY2" fmla="*/ 0 h 154305"/>
                    <a:gd name="connsiteX3" fmla="*/ 116205 w 234315"/>
                    <a:gd name="connsiteY3" fmla="*/ 154305 h 154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4315" h="154305">
                      <a:moveTo>
                        <a:pt x="116205" y="154305"/>
                      </a:moveTo>
                      <a:lnTo>
                        <a:pt x="0" y="5715"/>
                      </a:lnTo>
                      <a:lnTo>
                        <a:pt x="234315" y="0"/>
                      </a:lnTo>
                      <a:lnTo>
                        <a:pt x="116205" y="154305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 algn="ctr"/>
                  <a:endParaRPr lang="ru-RU"/>
                </a:p>
              </p:txBody>
            </p:sp>
          </p:grpSp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1A0712B-1687-4981-B677-2E13398859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924853" y="5131892"/>
                <a:ext cx="282377" cy="373141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A8E854-9FFF-4762-AA48-DDDCB658F1CD}"/>
                </a:ext>
              </a:extLst>
            </p:cNvPr>
            <p:cNvSpPr txBox="1"/>
            <p:nvPr/>
          </p:nvSpPr>
          <p:spPr>
            <a:xfrm>
              <a:off x="2384122" y="3889198"/>
              <a:ext cx="2163183" cy="33855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www.mednet.ru</a:t>
              </a: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0652B7-E26C-4AC3-8FE3-7314A5373542}"/>
                </a:ext>
              </a:extLst>
            </p:cNvPr>
            <p:cNvSpPr txBox="1"/>
            <p:nvPr/>
          </p:nvSpPr>
          <p:spPr>
            <a:xfrm>
              <a:off x="2392045" y="5160133"/>
              <a:ext cx="324482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rgbClr val="000000"/>
                  </a:solidFill>
                  <a:sym typeface="Calibri" panose="020F0502020204030204" pitchFamily="34" charset="0"/>
                </a:rPr>
                <a:t>г. Москва, Добролюбова, 11</a:t>
              </a: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16906D9-0AC7-47B3-AA52-861C25EDA958}"/>
                </a:ext>
              </a:extLst>
            </p:cNvPr>
            <p:cNvSpPr txBox="1"/>
            <p:nvPr/>
          </p:nvSpPr>
          <p:spPr>
            <a:xfrm>
              <a:off x="2384122" y="3253730"/>
              <a:ext cx="2163183" cy="33855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+7 (495) 618-31-83</a:t>
              </a:r>
            </a:p>
          </p:txBody>
        </p:sp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E652146B-1BBD-4260-A672-428DA30748DC}"/>
                </a:ext>
              </a:extLst>
            </p:cNvPr>
            <p:cNvGrpSpPr/>
            <p:nvPr/>
          </p:nvGrpSpPr>
          <p:grpSpPr>
            <a:xfrm>
              <a:off x="1924853" y="3221370"/>
              <a:ext cx="372606" cy="382808"/>
              <a:chOff x="-3043668" y="791194"/>
              <a:chExt cx="4595501" cy="4721328"/>
            </a:xfrm>
          </p:grpSpPr>
          <p:sp>
            <p:nvSpPr>
              <p:cNvPr id="64" name="Полилиния: фигура 63">
                <a:extLst>
                  <a:ext uri="{FF2B5EF4-FFF2-40B4-BE49-F238E27FC236}">
                    <a16:creationId xmlns:a16="http://schemas.microsoft.com/office/drawing/2014/main" id="{052B3596-B495-4882-9BD5-0FDAC66DB993}"/>
                  </a:ext>
                </a:extLst>
              </p:cNvPr>
              <p:cNvSpPr/>
              <p:nvPr/>
            </p:nvSpPr>
            <p:spPr>
              <a:xfrm>
                <a:off x="-2603479" y="791194"/>
                <a:ext cx="4155312" cy="4155311"/>
              </a:xfrm>
              <a:custGeom>
                <a:avLst/>
                <a:gdLst>
                  <a:gd name="connsiteX0" fmla="*/ 3900669 w 4155312"/>
                  <a:gd name="connsiteY0" fmla="*/ 3171463 h 4155311"/>
                  <a:gd name="connsiteX1" fmla="*/ 3946967 w 4155312"/>
                  <a:gd name="connsiteY1" fmla="*/ 3333508 h 4155311"/>
                  <a:gd name="connsiteX2" fmla="*/ 3900669 w 4155312"/>
                  <a:gd name="connsiteY2" fmla="*/ 3530278 h 4155311"/>
                  <a:gd name="connsiteX3" fmla="*/ 3449256 w 4155312"/>
                  <a:gd name="connsiteY3" fmla="*/ 4027989 h 4155311"/>
                  <a:gd name="connsiteX4" fmla="*/ 3287210 w 4155312"/>
                  <a:gd name="connsiteY4" fmla="*/ 4120587 h 4155311"/>
                  <a:gd name="connsiteX5" fmla="*/ 3055717 w 4155312"/>
                  <a:gd name="connsiteY5" fmla="*/ 4143736 h 4155311"/>
                  <a:gd name="connsiteX6" fmla="*/ 2777924 w 4155312"/>
                  <a:gd name="connsiteY6" fmla="*/ 4155311 h 4155311"/>
                  <a:gd name="connsiteX7" fmla="*/ 2233914 w 4155312"/>
                  <a:gd name="connsiteY7" fmla="*/ 3970116 h 4155311"/>
                  <a:gd name="connsiteX8" fmla="*/ 1516284 w 4155312"/>
                  <a:gd name="connsiteY8" fmla="*/ 3507129 h 4155311"/>
                  <a:gd name="connsiteX9" fmla="*/ 1018572 w 4155312"/>
                  <a:gd name="connsiteY9" fmla="*/ 3078865 h 4155311"/>
                  <a:gd name="connsiteX10" fmla="*/ 544010 w 4155312"/>
                  <a:gd name="connsiteY10" fmla="*/ 2569579 h 4155311"/>
                  <a:gd name="connsiteX11" fmla="*/ 219919 w 4155312"/>
                  <a:gd name="connsiteY11" fmla="*/ 1990845 h 4155311"/>
                  <a:gd name="connsiteX12" fmla="*/ 0 w 4155312"/>
                  <a:gd name="connsiteY12" fmla="*/ 1296364 h 4155311"/>
                  <a:gd name="connsiteX13" fmla="*/ 11575 w 4155312"/>
                  <a:gd name="connsiteY13" fmla="*/ 1018572 h 4155311"/>
                  <a:gd name="connsiteX14" fmla="*/ 69448 w 4155312"/>
                  <a:gd name="connsiteY14" fmla="*/ 821802 h 4155311"/>
                  <a:gd name="connsiteX15" fmla="*/ 590309 w 4155312"/>
                  <a:gd name="connsiteY15" fmla="*/ 358815 h 4155311"/>
                  <a:gd name="connsiteX16" fmla="*/ 717631 w 4155312"/>
                  <a:gd name="connsiteY16" fmla="*/ 243068 h 4155311"/>
                  <a:gd name="connsiteX17" fmla="*/ 902826 w 4155312"/>
                  <a:gd name="connsiteY17" fmla="*/ 277792 h 4155311"/>
                  <a:gd name="connsiteX18" fmla="*/ 1064871 w 4155312"/>
                  <a:gd name="connsiteY18" fmla="*/ 370389 h 4155311"/>
                  <a:gd name="connsiteX19" fmla="*/ 1608881 w 4155312"/>
                  <a:gd name="connsiteY19" fmla="*/ 937549 h 4155311"/>
                  <a:gd name="connsiteX20" fmla="*/ 1701479 w 4155312"/>
                  <a:gd name="connsiteY20" fmla="*/ 1111169 h 4155311"/>
                  <a:gd name="connsiteX21" fmla="*/ 1701479 w 4155312"/>
                  <a:gd name="connsiteY21" fmla="*/ 1261640 h 4155311"/>
                  <a:gd name="connsiteX22" fmla="*/ 1666755 w 4155312"/>
                  <a:gd name="connsiteY22" fmla="*/ 1388962 h 4155311"/>
                  <a:gd name="connsiteX23" fmla="*/ 1296365 w 4155312"/>
                  <a:gd name="connsiteY23" fmla="*/ 1747777 h 4155311"/>
                  <a:gd name="connsiteX24" fmla="*/ 1620456 w 4155312"/>
                  <a:gd name="connsiteY24" fmla="*/ 2210764 h 4155311"/>
                  <a:gd name="connsiteX25" fmla="*/ 2233914 w 4155312"/>
                  <a:gd name="connsiteY25" fmla="*/ 0 h 4155311"/>
                  <a:gd name="connsiteX26" fmla="*/ 2812648 w 4155312"/>
                  <a:gd name="connsiteY26" fmla="*/ 138896 h 4155311"/>
                  <a:gd name="connsiteX27" fmla="*/ 3194613 w 4155312"/>
                  <a:gd name="connsiteY27" fmla="*/ 347240 h 4155311"/>
                  <a:gd name="connsiteX28" fmla="*/ 3518704 w 4155312"/>
                  <a:gd name="connsiteY28" fmla="*/ 659757 h 4155311"/>
                  <a:gd name="connsiteX29" fmla="*/ 3784922 w 4155312"/>
                  <a:gd name="connsiteY29" fmla="*/ 972273 h 4155311"/>
                  <a:gd name="connsiteX30" fmla="*/ 4016415 w 4155312"/>
                  <a:gd name="connsiteY30" fmla="*/ 1377387 h 4155311"/>
                  <a:gd name="connsiteX31" fmla="*/ 4085864 w 4155312"/>
                  <a:gd name="connsiteY31" fmla="*/ 1655179 h 4155311"/>
                  <a:gd name="connsiteX32" fmla="*/ 4155312 w 4155312"/>
                  <a:gd name="connsiteY32" fmla="*/ 1921397 h 4155311"/>
                  <a:gd name="connsiteX33" fmla="*/ 1944547 w 4155312"/>
                  <a:gd name="connsiteY33" fmla="*/ 2558005 h 4155311"/>
                  <a:gd name="connsiteX34" fmla="*/ 2430684 w 4155312"/>
                  <a:gd name="connsiteY34" fmla="*/ 2847372 h 4155311"/>
                  <a:gd name="connsiteX35" fmla="*/ 2777924 w 4155312"/>
                  <a:gd name="connsiteY35" fmla="*/ 2534855 h 4155311"/>
                  <a:gd name="connsiteX36" fmla="*/ 2928395 w 4155312"/>
                  <a:gd name="connsiteY36" fmla="*/ 2407534 h 4155311"/>
                  <a:gd name="connsiteX37" fmla="*/ 3090441 w 4155312"/>
                  <a:gd name="connsiteY37" fmla="*/ 2442258 h 4155311"/>
                  <a:gd name="connsiteX38" fmla="*/ 3217762 w 4155312"/>
                  <a:gd name="connsiteY38" fmla="*/ 2488557 h 4155311"/>
                  <a:gd name="connsiteX39" fmla="*/ 3900669 w 4155312"/>
                  <a:gd name="connsiteY39" fmla="*/ 3171463 h 4155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4155312" h="4155311">
                    <a:moveTo>
                      <a:pt x="3900669" y="3171463"/>
                    </a:moveTo>
                    <a:lnTo>
                      <a:pt x="3946967" y="3333508"/>
                    </a:lnTo>
                    <a:lnTo>
                      <a:pt x="3900669" y="3530278"/>
                    </a:lnTo>
                    <a:lnTo>
                      <a:pt x="3449256" y="4027989"/>
                    </a:lnTo>
                    <a:lnTo>
                      <a:pt x="3287210" y="4120587"/>
                    </a:lnTo>
                    <a:lnTo>
                      <a:pt x="3055717" y="4143736"/>
                    </a:lnTo>
                    <a:lnTo>
                      <a:pt x="2777924" y="4155311"/>
                    </a:lnTo>
                    <a:lnTo>
                      <a:pt x="2233914" y="3970116"/>
                    </a:lnTo>
                    <a:lnTo>
                      <a:pt x="1516284" y="3507129"/>
                    </a:lnTo>
                    <a:lnTo>
                      <a:pt x="1018572" y="3078865"/>
                    </a:lnTo>
                    <a:lnTo>
                      <a:pt x="544010" y="2569579"/>
                    </a:lnTo>
                    <a:lnTo>
                      <a:pt x="219919" y="1990845"/>
                    </a:lnTo>
                    <a:lnTo>
                      <a:pt x="0" y="1296364"/>
                    </a:lnTo>
                    <a:lnTo>
                      <a:pt x="11575" y="1018572"/>
                    </a:lnTo>
                    <a:lnTo>
                      <a:pt x="69448" y="821802"/>
                    </a:lnTo>
                    <a:lnTo>
                      <a:pt x="590309" y="358815"/>
                    </a:lnTo>
                    <a:lnTo>
                      <a:pt x="717631" y="243068"/>
                    </a:lnTo>
                    <a:lnTo>
                      <a:pt x="902826" y="277792"/>
                    </a:lnTo>
                    <a:lnTo>
                      <a:pt x="1064871" y="370389"/>
                    </a:lnTo>
                    <a:lnTo>
                      <a:pt x="1608881" y="937549"/>
                    </a:lnTo>
                    <a:lnTo>
                      <a:pt x="1701479" y="1111169"/>
                    </a:lnTo>
                    <a:lnTo>
                      <a:pt x="1701479" y="1261640"/>
                    </a:lnTo>
                    <a:lnTo>
                      <a:pt x="1666755" y="1388962"/>
                    </a:lnTo>
                    <a:lnTo>
                      <a:pt x="1296365" y="1747777"/>
                    </a:lnTo>
                    <a:lnTo>
                      <a:pt x="1620456" y="2210764"/>
                    </a:lnTo>
                    <a:lnTo>
                      <a:pt x="2233914" y="0"/>
                    </a:lnTo>
                    <a:lnTo>
                      <a:pt x="2812648" y="138896"/>
                    </a:lnTo>
                    <a:lnTo>
                      <a:pt x="3194613" y="347240"/>
                    </a:lnTo>
                    <a:lnTo>
                      <a:pt x="3518704" y="659757"/>
                    </a:lnTo>
                    <a:lnTo>
                      <a:pt x="3784922" y="972273"/>
                    </a:lnTo>
                    <a:lnTo>
                      <a:pt x="4016415" y="1377387"/>
                    </a:lnTo>
                    <a:lnTo>
                      <a:pt x="4085864" y="1655179"/>
                    </a:lnTo>
                    <a:lnTo>
                      <a:pt x="4155312" y="1921397"/>
                    </a:lnTo>
                    <a:lnTo>
                      <a:pt x="1944547" y="2558005"/>
                    </a:lnTo>
                    <a:lnTo>
                      <a:pt x="2430684" y="2847372"/>
                    </a:lnTo>
                    <a:lnTo>
                      <a:pt x="2777924" y="2534855"/>
                    </a:lnTo>
                    <a:lnTo>
                      <a:pt x="2928395" y="2407534"/>
                    </a:lnTo>
                    <a:lnTo>
                      <a:pt x="3090441" y="2442258"/>
                    </a:lnTo>
                    <a:lnTo>
                      <a:pt x="3217762" y="2488557"/>
                    </a:lnTo>
                    <a:lnTo>
                      <a:pt x="3900669" y="3171463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1432028D-6347-4727-B130-D273022DEC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-3043668" y="1342664"/>
                <a:ext cx="4169886" cy="4169858"/>
              </a:xfrm>
              <a:prstGeom prst="rect">
                <a:avLst/>
              </a:prstGeom>
            </p:spPr>
          </p:pic>
        </p:grp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49DF0C53-1B42-4657-97AA-4043400326E8}"/>
              </a:ext>
            </a:extLst>
          </p:cNvPr>
          <p:cNvGrpSpPr/>
          <p:nvPr/>
        </p:nvGrpSpPr>
        <p:grpSpPr>
          <a:xfrm>
            <a:off x="442912" y="441325"/>
            <a:ext cx="11306175" cy="5994196"/>
            <a:chOff x="442912" y="441325"/>
            <a:chExt cx="11306175" cy="5994196"/>
          </a:xfrm>
        </p:grpSpPr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2665E1BE-4017-4BB4-9E89-840D37CF9263}"/>
                </a:ext>
              </a:extLst>
            </p:cNvPr>
            <p:cNvCxnSpPr>
              <a:cxnSpLocks/>
            </p:cNvCxnSpPr>
            <p:nvPr/>
          </p:nvCxnSpPr>
          <p:spPr>
            <a:xfrm>
              <a:off x="442913" y="2534606"/>
              <a:ext cx="11306174" cy="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08D761C7-06DE-4833-B325-D5A40114D6A1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 flipV="1">
              <a:off x="6096000" y="441325"/>
              <a:ext cx="0" cy="5994196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7F896119-326E-4076-AF47-AF95AAC2F16B}"/>
                </a:ext>
              </a:extLst>
            </p:cNvPr>
            <p:cNvSpPr/>
            <p:nvPr/>
          </p:nvSpPr>
          <p:spPr>
            <a:xfrm>
              <a:off x="442912" y="441325"/>
              <a:ext cx="11306175" cy="59941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952B3E7-AC2F-43B1-81D9-5E6B974290A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2" t="27436" r="12278" b="29741"/>
          <a:stretch/>
        </p:blipFill>
        <p:spPr>
          <a:xfrm>
            <a:off x="7185836" y="1078653"/>
            <a:ext cx="3630524" cy="87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15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909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E6D1FC-14E6-4E27-886D-7DC37050932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6"/>
          <a:stretch/>
        </p:blipFill>
        <p:spPr>
          <a:xfrm rot="5400000">
            <a:off x="2666999" y="-2666999"/>
            <a:ext cx="6858002" cy="1219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94AF2B-BD31-4263-B05B-B51E3E7E9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09550"/>
            <a:ext cx="11306175" cy="571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FCCACF-A92B-4909-8F5D-599058150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990596"/>
            <a:ext cx="11306175" cy="5426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44504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92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3" r:id="rId12"/>
    <p:sldLayoutId id="2147483694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100" kern="1200">
          <a:solidFill>
            <a:schemeClr val="tx2">
              <a:lumMod val="6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79">
          <p15:clr>
            <a:srgbClr val="F26B43"/>
          </p15:clr>
        </p15:guide>
        <p15:guide id="5" orient="horz" pos="4042">
          <p15:clr>
            <a:srgbClr val="F26B43"/>
          </p15:clr>
        </p15:guide>
        <p15:guide id="6" pos="7401">
          <p15:clr>
            <a:srgbClr val="F26B43"/>
          </p15:clr>
        </p15:guide>
        <p15:guide id="8" orient="horz" pos="119">
          <p15:clr>
            <a:srgbClr val="F26B43"/>
          </p15:clr>
        </p15:guide>
        <p15:guide id="9" orient="horz" pos="61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mailto:mirgorod@mednet.ru" TargetMode="External"/><Relationship Id="rId3" Type="http://schemas.openxmlformats.org/officeDocument/2006/relationships/image" Target="../media/image77.png"/><Relationship Id="rId7" Type="http://schemas.openxmlformats.org/officeDocument/2006/relationships/hyperlink" Target="tel:+74956182201,%D0%B4%D0%BE%D0%B1.71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tarasovanv@mednet.ru" TargetMode="External"/><Relationship Id="rId11" Type="http://schemas.openxmlformats.org/officeDocument/2006/relationships/image" Target="../media/image80.jpg"/><Relationship Id="rId5" Type="http://schemas.openxmlformats.org/officeDocument/2006/relationships/hyperlink" Target="mailto:polikarpov@mednet.ru" TargetMode="External"/><Relationship Id="rId10" Type="http://schemas.openxmlformats.org/officeDocument/2006/relationships/image" Target="../media/image79.jpg"/><Relationship Id="rId4" Type="http://schemas.openxmlformats.org/officeDocument/2006/relationships/hyperlink" Target="tel:+74956182201%D0%B4%D0%BE%D0%B1.717" TargetMode="External"/><Relationship Id="rId9" Type="http://schemas.openxmlformats.org/officeDocument/2006/relationships/image" Target="../media/image7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20C693-FFAD-405B-9DEA-5C21F60790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Медицинский информационно-аналитический центр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BD32D55-815D-4BD4-8EDC-AEF1EB00E5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Поликарпов Александр Викторович</a:t>
            </a:r>
            <a:r>
              <a:rPr lang="ru-RU" dirty="0"/>
              <a:t>, </a:t>
            </a:r>
          </a:p>
          <a:p>
            <a:r>
              <a:rPr lang="ru-RU" sz="1900" dirty="0"/>
              <a:t>Руководитель Федерального консультативно-методического центра по переходу на МКБ-11 ФГБУ «ЦНИИОИЗ» Минздрава России</a:t>
            </a:r>
            <a:r>
              <a:rPr lang="ru-RU" sz="1900"/>
              <a:t>, к</a:t>
            </a:r>
            <a:r>
              <a:rPr lang="ru-RU" sz="1900" dirty="0"/>
              <a:t>.м.н., ведущий научный сотрудник</a:t>
            </a:r>
          </a:p>
        </p:txBody>
      </p:sp>
    </p:spTree>
    <p:extLst>
      <p:ext uri="{BB962C8B-B14F-4D97-AF65-F5344CB8AC3E}">
        <p14:creationId xmlns:p14="http://schemas.microsoft.com/office/powerpoint/2010/main" val="1996255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96D71C-40EF-4B12-810D-FEB127C56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34949"/>
            <a:ext cx="10494015" cy="546098"/>
          </a:xfrm>
        </p:spPr>
        <p:txBody>
          <a:bodyPr>
            <a:normAutofit/>
          </a:bodyPr>
          <a:lstStyle/>
          <a:p>
            <a:r>
              <a:rPr lang="ru-RU" dirty="0"/>
              <a:t>МКБ-11:  особенности кодирования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C07642-2B65-4F03-BF1F-FDAFA1AFD5DB}"/>
              </a:ext>
            </a:extLst>
          </p:cNvPr>
          <p:cNvSpPr/>
          <p:nvPr/>
        </p:nvSpPr>
        <p:spPr>
          <a:xfrm>
            <a:off x="7441327" y="888054"/>
            <a:ext cx="4524803" cy="5886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300" dirty="0">
                <a:solidFill>
                  <a:srgbClr val="C00000"/>
                </a:solidFill>
                <a:latin typeface="+mj-lt"/>
                <a:ea typeface="Roboto Medium" panose="02000000000000000000" pitchFamily="2" charset="0"/>
                <a:cs typeface="Arial" panose="020B0604020202020204" pitchFamily="34" charset="0"/>
              </a:rPr>
              <a:t>Основные коды </a:t>
            </a:r>
            <a:r>
              <a:rPr lang="ru-RU" sz="1300" dirty="0">
                <a:ea typeface="Roboto Medium" panose="02000000000000000000" pitchFamily="2" charset="0"/>
                <a:cs typeface="Arial" panose="020B0604020202020204" pitchFamily="34" charset="0"/>
              </a:rPr>
              <a:t>- разбиты на 26 классов, которые соответствуют традиционной схеме МКБ, для формирования статистики смертности и заболеваемости</a:t>
            </a:r>
          </a:p>
          <a:p>
            <a:pPr>
              <a:spcAft>
                <a:spcPts val="300"/>
              </a:spcAft>
            </a:pPr>
            <a:r>
              <a:rPr lang="ru-RU" sz="13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Коды расширения (Класс Х) </a:t>
            </a:r>
            <a:r>
              <a:rPr lang="ru-RU" sz="1300" dirty="0">
                <a:ea typeface="Roboto Medium" panose="02000000000000000000" pitchFamily="2" charset="0"/>
                <a:cs typeface="Arial" panose="020B0604020202020204" pitchFamily="34" charset="0"/>
              </a:rPr>
              <a:t>– перечни c дополнительной информацией, которая может быть добавлена к основному коду, по различным аспектам: тяжести, течению, этиологии, лекарственным средствам и веществам, медицинским приборам, оборудованию и др.</a:t>
            </a:r>
          </a:p>
          <a:p>
            <a:pPr>
              <a:spcAft>
                <a:spcPts val="300"/>
              </a:spcAft>
            </a:pPr>
            <a:r>
              <a:rPr lang="ru-RU" sz="1300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Посткоординация</a:t>
            </a:r>
            <a:r>
              <a:rPr lang="ru-RU" sz="13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1300" dirty="0">
                <a:ea typeface="Roboto Medium" panose="02000000000000000000" pitchFamily="2" charset="0"/>
                <a:cs typeface="Arial" panose="020B0604020202020204" pitchFamily="34" charset="0"/>
              </a:rPr>
              <a:t>–</a:t>
            </a:r>
            <a:r>
              <a:rPr lang="ru-RU" sz="1300" dirty="0">
                <a:solidFill>
                  <a:srgbClr val="C00000"/>
                </a:solidFill>
                <a:ea typeface="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300" dirty="0">
                <a:ea typeface="Roboto Medium" panose="02000000000000000000" pitchFamily="2" charset="0"/>
                <a:cs typeface="Arial" panose="020B0604020202020204" pitchFamily="34" charset="0"/>
              </a:rPr>
              <a:t>функция, которая позволяет добавить клиническую информацию при кодировании диагноза, </a:t>
            </a:r>
            <a:r>
              <a:rPr lang="ru-RU" sz="1300" dirty="0">
                <a:cs typeface="Arial" panose="020B0604020202020204" pitchFamily="34" charset="0"/>
              </a:rPr>
              <a:t>использовать несколько кодов вместе (т.е. основных кодов и/или кодов расширения) для полного описания документально зафиксированного клинического случая</a:t>
            </a:r>
          </a:p>
          <a:p>
            <a:pPr>
              <a:spcAft>
                <a:spcPts val="300"/>
              </a:spcAft>
            </a:pPr>
            <a:r>
              <a:rPr lang="ru-RU" sz="1300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Прекоординация</a:t>
            </a:r>
            <a:r>
              <a:rPr lang="ru-RU" sz="13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1300" dirty="0">
                <a:cs typeface="Arial" panose="020B0604020202020204" pitchFamily="34" charset="0"/>
              </a:rPr>
              <a:t>- основные коды содержат необходимую информацию в предварительно объединенном виде. Например, об этиологии заболевания: </a:t>
            </a:r>
            <a:r>
              <a:rPr lang="en-US" sz="1300" dirty="0">
                <a:cs typeface="Arial" panose="020B0604020202020204" pitchFamily="34" charset="0"/>
              </a:rPr>
              <a:t>CA40.04 </a:t>
            </a:r>
            <a:r>
              <a:rPr lang="ru-RU" sz="1300" dirty="0">
                <a:cs typeface="Arial" panose="020B0604020202020204" pitchFamily="34" charset="0"/>
              </a:rPr>
              <a:t>Пневмония, вызванная </a:t>
            </a:r>
            <a:r>
              <a:rPr lang="en-US" sz="1300" dirty="0">
                <a:cs typeface="Arial" panose="020B0604020202020204" pitchFamily="34" charset="0"/>
              </a:rPr>
              <a:t>Mycoplasma pneumoniae</a:t>
            </a:r>
            <a:endParaRPr lang="ru-RU" sz="1300" dirty="0"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</a:pPr>
            <a:r>
              <a:rPr lang="ru-RU" sz="13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Кластер</a:t>
            </a:r>
            <a:r>
              <a:rPr lang="ru-RU" sz="1300" dirty="0">
                <a:cs typeface="Arial" panose="020B0604020202020204" pitchFamily="34" charset="0"/>
              </a:rPr>
              <a:t> – закодированный в определенном порядке диагноз с помощью функции </a:t>
            </a:r>
            <a:r>
              <a:rPr lang="ru-RU" sz="1300" b="1" dirty="0">
                <a:cs typeface="Arial" panose="020B0604020202020204" pitchFamily="34" charset="0"/>
              </a:rPr>
              <a:t>посткоординации</a:t>
            </a:r>
            <a:r>
              <a:rPr lang="ru-RU" sz="1300" dirty="0">
                <a:cs typeface="Arial" panose="020B0604020202020204" pitchFamily="34" charset="0"/>
              </a:rPr>
              <a:t> (знак </a:t>
            </a:r>
            <a:r>
              <a:rPr lang="ru-RU" sz="13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«/» </a:t>
            </a:r>
            <a:r>
              <a:rPr lang="ru-RU" sz="1300" dirty="0">
                <a:cs typeface="Arial" panose="020B0604020202020204" pitchFamily="34" charset="0"/>
              </a:rPr>
              <a:t>связывает </a:t>
            </a:r>
            <a:r>
              <a:rPr lang="ru-RU" sz="1300" u="sng" dirty="0">
                <a:cs typeface="Arial" panose="020B0604020202020204" pitchFamily="34" charset="0"/>
              </a:rPr>
              <a:t>основные</a:t>
            </a:r>
            <a:r>
              <a:rPr lang="ru-RU" sz="1300" dirty="0">
                <a:cs typeface="Arial" panose="020B0604020202020204" pitchFamily="34" charset="0"/>
              </a:rPr>
              <a:t> коды, знак амперсанда </a:t>
            </a:r>
            <a:r>
              <a:rPr lang="ru-RU" sz="13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«</a:t>
            </a:r>
            <a:r>
              <a:rPr lang="en-US" sz="13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&amp;</a:t>
            </a:r>
            <a:r>
              <a:rPr lang="ru-RU" sz="13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»</a:t>
            </a:r>
            <a:r>
              <a:rPr lang="en-US" sz="13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300" dirty="0">
                <a:cs typeface="Arial" panose="020B0604020202020204" pitchFamily="34" charset="0"/>
              </a:rPr>
              <a:t>- </a:t>
            </a:r>
            <a:r>
              <a:rPr lang="ru-RU" sz="1300" dirty="0">
                <a:cs typeface="Arial" panose="020B0604020202020204" pitchFamily="34" charset="0"/>
              </a:rPr>
              <a:t>коды </a:t>
            </a:r>
            <a:r>
              <a:rPr lang="ru-RU" sz="1300" u="sng" dirty="0">
                <a:cs typeface="Arial" panose="020B0604020202020204" pitchFamily="34" charset="0"/>
              </a:rPr>
              <a:t>расширения</a:t>
            </a:r>
            <a:r>
              <a:rPr lang="ru-RU" sz="1300" dirty="0">
                <a:cs typeface="Arial" panose="020B0604020202020204" pitchFamily="34" charset="0"/>
              </a:rPr>
              <a:t>)</a:t>
            </a:r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</a:pPr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7456E0C-82ED-47BE-980E-17A0F268D6B6}"/>
              </a:ext>
            </a:extLst>
          </p:cNvPr>
          <p:cNvGrpSpPr/>
          <p:nvPr/>
        </p:nvGrpSpPr>
        <p:grpSpPr>
          <a:xfrm>
            <a:off x="317784" y="990660"/>
            <a:ext cx="7158644" cy="4452134"/>
            <a:chOff x="326217" y="1106239"/>
            <a:chExt cx="7416768" cy="4184286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038883F1-3533-4636-BD7B-515773E29046}"/>
                </a:ext>
              </a:extLst>
            </p:cNvPr>
            <p:cNvGrpSpPr/>
            <p:nvPr/>
          </p:nvGrpSpPr>
          <p:grpSpPr>
            <a:xfrm>
              <a:off x="326217" y="1106239"/>
              <a:ext cx="7416768" cy="4184286"/>
              <a:chOff x="315579" y="1084467"/>
              <a:chExt cx="7416768" cy="4184286"/>
            </a:xfrm>
          </p:grpSpPr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3BDD3A02-4F63-4C85-B59A-997619253D9D}"/>
                  </a:ext>
                </a:extLst>
              </p:cNvPr>
              <p:cNvGrpSpPr/>
              <p:nvPr/>
            </p:nvGrpSpPr>
            <p:grpSpPr>
              <a:xfrm>
                <a:off x="315579" y="1084467"/>
                <a:ext cx="7416768" cy="4184286"/>
                <a:chOff x="315331" y="1106239"/>
                <a:chExt cx="7416768" cy="4184286"/>
              </a:xfrm>
            </p:grpSpPr>
            <p:grpSp>
              <p:nvGrpSpPr>
                <p:cNvPr id="17" name="Группа 16">
                  <a:extLst>
                    <a:ext uri="{FF2B5EF4-FFF2-40B4-BE49-F238E27FC236}">
                      <a16:creationId xmlns:a16="http://schemas.microsoft.com/office/drawing/2014/main" id="{F872D902-79D9-4EEE-B665-277A76D662F0}"/>
                    </a:ext>
                  </a:extLst>
                </p:cNvPr>
                <p:cNvGrpSpPr/>
                <p:nvPr/>
              </p:nvGrpSpPr>
              <p:grpSpPr>
                <a:xfrm>
                  <a:off x="323985" y="1106239"/>
                  <a:ext cx="7408114" cy="4184286"/>
                  <a:chOff x="4499457" y="907691"/>
                  <a:chExt cx="7698638" cy="4703994"/>
                </a:xfrm>
              </p:grpSpPr>
              <p:pic>
                <p:nvPicPr>
                  <p:cNvPr id="19" name="Рисунок 18">
                    <a:extLst>
                      <a:ext uri="{FF2B5EF4-FFF2-40B4-BE49-F238E27FC236}">
                        <a16:creationId xmlns:a16="http://schemas.microsoft.com/office/drawing/2014/main" id="{EC2C369E-558D-4799-80BF-83E0190ACB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r="1435" b="2264"/>
                  <a:stretch/>
                </p:blipFill>
                <p:spPr>
                  <a:xfrm>
                    <a:off x="4551882" y="907691"/>
                    <a:ext cx="7533548" cy="4703994"/>
                  </a:xfrm>
                  <a:prstGeom prst="rect">
                    <a:avLst/>
                  </a:prstGeom>
                </p:spPr>
              </p:pic>
              <p:pic>
                <p:nvPicPr>
                  <p:cNvPr id="20" name="Рисунок 19">
                    <a:extLst>
                      <a:ext uri="{FF2B5EF4-FFF2-40B4-BE49-F238E27FC236}">
                        <a16:creationId xmlns:a16="http://schemas.microsoft.com/office/drawing/2014/main" id="{00803B81-6FA7-4DA0-A86F-475D8AC1A7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284616" y="1241417"/>
                    <a:ext cx="2557550" cy="459440"/>
                  </a:xfrm>
                  <a:prstGeom prst="rect">
                    <a:avLst/>
                  </a:prstGeom>
                </p:spPr>
              </p:pic>
              <p:cxnSp>
                <p:nvCxnSpPr>
                  <p:cNvPr id="21" name="Прямая со стрелкой 20">
                    <a:extLst>
                      <a:ext uri="{FF2B5EF4-FFF2-40B4-BE49-F238E27FC236}">
                        <a16:creationId xmlns:a16="http://schemas.microsoft.com/office/drawing/2014/main" id="{70AEC07E-B9E7-4349-8861-60D99EA92A2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085590" y="1537073"/>
                    <a:ext cx="0" cy="259034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Прямая со стрелкой 21">
                    <a:extLst>
                      <a:ext uri="{FF2B5EF4-FFF2-40B4-BE49-F238E27FC236}">
                        <a16:creationId xmlns:a16="http://schemas.microsoft.com/office/drawing/2014/main" id="{55F02714-6EC4-4AC3-ADB6-773D13D9F5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742815" y="1531096"/>
                    <a:ext cx="0" cy="259034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Прямая со стрелкой 22">
                    <a:extLst>
                      <a:ext uri="{FF2B5EF4-FFF2-40B4-BE49-F238E27FC236}">
                        <a16:creationId xmlns:a16="http://schemas.microsoft.com/office/drawing/2014/main" id="{B292595D-2659-4E57-B361-CB6669B72B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1476240" y="1517453"/>
                    <a:ext cx="0" cy="259034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Овал 23">
                    <a:extLst>
                      <a:ext uri="{FF2B5EF4-FFF2-40B4-BE49-F238E27FC236}">
                        <a16:creationId xmlns:a16="http://schemas.microsoft.com/office/drawing/2014/main" id="{92489ED8-0C41-436B-93FA-204438883402}"/>
                      </a:ext>
                    </a:extLst>
                  </p:cNvPr>
                  <p:cNvSpPr/>
                  <p:nvPr/>
                </p:nvSpPr>
                <p:spPr>
                  <a:xfrm>
                    <a:off x="10993261" y="1188281"/>
                    <a:ext cx="186877" cy="371475"/>
                  </a:xfrm>
                  <a:prstGeom prst="ellipse">
                    <a:avLst/>
                  </a:prstGeom>
                  <a:noFill/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cxnSp>
                <p:nvCxnSpPr>
                  <p:cNvPr id="25" name="Прямая соединительная линия 24">
                    <a:extLst>
                      <a:ext uri="{FF2B5EF4-FFF2-40B4-BE49-F238E27FC236}">
                        <a16:creationId xmlns:a16="http://schemas.microsoft.com/office/drawing/2014/main" id="{5174D6CF-59FB-4AB4-911C-C41A8DD02902}"/>
                      </a:ext>
                    </a:extLst>
                  </p:cNvPr>
                  <p:cNvCxnSpPr/>
                  <p:nvPr/>
                </p:nvCxnSpPr>
                <p:spPr>
                  <a:xfrm>
                    <a:off x="9829799" y="1502521"/>
                    <a:ext cx="468000" cy="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Прямая соединительная линия 25">
                    <a:extLst>
                      <a:ext uri="{FF2B5EF4-FFF2-40B4-BE49-F238E27FC236}">
                        <a16:creationId xmlns:a16="http://schemas.microsoft.com/office/drawing/2014/main" id="{37B87EE8-B7F6-4401-A733-426574761509}"/>
                      </a:ext>
                    </a:extLst>
                  </p:cNvPr>
                  <p:cNvCxnSpPr/>
                  <p:nvPr/>
                </p:nvCxnSpPr>
                <p:spPr>
                  <a:xfrm>
                    <a:off x="10525262" y="1500093"/>
                    <a:ext cx="467999" cy="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Прямая соединительная линия 26">
                    <a:extLst>
                      <a:ext uri="{FF2B5EF4-FFF2-40B4-BE49-F238E27FC236}">
                        <a16:creationId xmlns:a16="http://schemas.microsoft.com/office/drawing/2014/main" id="{F5A05941-B1D5-431E-9B7C-90A24249896B}"/>
                      </a:ext>
                    </a:extLst>
                  </p:cNvPr>
                  <p:cNvCxnSpPr/>
                  <p:nvPr/>
                </p:nvCxnSpPr>
                <p:spPr>
                  <a:xfrm>
                    <a:off x="11268220" y="1500092"/>
                    <a:ext cx="432000" cy="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8E1B587B-602B-4DD4-98FB-646BAA474864}"/>
                      </a:ext>
                    </a:extLst>
                  </p:cNvPr>
                  <p:cNvSpPr txBox="1"/>
                  <p:nvPr/>
                </p:nvSpPr>
                <p:spPr>
                  <a:xfrm>
                    <a:off x="9643311" y="1776487"/>
                    <a:ext cx="1412635" cy="231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ru-RU" sz="1200" b="1" i="1" dirty="0">
                        <a:solidFill>
                          <a:srgbClr val="C00000"/>
                        </a:solidFill>
                      </a:rPr>
                      <a:t>Основные</a:t>
                    </a:r>
                    <a:r>
                      <a:rPr lang="ru-RU" sz="1400" b="1" i="1" dirty="0">
                        <a:solidFill>
                          <a:srgbClr val="C00000"/>
                        </a:solidFill>
                      </a:rPr>
                      <a:t> </a:t>
                    </a:r>
                    <a:r>
                      <a:rPr lang="ru-RU" sz="1200" b="1" i="1" dirty="0">
                        <a:solidFill>
                          <a:srgbClr val="C00000"/>
                        </a:solidFill>
                      </a:rPr>
                      <a:t>коды</a:t>
                    </a:r>
                    <a:endParaRPr lang="ru-RU" sz="1400" b="1" i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AB28E894-3F81-4E05-A99D-81CAC9544C11}"/>
                      </a:ext>
                    </a:extLst>
                  </p:cNvPr>
                  <p:cNvSpPr txBox="1"/>
                  <p:nvPr/>
                </p:nvSpPr>
                <p:spPr>
                  <a:xfrm>
                    <a:off x="11055949" y="1793844"/>
                    <a:ext cx="1142146" cy="39714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ru-RU" sz="1200" b="1" i="1" dirty="0">
                        <a:solidFill>
                          <a:srgbClr val="C00000"/>
                        </a:solidFill>
                      </a:rPr>
                      <a:t>Код расширения</a:t>
                    </a:r>
                  </a:p>
                </p:txBody>
              </p:sp>
              <p:sp>
                <p:nvSpPr>
                  <p:cNvPr id="30" name="Овал 29">
                    <a:extLst>
                      <a:ext uri="{FF2B5EF4-FFF2-40B4-BE49-F238E27FC236}">
                        <a16:creationId xmlns:a16="http://schemas.microsoft.com/office/drawing/2014/main" id="{9EEC192B-27B4-4613-B99D-6C59DF51C467}"/>
                      </a:ext>
                    </a:extLst>
                  </p:cNvPr>
                  <p:cNvSpPr/>
                  <p:nvPr/>
                </p:nvSpPr>
                <p:spPr>
                  <a:xfrm>
                    <a:off x="6917772" y="2728461"/>
                    <a:ext cx="420773" cy="215445"/>
                  </a:xfrm>
                  <a:prstGeom prst="ellipse">
                    <a:avLst/>
                  </a:prstGeom>
                  <a:noFill/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31" name="Овал 30">
                    <a:extLst>
                      <a:ext uri="{FF2B5EF4-FFF2-40B4-BE49-F238E27FC236}">
                        <a16:creationId xmlns:a16="http://schemas.microsoft.com/office/drawing/2014/main" id="{7FA7B48B-9A00-460A-A9AA-48AEF234FF87}"/>
                      </a:ext>
                    </a:extLst>
                  </p:cNvPr>
                  <p:cNvSpPr/>
                  <p:nvPr/>
                </p:nvSpPr>
                <p:spPr>
                  <a:xfrm>
                    <a:off x="4499457" y="982591"/>
                    <a:ext cx="511588" cy="215445"/>
                  </a:xfrm>
                  <a:prstGeom prst="ellipse">
                    <a:avLst/>
                  </a:prstGeom>
                  <a:noFill/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32" name="Овал 31">
                    <a:extLst>
                      <a:ext uri="{FF2B5EF4-FFF2-40B4-BE49-F238E27FC236}">
                        <a16:creationId xmlns:a16="http://schemas.microsoft.com/office/drawing/2014/main" id="{5365163F-1DE3-4612-8664-E3AFA1A8E4C5}"/>
                      </a:ext>
                    </a:extLst>
                  </p:cNvPr>
                  <p:cNvSpPr/>
                  <p:nvPr/>
                </p:nvSpPr>
                <p:spPr>
                  <a:xfrm>
                    <a:off x="10354692" y="1195814"/>
                    <a:ext cx="186877" cy="371475"/>
                  </a:xfrm>
                  <a:prstGeom prst="ellipse">
                    <a:avLst/>
                  </a:prstGeom>
                  <a:noFill/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</p:grpSp>
            <p:cxnSp>
              <p:nvCxnSpPr>
                <p:cNvPr id="18" name="Прямая соединительная линия 17">
                  <a:extLst>
                    <a:ext uri="{FF2B5EF4-FFF2-40B4-BE49-F238E27FC236}">
                      <a16:creationId xmlns:a16="http://schemas.microsoft.com/office/drawing/2014/main" id="{ACD11417-B58A-406D-8D7C-CD2B68B74967}"/>
                    </a:ext>
                  </a:extLst>
                </p:cNvPr>
                <p:cNvCxnSpPr/>
                <p:nvPr/>
              </p:nvCxnSpPr>
              <p:spPr>
                <a:xfrm>
                  <a:off x="315331" y="2419506"/>
                  <a:ext cx="1089263" cy="0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па 10">
                <a:extLst>
                  <a:ext uri="{FF2B5EF4-FFF2-40B4-BE49-F238E27FC236}">
                    <a16:creationId xmlns:a16="http://schemas.microsoft.com/office/drawing/2014/main" id="{4278D230-D1C5-4D67-9713-4C3DFEBD8BAB}"/>
                  </a:ext>
                </a:extLst>
              </p:cNvPr>
              <p:cNvGrpSpPr/>
              <p:nvPr/>
            </p:nvGrpSpPr>
            <p:grpSpPr>
              <a:xfrm>
                <a:off x="320000" y="1679906"/>
                <a:ext cx="6639859" cy="1068036"/>
                <a:chOff x="320000" y="1679906"/>
                <a:chExt cx="6639859" cy="1068036"/>
              </a:xfrm>
            </p:grpSpPr>
            <p:sp>
              <p:nvSpPr>
                <p:cNvPr id="12" name="Овал 11">
                  <a:extLst>
                    <a:ext uri="{FF2B5EF4-FFF2-40B4-BE49-F238E27FC236}">
                      <a16:creationId xmlns:a16="http://schemas.microsoft.com/office/drawing/2014/main" id="{3E9D45AE-C912-4144-BCF2-15378B7AECE5}"/>
                    </a:ext>
                  </a:extLst>
                </p:cNvPr>
                <p:cNvSpPr/>
                <p:nvPr/>
              </p:nvSpPr>
              <p:spPr>
                <a:xfrm>
                  <a:off x="1506583" y="2569424"/>
                  <a:ext cx="446084" cy="178518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3" name="Овал 12">
                  <a:extLst>
                    <a:ext uri="{FF2B5EF4-FFF2-40B4-BE49-F238E27FC236}">
                      <a16:creationId xmlns:a16="http://schemas.microsoft.com/office/drawing/2014/main" id="{EE41BE2F-60E4-4B60-8956-F21DE7E2B086}"/>
                    </a:ext>
                  </a:extLst>
                </p:cNvPr>
                <p:cNvSpPr/>
                <p:nvPr/>
              </p:nvSpPr>
              <p:spPr>
                <a:xfrm>
                  <a:off x="320000" y="2442660"/>
                  <a:ext cx="446084" cy="193409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cxnSp>
              <p:nvCxnSpPr>
                <p:cNvPr id="14" name="Прямая со стрелкой 13">
                  <a:extLst>
                    <a:ext uri="{FF2B5EF4-FFF2-40B4-BE49-F238E27FC236}">
                      <a16:creationId xmlns:a16="http://schemas.microsoft.com/office/drawing/2014/main" id="{3DF117BC-CA78-4E20-BCFB-25D726C3FC32}"/>
                    </a:ext>
                  </a:extLst>
                </p:cNvPr>
                <p:cNvCxnSpPr>
                  <a:stCxn id="13" idx="6"/>
                </p:cNvCxnSpPr>
                <p:nvPr/>
              </p:nvCxnSpPr>
              <p:spPr>
                <a:xfrm flipV="1">
                  <a:off x="766084" y="1700808"/>
                  <a:ext cx="4681844" cy="83855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 стрелкой 14">
                  <a:extLst>
                    <a:ext uri="{FF2B5EF4-FFF2-40B4-BE49-F238E27FC236}">
                      <a16:creationId xmlns:a16="http://schemas.microsoft.com/office/drawing/2014/main" id="{6EA8B7C7-3931-47CB-BBF0-1DE1863F89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51210" y="1679906"/>
                  <a:ext cx="4355877" cy="90958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я со стрелкой 15">
                  <a:extLst>
                    <a:ext uri="{FF2B5EF4-FFF2-40B4-BE49-F238E27FC236}">
                      <a16:creationId xmlns:a16="http://schemas.microsoft.com/office/drawing/2014/main" id="{6C035A01-68F8-4972-86F1-2398D589B0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84820" y="1690225"/>
                  <a:ext cx="3875039" cy="101384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9E6E81EA-DA7D-481A-96DF-63EA21982122}"/>
                </a:ext>
              </a:extLst>
            </p:cNvPr>
            <p:cNvCxnSpPr>
              <a:cxnSpLocks/>
            </p:cNvCxnSpPr>
            <p:nvPr/>
          </p:nvCxnSpPr>
          <p:spPr>
            <a:xfrm>
              <a:off x="5186104" y="2931636"/>
              <a:ext cx="126993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FE99671F-C7CA-4C81-A010-EF7D8D5A8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53446" y="4159966"/>
              <a:ext cx="138662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Номер слайда 1">
            <a:extLst>
              <a:ext uri="{FF2B5EF4-FFF2-40B4-BE49-F238E27FC236}">
                <a16:creationId xmlns:a16="http://schemas.microsoft.com/office/drawing/2014/main" id="{BEBCEF9D-97B4-49C1-8576-79685A88F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5085" y="303971"/>
            <a:ext cx="807842" cy="362925"/>
          </a:xfrm>
        </p:spPr>
        <p:txBody>
          <a:bodyPr/>
          <a:lstStyle/>
          <a:p>
            <a:fld id="{1BF1A4C3-AC32-BB4C-AAF1-F9096EC0A5A6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566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ED3BC99-1747-44C1-8E06-336CFCE263AD}"/>
              </a:ext>
            </a:extLst>
          </p:cNvPr>
          <p:cNvGrpSpPr/>
          <p:nvPr/>
        </p:nvGrpSpPr>
        <p:grpSpPr>
          <a:xfrm>
            <a:off x="382564" y="1271645"/>
            <a:ext cx="5353002" cy="1381909"/>
            <a:chOff x="6472904" y="990602"/>
            <a:chExt cx="5347660" cy="5264783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745589D5-8EA3-4242-B25B-6E55E343DF69}"/>
                </a:ext>
              </a:extLst>
            </p:cNvPr>
            <p:cNvSpPr/>
            <p:nvPr/>
          </p:nvSpPr>
          <p:spPr>
            <a:xfrm>
              <a:off x="6472904" y="990602"/>
              <a:ext cx="5300444" cy="5100134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E017178E-A708-44FF-9362-BF108D6368A4}"/>
                </a:ext>
              </a:extLst>
            </p:cNvPr>
            <p:cNvSpPr/>
            <p:nvPr/>
          </p:nvSpPr>
          <p:spPr>
            <a:xfrm>
              <a:off x="6520119" y="1155250"/>
              <a:ext cx="5300445" cy="5100135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3B3B30-D0EB-47F8-AC28-56EB4DE48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64" y="228605"/>
            <a:ext cx="10494015" cy="863942"/>
          </a:xfrm>
        </p:spPr>
        <p:txBody>
          <a:bodyPr>
            <a:normAutofit/>
          </a:bodyPr>
          <a:lstStyle/>
          <a:p>
            <a:r>
              <a:rPr lang="ru-RU" dirty="0"/>
              <a:t>Федеральный консультативно-методический центр по переходу на МКБ-11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6FE1EEA-8003-4B43-A50E-82B571413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1A4C3-AC32-BB4C-AAF1-F9096EC0A5A6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413D17-2D3B-47A6-B02C-36726AEA03D5}"/>
              </a:ext>
            </a:extLst>
          </p:cNvPr>
          <p:cNvSpPr txBox="1"/>
          <p:nvPr/>
        </p:nvSpPr>
        <p:spPr>
          <a:xfrm>
            <a:off x="472109" y="1453293"/>
            <a:ext cx="5275370" cy="1061829"/>
          </a:xfrm>
          <a:prstGeom prst="rect">
            <a:avLst/>
          </a:prstGeom>
          <a:noFill/>
          <a:ln w="28575">
            <a:noFill/>
          </a:ln>
        </p:spPr>
        <p:txBody>
          <a:bodyPr wrap="square" lIns="36000" rIns="3600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solidFill>
                  <a:schemeClr val="accent1"/>
                </a:solidFill>
                <a:latin typeface="+mj-lt"/>
              </a:rPr>
              <a:t>Организован и функционирует с 01.04.2022 </a:t>
            </a:r>
            <a:br>
              <a:rPr lang="ru-RU" sz="1400" dirty="0">
                <a:solidFill>
                  <a:schemeClr val="accent1"/>
                </a:solidFill>
                <a:latin typeface="+mj-lt"/>
              </a:rPr>
            </a:br>
            <a:r>
              <a:rPr lang="ru-RU" sz="1400" dirty="0">
                <a:solidFill>
                  <a:schemeClr val="accent1"/>
                </a:solidFill>
                <a:latin typeface="+mj-lt"/>
              </a:rPr>
              <a:t>в рамках распоряжения Правительства Российской Федерации </a:t>
            </a:r>
            <a:br>
              <a:rPr lang="ru-RU" sz="1400" dirty="0">
                <a:solidFill>
                  <a:schemeClr val="accent1"/>
                </a:solidFill>
                <a:latin typeface="+mj-lt"/>
              </a:rPr>
            </a:br>
            <a:r>
              <a:rPr lang="ru-RU" sz="1400" dirty="0">
                <a:solidFill>
                  <a:schemeClr val="accent1"/>
                </a:solidFill>
                <a:latin typeface="+mj-lt"/>
              </a:rPr>
              <a:t>от 15.10.2021 № 2900-р </a:t>
            </a:r>
            <a:br>
              <a:rPr lang="ru-RU" sz="1400" dirty="0">
                <a:solidFill>
                  <a:schemeClr val="accent1"/>
                </a:solidFill>
                <a:latin typeface="+mj-lt"/>
              </a:rPr>
            </a:br>
            <a:r>
              <a:rPr lang="ru-RU" sz="1400" dirty="0">
                <a:solidFill>
                  <a:schemeClr val="accent1"/>
                </a:solidFill>
                <a:latin typeface="+mj-lt"/>
              </a:rPr>
              <a:t>(Приказ ФГБУ «ЦНИИОИЗ» Минздрава России </a:t>
            </a:r>
          </a:p>
          <a:p>
            <a:pPr>
              <a:lnSpc>
                <a:spcPct val="90000"/>
              </a:lnSpc>
            </a:pPr>
            <a:r>
              <a:rPr lang="ru-RU" sz="1400" dirty="0">
                <a:solidFill>
                  <a:schemeClr val="accent1"/>
                </a:solidFill>
                <a:latin typeface="+mj-lt"/>
              </a:rPr>
              <a:t>от 29.03.2022 № 70/-р)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413D17-2D3B-47A6-B02C-36726AEA03D5}"/>
              </a:ext>
            </a:extLst>
          </p:cNvPr>
          <p:cNvSpPr txBox="1"/>
          <p:nvPr/>
        </p:nvSpPr>
        <p:spPr>
          <a:xfrm>
            <a:off x="442913" y="3232111"/>
            <a:ext cx="5216507" cy="31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Осуществление межведомственной работы </a:t>
            </a:r>
            <a:br>
              <a:rPr lang="ru-RU" sz="1200" dirty="0"/>
            </a:br>
            <a:r>
              <a:rPr lang="ru-RU" sz="1200" dirty="0"/>
              <a:t>по реализации мероприятий по внедрению МКБ-11;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Курация создаваемых региональных консультативно-методических центров по переходу на МКБ-11;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Гармонизация перехода статистики </a:t>
            </a:r>
            <a:br>
              <a:rPr lang="ru-RU" sz="1200" dirty="0"/>
            </a:br>
            <a:r>
              <a:rPr lang="ru-RU" sz="1200" dirty="0"/>
              <a:t>здравоохранения на новую классификацию;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Разработка проектов нормативных </a:t>
            </a:r>
            <a:br>
              <a:rPr lang="ru-RU" sz="1200" dirty="0"/>
            </a:br>
            <a:r>
              <a:rPr lang="ru-RU" sz="1200" dirty="0"/>
              <a:t>правовых актов в рамках перехода на МКБ-11;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Разработка и реализация программ обучения;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Методическая поддержка разрабатываемых информационных систем (функциональный заказчик);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Взаимодействие с ВОЗ и странами СНГ по вопросам перехода на МКБ-11 и ее использования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BA31AB-4D9B-4739-A7BE-2BB8CB0EACDD}"/>
              </a:ext>
            </a:extLst>
          </p:cNvPr>
          <p:cNvSpPr txBox="1"/>
          <p:nvPr/>
        </p:nvSpPr>
        <p:spPr>
          <a:xfrm>
            <a:off x="428654" y="2852070"/>
            <a:ext cx="521650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accent5"/>
                </a:solidFill>
                <a:latin typeface="+mj-lt"/>
              </a:rPr>
              <a:t>Задачи и основные функции Центра: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E88C3C9-D473-44A3-A2EE-6629A8CB09A4}"/>
              </a:ext>
            </a:extLst>
          </p:cNvPr>
          <p:cNvGrpSpPr/>
          <p:nvPr/>
        </p:nvGrpSpPr>
        <p:grpSpPr>
          <a:xfrm>
            <a:off x="5886282" y="1297350"/>
            <a:ext cx="982926" cy="1084418"/>
            <a:chOff x="298505" y="1634542"/>
            <a:chExt cx="3584721" cy="3846986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15F1C3F-EB5E-4872-B24D-C862F9A9D019}"/>
                </a:ext>
              </a:extLst>
            </p:cNvPr>
            <p:cNvGrpSpPr/>
            <p:nvPr/>
          </p:nvGrpSpPr>
          <p:grpSpPr>
            <a:xfrm>
              <a:off x="469540" y="1705430"/>
              <a:ext cx="3413686" cy="3776098"/>
              <a:chOff x="6472904" y="990602"/>
              <a:chExt cx="5469755" cy="5218560"/>
            </a:xfrm>
          </p:grpSpPr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47B3BC61-137C-48B1-9C7A-57246967E107}"/>
                  </a:ext>
                </a:extLst>
              </p:cNvPr>
              <p:cNvSpPr/>
              <p:nvPr/>
            </p:nvSpPr>
            <p:spPr>
              <a:xfrm>
                <a:off x="6472904" y="990602"/>
                <a:ext cx="5300444" cy="5100134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D81B4DCA-366D-4B42-8D5B-C8AEAF220877}"/>
                  </a:ext>
                </a:extLst>
              </p:cNvPr>
              <p:cNvSpPr/>
              <p:nvPr/>
            </p:nvSpPr>
            <p:spPr>
              <a:xfrm>
                <a:off x="6642214" y="1109027"/>
                <a:ext cx="5300445" cy="5100135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C8E861DF-090C-4EFA-95DA-503EA0D43D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2" r="18903" b="49994"/>
            <a:stretch/>
          </p:blipFill>
          <p:spPr>
            <a:xfrm>
              <a:off x="298505" y="1634542"/>
              <a:ext cx="3463331" cy="3663156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EB2F210-4A8C-4764-BDE3-C0D84BB724E0}"/>
              </a:ext>
            </a:extLst>
          </p:cNvPr>
          <p:cNvSpPr txBox="1"/>
          <p:nvPr/>
        </p:nvSpPr>
        <p:spPr>
          <a:xfrm>
            <a:off x="7279844" y="1407059"/>
            <a:ext cx="359673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+mj-lt"/>
              </a:rPr>
              <a:t>Поликарпов Александр Викторович</a:t>
            </a:r>
          </a:p>
          <a:p>
            <a:r>
              <a:rPr lang="ru-RU" sz="1100" dirty="0"/>
              <a:t>Руководитель Центра</a:t>
            </a:r>
          </a:p>
          <a:p>
            <a:pPr>
              <a:spcBef>
                <a:spcPts val="1200"/>
              </a:spcBef>
            </a:pPr>
            <a:r>
              <a:rPr lang="ru-RU" sz="1000" dirty="0"/>
              <a:t>Тел.: </a:t>
            </a:r>
            <a:r>
              <a:rPr lang="ru-RU" sz="1000" dirty="0">
                <a:hlinkClick r:id="rId4"/>
              </a:rPr>
              <a:t>+7 (495) 618-22-01 доб. 717</a:t>
            </a:r>
            <a:endParaRPr lang="ru-RU" sz="1000" dirty="0"/>
          </a:p>
          <a:p>
            <a:r>
              <a:rPr lang="ru-RU" sz="1000" dirty="0">
                <a:hlinkClick r:id="rId5"/>
              </a:rPr>
              <a:t>polikarpov@mednet.ru</a:t>
            </a:r>
            <a:endParaRPr lang="ru-RU" sz="1000" dirty="0"/>
          </a:p>
          <a:p>
            <a:endParaRPr lang="ru-RU" sz="1000" dirty="0"/>
          </a:p>
          <a:p>
            <a:endParaRPr lang="ru-RU" sz="1200" b="1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F2E260-2114-4B26-8444-432B98942207}"/>
              </a:ext>
            </a:extLst>
          </p:cNvPr>
          <p:cNvSpPr txBox="1"/>
          <p:nvPr/>
        </p:nvSpPr>
        <p:spPr>
          <a:xfrm>
            <a:off x="7279844" y="3739453"/>
            <a:ext cx="408689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+mj-lt"/>
              </a:rPr>
              <a:t>Тарасова Наталья Владимировна</a:t>
            </a:r>
          </a:p>
          <a:p>
            <a:r>
              <a:rPr lang="ru-RU" sz="1100" dirty="0"/>
              <a:t>Главный специалист</a:t>
            </a:r>
          </a:p>
          <a:p>
            <a:pPr>
              <a:spcBef>
                <a:spcPts val="1200"/>
              </a:spcBef>
            </a:pPr>
            <a:r>
              <a:rPr lang="ru-RU" sz="1000" dirty="0"/>
              <a:t>Тел.: </a:t>
            </a:r>
            <a:r>
              <a:rPr lang="ru-RU" sz="1000" u="sng" dirty="0"/>
              <a:t>+7 (495) 618-22-01, доб. 792</a:t>
            </a:r>
          </a:p>
          <a:p>
            <a:r>
              <a:rPr lang="en-US" sz="1000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tarasovanv</a:t>
            </a:r>
            <a:r>
              <a:rPr lang="ru-RU" sz="1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@mednet.ru</a:t>
            </a:r>
            <a:endParaRPr lang="ru-RU" sz="1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CD7F4B-4B4A-402B-81C4-33E6F4907184}"/>
              </a:ext>
            </a:extLst>
          </p:cNvPr>
          <p:cNvSpPr txBox="1"/>
          <p:nvPr/>
        </p:nvSpPr>
        <p:spPr>
          <a:xfrm>
            <a:off x="7279844" y="4995022"/>
            <a:ext cx="400242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latin typeface="+mj-lt"/>
              </a:rPr>
              <a:t>Березницкий Сергей Владимирович</a:t>
            </a:r>
          </a:p>
          <a:p>
            <a:r>
              <a:rPr lang="ru-RU" sz="1100" dirty="0"/>
              <a:t>Главный специалист</a:t>
            </a:r>
          </a:p>
          <a:p>
            <a:pPr>
              <a:spcBef>
                <a:spcPts val="1200"/>
              </a:spcBef>
            </a:pPr>
            <a:r>
              <a:rPr lang="ru-RU" sz="1000" dirty="0"/>
              <a:t>Тел.: </a:t>
            </a:r>
            <a:r>
              <a:rPr lang="ru-RU" sz="1000" u="sng" dirty="0"/>
              <a:t>+7 (495) 618-22-01, доб. 792</a:t>
            </a:r>
            <a:br>
              <a:rPr lang="ru-RU" sz="1000" u="sng" dirty="0"/>
            </a:br>
            <a:r>
              <a:rPr lang="en-US" sz="1000" u="sng" dirty="0"/>
              <a:t>bereznitsky@mednet.ru</a:t>
            </a:r>
            <a:endParaRPr lang="ru-RU" sz="1000" b="1" u="sng" dirty="0">
              <a:latin typeface="+mj-lt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16AC768-B899-46B1-B9B2-CE533F28F276}"/>
              </a:ext>
            </a:extLst>
          </p:cNvPr>
          <p:cNvGrpSpPr/>
          <p:nvPr/>
        </p:nvGrpSpPr>
        <p:grpSpPr>
          <a:xfrm>
            <a:off x="5962155" y="2477540"/>
            <a:ext cx="5574774" cy="1132490"/>
            <a:chOff x="5446916" y="2426616"/>
            <a:chExt cx="5895720" cy="113249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5890B6D-A151-48A6-9F81-EC3ED177E62C}"/>
                </a:ext>
              </a:extLst>
            </p:cNvPr>
            <p:cNvSpPr txBox="1"/>
            <p:nvPr/>
          </p:nvSpPr>
          <p:spPr>
            <a:xfrm>
              <a:off x="6876620" y="2426616"/>
              <a:ext cx="4466016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latin typeface="+mj-lt"/>
                </a:rPr>
                <a:t>Миргородская Ольга Владимировна</a:t>
              </a:r>
            </a:p>
            <a:p>
              <a:r>
                <a:rPr lang="ru-RU" sz="1100" dirty="0"/>
                <a:t>Заместитель руководителя</a:t>
              </a:r>
            </a:p>
            <a:p>
              <a:pPr>
                <a:spcBef>
                  <a:spcPts val="1200"/>
                </a:spcBef>
              </a:pPr>
              <a:r>
                <a:rPr lang="ru-RU" sz="1000" dirty="0"/>
                <a:t>Тел.: </a:t>
              </a:r>
              <a:r>
                <a:rPr lang="ru-RU" sz="1000" dirty="0">
                  <a:hlinkClick r:id="rId7"/>
                </a:rPr>
                <a:t>+</a:t>
              </a:r>
              <a:r>
                <a:rPr lang="ru-RU" sz="1000" dirty="0"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7 (495) 618-22-01, доб. 710</a:t>
              </a:r>
              <a:endParaRPr lang="ru-RU" sz="1000" dirty="0"/>
            </a:p>
            <a:p>
              <a:r>
                <a:rPr lang="ru-RU" sz="1000" dirty="0">
                  <a:hlinkClick r:id="rId8"/>
                </a:rPr>
                <a:t>mirgorod@mednet.ru</a:t>
              </a:r>
              <a:endParaRPr lang="ru-RU" sz="1200" b="1" dirty="0">
                <a:latin typeface="+mj-lt"/>
              </a:endParaRPr>
            </a:p>
          </p:txBody>
        </p: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2755D6FA-18CD-4571-916C-3778CAF455FF}"/>
                </a:ext>
              </a:extLst>
            </p:cNvPr>
            <p:cNvGrpSpPr/>
            <p:nvPr/>
          </p:nvGrpSpPr>
          <p:grpSpPr>
            <a:xfrm>
              <a:off x="5446916" y="2426616"/>
              <a:ext cx="995429" cy="1132490"/>
              <a:chOff x="3590357" y="1227849"/>
              <a:chExt cx="995429" cy="1132490"/>
            </a:xfrm>
          </p:grpSpPr>
          <p:grpSp>
            <p:nvGrpSpPr>
              <p:cNvPr id="30" name="Группа 29">
                <a:extLst>
                  <a:ext uri="{FF2B5EF4-FFF2-40B4-BE49-F238E27FC236}">
                    <a16:creationId xmlns:a16="http://schemas.microsoft.com/office/drawing/2014/main" id="{6EBF395C-F4F2-4EE1-9688-0FED457C9AD3}"/>
                  </a:ext>
                </a:extLst>
              </p:cNvPr>
              <p:cNvGrpSpPr/>
              <p:nvPr/>
            </p:nvGrpSpPr>
            <p:grpSpPr>
              <a:xfrm>
                <a:off x="3590357" y="1227849"/>
                <a:ext cx="995429" cy="1132490"/>
                <a:chOff x="6472904" y="990602"/>
                <a:chExt cx="4277079" cy="4043857"/>
              </a:xfrm>
            </p:grpSpPr>
            <p:sp>
              <p:nvSpPr>
                <p:cNvPr id="32" name="Прямоугольник 31">
                  <a:extLst>
                    <a:ext uri="{FF2B5EF4-FFF2-40B4-BE49-F238E27FC236}">
                      <a16:creationId xmlns:a16="http://schemas.microsoft.com/office/drawing/2014/main" id="{D3354BE8-E1F4-4636-B0F7-F461D90D041D}"/>
                    </a:ext>
                  </a:extLst>
                </p:cNvPr>
                <p:cNvSpPr/>
                <p:nvPr/>
              </p:nvSpPr>
              <p:spPr>
                <a:xfrm>
                  <a:off x="6472904" y="990602"/>
                  <a:ext cx="4277079" cy="4043852"/>
                </a:xfrm>
                <a:prstGeom prst="rect">
                  <a:avLst/>
                </a:prstGeom>
                <a:solidFill>
                  <a:schemeClr val="tx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600"/>
                </a:p>
              </p:txBody>
            </p:sp>
            <p:sp>
              <p:nvSpPr>
                <p:cNvPr id="33" name="Прямоугольник 32">
                  <a:extLst>
                    <a:ext uri="{FF2B5EF4-FFF2-40B4-BE49-F238E27FC236}">
                      <a16:creationId xmlns:a16="http://schemas.microsoft.com/office/drawing/2014/main" id="{99A1B71A-2BC7-44ED-A4F2-3DF92FAA3C13}"/>
                    </a:ext>
                  </a:extLst>
                </p:cNvPr>
                <p:cNvSpPr/>
                <p:nvPr/>
              </p:nvSpPr>
              <p:spPr>
                <a:xfrm>
                  <a:off x="6642217" y="1109030"/>
                  <a:ext cx="4053635" cy="3925429"/>
                </a:xfrm>
                <a:prstGeom prst="rect">
                  <a:avLst/>
                </a:prstGeom>
                <a:solidFill>
                  <a:schemeClr val="tx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600"/>
                </a:p>
              </p:txBody>
            </p:sp>
          </p:grp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571A1632-7C67-444E-9E3C-F70970C4A3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96" b="9345"/>
              <a:stretch/>
            </p:blipFill>
            <p:spPr>
              <a:xfrm>
                <a:off x="3713221" y="1369580"/>
                <a:ext cx="872563" cy="99075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06480741-A0AD-4E87-BD82-6A1BC2129E27}"/>
              </a:ext>
            </a:extLst>
          </p:cNvPr>
          <p:cNvGrpSpPr/>
          <p:nvPr/>
        </p:nvGrpSpPr>
        <p:grpSpPr>
          <a:xfrm>
            <a:off x="5954393" y="3693827"/>
            <a:ext cx="949002" cy="1132489"/>
            <a:chOff x="788199" y="2763130"/>
            <a:chExt cx="1273007" cy="1461468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984F9DF1-FB27-4762-9E55-BB8BDC338409}"/>
                </a:ext>
              </a:extLst>
            </p:cNvPr>
            <p:cNvGrpSpPr/>
            <p:nvPr/>
          </p:nvGrpSpPr>
          <p:grpSpPr>
            <a:xfrm>
              <a:off x="788199" y="2763130"/>
              <a:ext cx="1273007" cy="1461468"/>
              <a:chOff x="6472904" y="990602"/>
              <a:chExt cx="5469755" cy="5218560"/>
            </a:xfrm>
          </p:grpSpPr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817626BA-F455-4B57-BE57-1F3C9950959D}"/>
                  </a:ext>
                </a:extLst>
              </p:cNvPr>
              <p:cNvSpPr/>
              <p:nvPr/>
            </p:nvSpPr>
            <p:spPr>
              <a:xfrm>
                <a:off x="6472904" y="990602"/>
                <a:ext cx="5300444" cy="5100134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017D1A4C-9DD1-47C2-A58E-55BD932458E7}"/>
                  </a:ext>
                </a:extLst>
              </p:cNvPr>
              <p:cNvSpPr/>
              <p:nvPr/>
            </p:nvSpPr>
            <p:spPr>
              <a:xfrm>
                <a:off x="6642214" y="1109027"/>
                <a:ext cx="5300445" cy="5100135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52B67D4-4E26-4A81-9966-D75D574B82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0" t="16511" r="26051" b="27650"/>
            <a:stretch/>
          </p:blipFill>
          <p:spPr>
            <a:xfrm>
              <a:off x="892840" y="2901021"/>
              <a:ext cx="1094673" cy="12188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EFD6A319-DBD9-49EC-B089-151F2C71668F}"/>
              </a:ext>
            </a:extLst>
          </p:cNvPr>
          <p:cNvGrpSpPr/>
          <p:nvPr/>
        </p:nvGrpSpPr>
        <p:grpSpPr>
          <a:xfrm>
            <a:off x="5933181" y="4995022"/>
            <a:ext cx="970214" cy="1106789"/>
            <a:chOff x="4857614" y="4013142"/>
            <a:chExt cx="1273007" cy="1461468"/>
          </a:xfrm>
        </p:grpSpPr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B68B020F-5979-4EA9-9A67-A6B44E255965}"/>
                </a:ext>
              </a:extLst>
            </p:cNvPr>
            <p:cNvGrpSpPr/>
            <p:nvPr/>
          </p:nvGrpSpPr>
          <p:grpSpPr>
            <a:xfrm>
              <a:off x="4857614" y="4013142"/>
              <a:ext cx="1273007" cy="1461468"/>
              <a:chOff x="6472904" y="990602"/>
              <a:chExt cx="5469755" cy="5218560"/>
            </a:xfrm>
          </p:grpSpPr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E7EEF8F8-00AB-4C12-B183-5D6BEDECB57F}"/>
                  </a:ext>
                </a:extLst>
              </p:cNvPr>
              <p:cNvSpPr/>
              <p:nvPr/>
            </p:nvSpPr>
            <p:spPr>
              <a:xfrm>
                <a:off x="6472904" y="990602"/>
                <a:ext cx="5300444" cy="5100134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06111C5D-3C55-4A80-8DB8-77D8F8F0E858}"/>
                  </a:ext>
                </a:extLst>
              </p:cNvPr>
              <p:cNvSpPr/>
              <p:nvPr/>
            </p:nvSpPr>
            <p:spPr>
              <a:xfrm>
                <a:off x="6642214" y="1109027"/>
                <a:ext cx="5300445" cy="5100135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C3E1F60-5E45-4FE4-B65C-F92C5CED1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65" t="19158" r="21178" b="32837"/>
            <a:stretch/>
          </p:blipFill>
          <p:spPr>
            <a:xfrm>
              <a:off x="4951744" y="4175507"/>
              <a:ext cx="1137391" cy="11082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712029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D7E301-63E0-422B-99E7-7780F5D3FA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Международная статистическая классификация болезней и проблем, связанных со здоровьем, </a:t>
            </a:r>
            <a:br>
              <a:rPr lang="ru-RU" sz="2400" dirty="0"/>
            </a:br>
            <a:r>
              <a:rPr lang="ru-RU" sz="2400" dirty="0"/>
              <a:t>одиннадцатого пересмотра</a:t>
            </a:r>
          </a:p>
        </p:txBody>
      </p:sp>
    </p:spTree>
    <p:extLst>
      <p:ext uri="{BB962C8B-B14F-4D97-AF65-F5344CB8AC3E}">
        <p14:creationId xmlns:p14="http://schemas.microsoft.com/office/powerpoint/2010/main" val="1641960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312C65E-F0A2-4EDF-81D4-14B69D069377}"/>
              </a:ext>
            </a:extLst>
          </p:cNvPr>
          <p:cNvSpPr/>
          <p:nvPr/>
        </p:nvSpPr>
        <p:spPr>
          <a:xfrm>
            <a:off x="10188867" y="3413397"/>
            <a:ext cx="1563922" cy="9459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9883D64-AAC8-4E0B-AACB-724E417097E0}"/>
              </a:ext>
            </a:extLst>
          </p:cNvPr>
          <p:cNvSpPr/>
          <p:nvPr/>
        </p:nvSpPr>
        <p:spPr>
          <a:xfrm>
            <a:off x="10129983" y="996311"/>
            <a:ext cx="1619105" cy="21419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3E49738-C466-46D1-A7BE-2B0F69A6F95F}"/>
              </a:ext>
            </a:extLst>
          </p:cNvPr>
          <p:cNvSpPr/>
          <p:nvPr/>
        </p:nvSpPr>
        <p:spPr>
          <a:xfrm>
            <a:off x="605364" y="4743624"/>
            <a:ext cx="1055077" cy="165029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57D6283-8384-4A82-A006-54544DF3AB79}"/>
              </a:ext>
            </a:extLst>
          </p:cNvPr>
          <p:cNvSpPr/>
          <p:nvPr/>
        </p:nvSpPr>
        <p:spPr>
          <a:xfrm>
            <a:off x="613179" y="2818813"/>
            <a:ext cx="1055077" cy="165029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B4B6855-3884-40CF-9248-44F117C97228}"/>
              </a:ext>
            </a:extLst>
          </p:cNvPr>
          <p:cNvSpPr/>
          <p:nvPr/>
        </p:nvSpPr>
        <p:spPr>
          <a:xfrm>
            <a:off x="617415" y="914400"/>
            <a:ext cx="1055077" cy="165029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6AF83-EBA2-4E91-97DA-79CA29D9F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200" dirty="0"/>
              <a:t>Нормативное регулирование внедрения МКБ-11 в Российской Федерации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84A2299-FE78-442D-933D-04C9D865B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2630BC-C6F3-49A4-A8C7-F2922C3D71A1}" type="slidenum">
              <a:rPr lang="ru-RU" altLang="ru-RU" smtClean="0"/>
              <a:pPr>
                <a:defRPr/>
              </a:pPr>
              <a:t>3</a:t>
            </a:fld>
            <a:endParaRPr lang="ru-RU" alt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33A1A64-F8FE-4D9D-ACE5-36856173732E}"/>
              </a:ext>
            </a:extLst>
          </p:cNvPr>
          <p:cNvSpPr/>
          <p:nvPr/>
        </p:nvSpPr>
        <p:spPr>
          <a:xfrm>
            <a:off x="2294811" y="992886"/>
            <a:ext cx="7200800" cy="836579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400" dirty="0">
                <a:solidFill>
                  <a:srgbClr val="49443F"/>
                </a:solidFill>
                <a:latin typeface="+mj-lt"/>
              </a:rPr>
              <a:t>Резолюция 72-ой сессии </a:t>
            </a:r>
            <a:r>
              <a:rPr lang="ru-RU" sz="1400" dirty="0">
                <a:solidFill>
                  <a:srgbClr val="FF0000"/>
                </a:solidFill>
                <a:latin typeface="+mj-lt"/>
              </a:rPr>
              <a:t>Всемирной ассамблеи здравоохранения </a:t>
            </a:r>
            <a:r>
              <a:rPr lang="ru-RU" sz="1400" dirty="0">
                <a:solidFill>
                  <a:srgbClr val="49443F"/>
                </a:solidFill>
                <a:latin typeface="+mj-lt"/>
              </a:rPr>
              <a:t>28 мая 2019 г. - Российская Федерация на 72-ой сессии ВАЗ выразила готовность способствовать ВОЗ </a:t>
            </a:r>
            <a:br>
              <a:rPr lang="ru-RU" sz="1400" dirty="0">
                <a:solidFill>
                  <a:srgbClr val="49443F"/>
                </a:solidFill>
                <a:latin typeface="+mj-lt"/>
              </a:rPr>
            </a:br>
            <a:r>
              <a:rPr lang="ru-RU" sz="1400" dirty="0">
                <a:solidFill>
                  <a:srgbClr val="49443F"/>
                </a:solidFill>
                <a:latin typeface="+mj-lt"/>
              </a:rPr>
              <a:t>в адаптации перевода на русский язык  и внедрении</a:t>
            </a:r>
            <a:r>
              <a:rPr lang="en-US" sz="1400" dirty="0">
                <a:solidFill>
                  <a:srgbClr val="49443F"/>
                </a:solidFill>
                <a:latin typeface="+mj-lt"/>
              </a:rPr>
              <a:t> </a:t>
            </a:r>
            <a:r>
              <a:rPr lang="ru-RU" sz="1400" dirty="0">
                <a:solidFill>
                  <a:srgbClr val="49443F"/>
                </a:solidFill>
                <a:latin typeface="+mj-lt"/>
              </a:rPr>
              <a:t>МКБ-11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F3B418-5D9D-4F73-BFB8-3C9761F8E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4" y="981075"/>
            <a:ext cx="1146698" cy="165029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6937BE1-6024-288F-F1B9-647FEB9DC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3499" y="1056218"/>
            <a:ext cx="1622362" cy="213484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F46C434-38BE-47F1-9E54-629FE984D2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69"/>
          <a:stretch/>
        </p:blipFill>
        <p:spPr>
          <a:xfrm>
            <a:off x="439211" y="2885488"/>
            <a:ext cx="1149895" cy="167086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907F98-4442-45E4-BEB5-99421E551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499" y="3468298"/>
            <a:ext cx="1624349" cy="9459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52AC75-1046-4265-8A30-159652FE3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218" y="4810474"/>
            <a:ext cx="1141888" cy="1606201"/>
          </a:xfrm>
          <a:prstGeom prst="rect">
            <a:avLst/>
          </a:prstGeom>
        </p:spPr>
      </p:pic>
      <p:sp>
        <p:nvSpPr>
          <p:cNvPr id="22" name="Свиток: горизонтальный 21">
            <a:extLst>
              <a:ext uri="{FF2B5EF4-FFF2-40B4-BE49-F238E27FC236}">
                <a16:creationId xmlns:a16="http://schemas.microsoft.com/office/drawing/2014/main" id="{13E8E310-CED9-4BE8-89F7-7AA9903B2F24}"/>
              </a:ext>
            </a:extLst>
          </p:cNvPr>
          <p:cNvSpPr/>
          <p:nvPr/>
        </p:nvSpPr>
        <p:spPr>
          <a:xfrm>
            <a:off x="2294811" y="1937101"/>
            <a:ext cx="7200800" cy="1389114"/>
          </a:xfrm>
          <a:prstGeom prst="horizontalScroll">
            <a:avLst/>
          </a:prstGeom>
          <a:solidFill>
            <a:schemeClr val="tx2"/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+mj-lt"/>
              </a:rPr>
              <a:t>Приказ Минздрава России </a:t>
            </a:r>
            <a:r>
              <a:rPr lang="ru-RU" sz="1400" dirty="0">
                <a:solidFill>
                  <a:srgbClr val="49443F"/>
                </a:solidFill>
                <a:latin typeface="+mj-lt"/>
              </a:rPr>
              <a:t>от 22.04.2021 № 385 </a:t>
            </a:r>
          </a:p>
          <a:p>
            <a:pPr algn="ctr"/>
            <a:r>
              <a:rPr lang="ru-RU" sz="1400" dirty="0">
                <a:solidFill>
                  <a:srgbClr val="49443F"/>
                </a:solidFill>
                <a:latin typeface="+mj-lt"/>
              </a:rPr>
              <a:t>«О создании Межведомственной рабочей группы по внедрению Международной статистической классификации болезней и проблем, связанных со здоровьем одиннадцатого пересмотра на территории Российской Федерации»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29F2BB5-72FB-45F2-8746-855613B8D625}"/>
              </a:ext>
            </a:extLst>
          </p:cNvPr>
          <p:cNvSpPr/>
          <p:nvPr/>
        </p:nvSpPr>
        <p:spPr>
          <a:xfrm>
            <a:off x="2294811" y="3482137"/>
            <a:ext cx="7200800" cy="598333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400" dirty="0">
                <a:solidFill>
                  <a:srgbClr val="FF0000"/>
                </a:solidFill>
                <a:latin typeface="+mj-lt"/>
              </a:rPr>
              <a:t>Распоряжение</a:t>
            </a:r>
            <a:r>
              <a:rPr lang="ru-RU" sz="1400" dirty="0">
                <a:solidFill>
                  <a:srgbClr val="49443F"/>
                </a:solidFill>
                <a:latin typeface="+mj-lt"/>
              </a:rPr>
              <a:t> Правительства Российской Федерации от 15.10.2021 №2900-р </a:t>
            </a:r>
          </a:p>
        </p:txBody>
      </p:sp>
      <p:sp>
        <p:nvSpPr>
          <p:cNvPr id="24" name="Свиток: горизонтальный 23">
            <a:extLst>
              <a:ext uri="{FF2B5EF4-FFF2-40B4-BE49-F238E27FC236}">
                <a16:creationId xmlns:a16="http://schemas.microsoft.com/office/drawing/2014/main" id="{9A8C14D3-0CF4-4DF1-B2C3-6479040C116E}"/>
              </a:ext>
            </a:extLst>
          </p:cNvPr>
          <p:cNvSpPr/>
          <p:nvPr/>
        </p:nvSpPr>
        <p:spPr>
          <a:xfrm>
            <a:off x="2294811" y="4207694"/>
            <a:ext cx="7200800" cy="1347697"/>
          </a:xfrm>
          <a:prstGeom prst="horizontalScroll">
            <a:avLst/>
          </a:prstGeom>
          <a:solidFill>
            <a:schemeClr val="tx2"/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+mj-lt"/>
              </a:rPr>
              <a:t>Ведомственный проект </a:t>
            </a:r>
            <a:r>
              <a:rPr lang="ru-RU" sz="1400" dirty="0">
                <a:solidFill>
                  <a:srgbClr val="49443F"/>
                </a:solidFill>
                <a:latin typeface="+mj-lt"/>
              </a:rPr>
              <a:t>«Внедрение Международной статистической классификации болезней и проблем, связанных со здоровьем, одиннадцатого пересмотра (МКБ-11) </a:t>
            </a:r>
            <a:br>
              <a:rPr lang="ru-RU" sz="1400" dirty="0">
                <a:solidFill>
                  <a:srgbClr val="49443F"/>
                </a:solidFill>
                <a:latin typeface="+mj-lt"/>
              </a:rPr>
            </a:br>
            <a:r>
              <a:rPr lang="ru-RU" sz="1400" dirty="0">
                <a:solidFill>
                  <a:srgbClr val="49443F"/>
                </a:solidFill>
                <a:latin typeface="+mj-lt"/>
              </a:rPr>
              <a:t>на территории Российской Федерации» (2022-2024 гг.)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4AD6C2D-6E31-4E5A-8101-784277BDF858}"/>
              </a:ext>
            </a:extLst>
          </p:cNvPr>
          <p:cNvSpPr/>
          <p:nvPr/>
        </p:nvSpPr>
        <p:spPr>
          <a:xfrm>
            <a:off x="2294811" y="5728677"/>
            <a:ext cx="7200800" cy="687998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dirty="0">
                <a:solidFill>
                  <a:srgbClr val="FF0000"/>
                </a:solidFill>
                <a:latin typeface="+mj-lt"/>
              </a:rPr>
              <a:t>Поручение </a:t>
            </a:r>
            <a:r>
              <a:rPr lang="ru-RU" sz="1600" dirty="0">
                <a:solidFill>
                  <a:srgbClr val="49443F"/>
                </a:solidFill>
                <a:latin typeface="+mj-lt"/>
              </a:rPr>
              <a:t>Министра</a:t>
            </a:r>
            <a:r>
              <a:rPr lang="ru-RU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1600" dirty="0">
                <a:solidFill>
                  <a:srgbClr val="49443F"/>
                </a:solidFill>
                <a:latin typeface="+mj-lt"/>
              </a:rPr>
              <a:t>здравоохранения Российской Федерации </a:t>
            </a:r>
            <a:br>
              <a:rPr lang="ru-RU" sz="1600" dirty="0">
                <a:solidFill>
                  <a:srgbClr val="49443F"/>
                </a:solidFill>
                <a:latin typeface="+mj-lt"/>
              </a:rPr>
            </a:br>
            <a:r>
              <a:rPr lang="ru-RU" sz="1600" dirty="0">
                <a:solidFill>
                  <a:srgbClr val="49443F"/>
                </a:solidFill>
                <a:latin typeface="+mj-lt"/>
              </a:rPr>
              <a:t>от 30.12.2021 № 137</a:t>
            </a:r>
          </a:p>
        </p:txBody>
      </p:sp>
    </p:spTree>
    <p:extLst>
      <p:ext uri="{BB962C8B-B14F-4D97-AF65-F5344CB8AC3E}">
        <p14:creationId xmlns:p14="http://schemas.microsoft.com/office/powerpoint/2010/main" val="2283257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FC58ED5-D5FF-47B4-878F-1398E45C228B}"/>
              </a:ext>
            </a:extLst>
          </p:cNvPr>
          <p:cNvSpPr/>
          <p:nvPr/>
        </p:nvSpPr>
        <p:spPr>
          <a:xfrm>
            <a:off x="8484678" y="4551961"/>
            <a:ext cx="3044443" cy="1660614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EDED4DB-2D97-4C62-862E-0A153D436A92}"/>
              </a:ext>
            </a:extLst>
          </p:cNvPr>
          <p:cNvSpPr/>
          <p:nvPr/>
        </p:nvSpPr>
        <p:spPr>
          <a:xfrm>
            <a:off x="8484678" y="2173999"/>
            <a:ext cx="3044440" cy="1660614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FDFBE1CA-BB2E-4DA3-B8EA-09E541638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Взаимодействие с ВОЗ в части внедрения МКБ-11 в Российской Федерации*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7F71548-1109-4004-A16D-5F0C40EA5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2630BC-C6F3-49A4-A8C7-F2922C3D71A1}" type="slidenum">
              <a:rPr lang="ru-RU" altLang="ru-RU" smtClean="0"/>
              <a:pPr>
                <a:defRPr/>
              </a:pPr>
              <a:t>4</a:t>
            </a:fld>
            <a:endParaRPr lang="ru-RU" alt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1BA81E-AF1B-4048-9709-28AF43F91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814" y="1443221"/>
            <a:ext cx="3688371" cy="18818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A5FFFF-9445-4AEB-B5AE-B1E21FE21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813" y="4061720"/>
            <a:ext cx="3688371" cy="1881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0EA84FE-441A-4826-93F0-531565CDD20B}"/>
              </a:ext>
            </a:extLst>
          </p:cNvPr>
          <p:cNvSpPr txBox="1"/>
          <p:nvPr/>
        </p:nvSpPr>
        <p:spPr>
          <a:xfrm>
            <a:off x="8664278" y="2443957"/>
            <a:ext cx="2694778" cy="113007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171450" lvl="0" indent="-17145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  <a:t>Технический перевод на русский язык МКБ-11 и его адаптация к практике российского здравоохранения</a:t>
            </a:r>
          </a:p>
          <a:p>
            <a:pPr marL="171450" lvl="0" indent="-17145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  <a:t>Размещение на технической платформе ВОЗ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68D3AD-7B4C-490A-AA8C-5B502F87D75F}"/>
              </a:ext>
            </a:extLst>
          </p:cNvPr>
          <p:cNvSpPr txBox="1"/>
          <p:nvPr/>
        </p:nvSpPr>
        <p:spPr>
          <a:xfrm>
            <a:off x="8664278" y="4826191"/>
            <a:ext cx="2694778" cy="10507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171450" lvl="0" indent="-17145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  <a:t>Срез размещенного </a:t>
            </a:r>
            <a:b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  <a:t>на технической платформе ВОЗ перевода на русский язык МКБ-11 </a:t>
            </a:r>
          </a:p>
          <a:p>
            <a:pPr marL="171450" lvl="0" indent="-17145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  <a:t>Размещение релиза </a:t>
            </a:r>
            <a:b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  <a:t>на русском языке МКБ-11 </a:t>
            </a:r>
            <a:b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  <a:t>на платформе ВОЗ </a:t>
            </a:r>
            <a:b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  <a:t>(1-ый релиз – февраль 2023)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FAD8B6-DBD0-427E-95DC-59B013B2A0AD}"/>
              </a:ext>
            </a:extLst>
          </p:cNvPr>
          <p:cNvSpPr txBox="1"/>
          <p:nvPr/>
        </p:nvSpPr>
        <p:spPr>
          <a:xfrm>
            <a:off x="391434" y="6281381"/>
            <a:ext cx="11800566" cy="2562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00000"/>
              </a:buClr>
            </a:pPr>
            <a:r>
              <a:rPr lang="ru-RU" sz="1350" dirty="0">
                <a:cs typeface="Arial" panose="020B0604020202020204" pitchFamily="34" charset="0"/>
              </a:rPr>
              <a:t>* На базе ФГБУ «ЦНИИОИЗ» Минздрава России создан Федеральный консультативно-методический центр по переходу на МКБ-11 в Российской Федерации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785723B-6D54-405E-A6C6-04E03168D702}"/>
              </a:ext>
            </a:extLst>
          </p:cNvPr>
          <p:cNvSpPr/>
          <p:nvPr/>
        </p:nvSpPr>
        <p:spPr>
          <a:xfrm>
            <a:off x="8484676" y="981075"/>
            <a:ext cx="3044443" cy="1192923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ФГБУ «ЦНИИОИЗ» </a:t>
            </a:r>
            <a:br>
              <a:rPr lang="ru-RU" sz="1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и 23 экспертные подгруппы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(</a:t>
            </a:r>
            <a:r>
              <a:rPr lang="en-US" sz="1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&gt; </a:t>
            </a:r>
            <a:r>
              <a:rPr lang="ru-RU" sz="1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400 экспертов НМИЦ, ФГБУ и др.) </a:t>
            </a:r>
            <a:br>
              <a:rPr lang="ru-RU" sz="1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под руководством ГВС МЗ РФ, </a:t>
            </a:r>
            <a:br>
              <a:rPr lang="ru-RU" sz="1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отв. в МЗ РФ – В.С. Фисенко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2AB8B20-7E6D-4BA1-BCD9-596A95799C89}"/>
              </a:ext>
            </a:extLst>
          </p:cNvPr>
          <p:cNvSpPr/>
          <p:nvPr/>
        </p:nvSpPr>
        <p:spPr>
          <a:xfrm>
            <a:off x="8484677" y="4057720"/>
            <a:ext cx="3044444" cy="49851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ВОЗ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3D7B0BED-3D80-4C48-A35C-2B3DF20F49EE}"/>
              </a:ext>
            </a:extLst>
          </p:cNvPr>
          <p:cNvGrpSpPr/>
          <p:nvPr/>
        </p:nvGrpSpPr>
        <p:grpSpPr>
          <a:xfrm>
            <a:off x="492807" y="1641421"/>
            <a:ext cx="3044445" cy="3575158"/>
            <a:chOff x="455500" y="981075"/>
            <a:chExt cx="3044445" cy="3575158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88EA166F-30D7-453E-B8A6-A9737EBFF1A1}"/>
                </a:ext>
              </a:extLst>
            </p:cNvPr>
            <p:cNvSpPr/>
            <p:nvPr/>
          </p:nvSpPr>
          <p:spPr>
            <a:xfrm>
              <a:off x="455501" y="981075"/>
              <a:ext cx="3044444" cy="119456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ФГБУ «ЦНИИОИЗ»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br>
                <a:rPr lang="ru-RU" sz="1200" dirty="0">
                  <a:solidFill>
                    <a:schemeClr val="tx1"/>
                  </a:solidFill>
                  <a:latin typeface="+mj-lt"/>
                </a:rPr>
              </a:b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и 23 экспертные подгруппы </a:t>
              </a:r>
            </a:p>
            <a:p>
              <a:pPr algn="ctr"/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(</a:t>
              </a:r>
              <a:r>
                <a:rPr lang="en-US" sz="1200" dirty="0">
                  <a:solidFill>
                    <a:schemeClr val="tx1"/>
                  </a:solidFill>
                  <a:latin typeface="+mj-lt"/>
                </a:rPr>
                <a:t>&gt; 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400 экспертов НМИЦ, ФГБУ и др.) </a:t>
              </a:r>
              <a:br>
                <a:rPr lang="ru-RU" sz="1200" dirty="0">
                  <a:solidFill>
                    <a:schemeClr val="tx1"/>
                  </a:solidFill>
                  <a:latin typeface="+mj-lt"/>
                </a:rPr>
              </a:b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под руководством ГВС МЗ РФ, </a:t>
              </a:r>
              <a:br>
                <a:rPr lang="ru-RU" sz="1200" dirty="0">
                  <a:solidFill>
                    <a:schemeClr val="tx1"/>
                  </a:solidFill>
                  <a:latin typeface="+mj-lt"/>
                </a:rPr>
              </a:b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отв. в МЗ РФ – В.С. Фисенко</a:t>
              </a: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FBF04F5-166B-489F-A0A4-9E27AABAD8AC}"/>
                </a:ext>
              </a:extLst>
            </p:cNvPr>
            <p:cNvSpPr/>
            <p:nvPr/>
          </p:nvSpPr>
          <p:spPr>
            <a:xfrm>
              <a:off x="455500" y="2173998"/>
              <a:ext cx="3044443" cy="2382235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05E4C5-159A-4E3F-AEAE-04462C7F5D51}"/>
                </a:ext>
              </a:extLst>
            </p:cNvPr>
            <p:cNvSpPr txBox="1"/>
            <p:nvPr/>
          </p:nvSpPr>
          <p:spPr>
            <a:xfrm>
              <a:off x="662879" y="2435154"/>
              <a:ext cx="2697376" cy="17512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C00000"/>
                </a:buClr>
              </a:pPr>
              <a:r>
                <a:rPr lang="ru-RU" sz="1200" b="1" dirty="0">
                  <a:solidFill>
                    <a:schemeClr val="accent2">
                      <a:lumMod val="75000"/>
                    </a:schemeClr>
                  </a:solidFill>
                  <a:latin typeface="+mj-lt"/>
                </a:rPr>
                <a:t>В настоящий момент проводится работа по:</a:t>
              </a:r>
            </a:p>
            <a:p>
              <a:pPr marL="171450" indent="-17145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ü"/>
              </a:pPr>
              <a:r>
                <a:rPr lang="ru-RU" sz="1200" dirty="0">
                  <a:solidFill>
                    <a:schemeClr val="tx1"/>
                  </a:solidFill>
                  <a:cs typeface="Arial" panose="020B0604020202020204" pitchFamily="34" charset="0"/>
                </a:rPr>
                <a:t>Верификации </a:t>
              </a:r>
              <a:br>
                <a:rPr lang="ru-RU" sz="1200" dirty="0">
                  <a:solidFill>
                    <a:schemeClr val="tx1"/>
                  </a:solidFill>
                  <a:cs typeface="Arial" panose="020B0604020202020204" pitchFamily="34" charset="0"/>
                </a:rPr>
              </a:br>
              <a:r>
                <a:rPr lang="ru-RU" sz="1200" dirty="0">
                  <a:solidFill>
                    <a:schemeClr val="tx1"/>
                  </a:solidFill>
                  <a:cs typeface="Arial" panose="020B0604020202020204" pitchFamily="34" charset="0"/>
                </a:rPr>
                <a:t>и инспектированию размещенного релиза МКБ-11 на русском языке </a:t>
              </a:r>
              <a:br>
                <a:rPr lang="ru-RU" sz="1200" dirty="0">
                  <a:solidFill>
                    <a:schemeClr val="tx1"/>
                  </a:solidFill>
                  <a:cs typeface="Arial" panose="020B0604020202020204" pitchFamily="34" charset="0"/>
                </a:rPr>
              </a:br>
              <a:r>
                <a:rPr lang="ru-RU" sz="1200" dirty="0">
                  <a:solidFill>
                    <a:schemeClr val="tx1"/>
                  </a:solidFill>
                  <a:cs typeface="Arial" panose="020B0604020202020204" pitchFamily="34" charset="0"/>
                </a:rPr>
                <a:t>на платформе ВОЗ</a:t>
              </a:r>
              <a:endParaRPr lang="ru-RU" sz="1200" dirty="0">
                <a:solidFill>
                  <a:schemeClr val="tx1"/>
                </a:solidFill>
              </a:endParaRPr>
            </a:p>
            <a:p>
              <a:pPr marL="171450" lvl="0" indent="-17145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ü"/>
              </a:pPr>
              <a:r>
                <a:rPr lang="ru-RU" sz="1200" dirty="0">
                  <a:solidFill>
                    <a:schemeClr val="tx1"/>
                  </a:solidFill>
                  <a:cs typeface="Arial" panose="020B0604020202020204" pitchFamily="34" charset="0"/>
                </a:rPr>
                <a:t>Переводу на русский язык обновлений и дополнений МКБ-11, формируемых ВОЗ </a:t>
              </a: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AE1315-8557-4DD2-9BC6-215321BA6D7B}"/>
              </a:ext>
            </a:extLst>
          </p:cNvPr>
          <p:cNvSpPr/>
          <p:nvPr/>
        </p:nvSpPr>
        <p:spPr>
          <a:xfrm>
            <a:off x="3843444" y="868222"/>
            <a:ext cx="4505106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500" dirty="0">
                <a:latin typeface="+mj-lt"/>
              </a:rPr>
              <a:t>Техническая платформа ВОЗ </a:t>
            </a:r>
            <a:br>
              <a:rPr lang="ru-RU" sz="1500" dirty="0">
                <a:latin typeface="+mj-lt"/>
              </a:rPr>
            </a:br>
            <a:r>
              <a:rPr lang="ru-RU" sz="1250" dirty="0">
                <a:latin typeface="+mj-lt"/>
              </a:rPr>
              <a:t>(доступ исключительно у ФГБУ «ЦНИИОИЗ» Минздрава России) 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8983465-F809-445F-B489-E3D3C34D8341}"/>
              </a:ext>
            </a:extLst>
          </p:cNvPr>
          <p:cNvSpPr/>
          <p:nvPr/>
        </p:nvSpPr>
        <p:spPr>
          <a:xfrm>
            <a:off x="4251813" y="3542527"/>
            <a:ext cx="3688369" cy="493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500" dirty="0">
                <a:latin typeface="+mj-lt"/>
              </a:rPr>
              <a:t>Открытая платформа ВОЗ</a:t>
            </a:r>
          </a:p>
          <a:p>
            <a:pPr algn="ctr">
              <a:lnSpc>
                <a:spcPct val="90000"/>
              </a:lnSpc>
            </a:pPr>
            <a:r>
              <a:rPr lang="ru-RU" sz="1400" dirty="0">
                <a:latin typeface="+mj-lt"/>
              </a:rPr>
              <a:t> (свободный доступ)</a:t>
            </a:r>
          </a:p>
        </p:txBody>
      </p:sp>
      <p:cxnSp>
        <p:nvCxnSpPr>
          <p:cNvPr id="10" name="Соединитель: изогнутый 9">
            <a:extLst>
              <a:ext uri="{FF2B5EF4-FFF2-40B4-BE49-F238E27FC236}">
                <a16:creationId xmlns:a16="http://schemas.microsoft.com/office/drawing/2014/main" id="{951DE72B-2C5A-4DE2-A22F-F781EEF37F83}"/>
              </a:ext>
            </a:extLst>
          </p:cNvPr>
          <p:cNvCxnSpPr>
            <a:cxnSpLocks/>
          </p:cNvCxnSpPr>
          <p:nvPr/>
        </p:nvCxnSpPr>
        <p:spPr>
          <a:xfrm flipH="1">
            <a:off x="8095882" y="2379247"/>
            <a:ext cx="1" cy="2618499"/>
          </a:xfrm>
          <a:prstGeom prst="curvedConnector3">
            <a:avLst>
              <a:gd name="adj1" fmla="val -2286000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оединитель: изогнутый 11">
            <a:extLst>
              <a:ext uri="{FF2B5EF4-FFF2-40B4-BE49-F238E27FC236}">
                <a16:creationId xmlns:a16="http://schemas.microsoft.com/office/drawing/2014/main" id="{54E945CD-A293-4DDB-8F8F-5C98B13E1A88}"/>
              </a:ext>
            </a:extLst>
          </p:cNvPr>
          <p:cNvCxnSpPr>
            <a:cxnSpLocks/>
          </p:cNvCxnSpPr>
          <p:nvPr/>
        </p:nvCxnSpPr>
        <p:spPr>
          <a:xfrm rot="10800000" flipH="1">
            <a:off x="4081747" y="2379247"/>
            <a:ext cx="1" cy="2618499"/>
          </a:xfrm>
          <a:prstGeom prst="curvedConnector3">
            <a:avLst>
              <a:gd name="adj1" fmla="val -2286000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522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9B3B1-6956-4E97-ACD8-45E2B503D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Технические платформы МКБ-11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BE62CA8-EA9D-4C55-86FA-7AE2138A2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2630BC-C6F3-49A4-A8C7-F2922C3D71A1}" type="slidenum">
              <a:rPr lang="ru-RU" altLang="ru-RU" smtClean="0"/>
              <a:pPr>
                <a:defRPr/>
              </a:pPr>
              <a:t>5</a:t>
            </a:fld>
            <a:endParaRPr lang="ru-RU" alt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27B975-23D0-4B56-833D-D2FC4B60BFC0}"/>
              </a:ext>
            </a:extLst>
          </p:cNvPr>
          <p:cNvSpPr txBox="1"/>
          <p:nvPr/>
        </p:nvSpPr>
        <p:spPr>
          <a:xfrm>
            <a:off x="442913" y="5005251"/>
            <a:ext cx="10001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Получен доступ к англоязычной версии </a:t>
            </a:r>
            <a:r>
              <a:rPr lang="en-US" sz="1400" dirty="0"/>
              <a:t>Foundation Component</a:t>
            </a:r>
            <a:r>
              <a:rPr lang="ru-RU" sz="1400" dirty="0"/>
              <a:t> (Базового компонента)</a:t>
            </a:r>
          </a:p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Разработана модель локализации МКБ-11 в Российской Федерации на основе платформенного решения</a:t>
            </a:r>
          </a:p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Доработан функционал в части «декодирования» (разработка РФ)</a:t>
            </a:r>
          </a:p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Размещены справочники МКБ-11 по классам болезней на портале ФРНСИ Минздрава России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DDA8A8-6434-464E-8266-4CB15D55C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1415932"/>
            <a:ext cx="5256848" cy="32705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35A04CF-78D3-4713-A7CA-948457E81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403432"/>
            <a:ext cx="5805488" cy="32830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411708-9D7D-4E98-9580-83E7ACD4B898}"/>
              </a:ext>
            </a:extLst>
          </p:cNvPr>
          <p:cNvSpPr txBox="1"/>
          <p:nvPr/>
        </p:nvSpPr>
        <p:spPr>
          <a:xfrm>
            <a:off x="442913" y="6155065"/>
            <a:ext cx="10204912" cy="26161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+mj-lt"/>
              </a:rPr>
              <a:t>Разработано в Российской Федерации аналогичное ВОЗ решение по возможности кодирования заболеваемости и смертности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B409A4-0B80-4DCF-B913-33CE0FB711EA}"/>
              </a:ext>
            </a:extLst>
          </p:cNvPr>
          <p:cNvSpPr txBox="1"/>
          <p:nvPr/>
        </p:nvSpPr>
        <p:spPr>
          <a:xfrm>
            <a:off x="442913" y="97927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5"/>
                </a:solidFill>
                <a:latin typeface="+mj-lt"/>
              </a:rPr>
              <a:t>Решение ВОЗ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E569BE-21C6-4915-8D7F-3C8A88E752B4}"/>
              </a:ext>
            </a:extLst>
          </p:cNvPr>
          <p:cNvSpPr txBox="1"/>
          <p:nvPr/>
        </p:nvSpPr>
        <p:spPr>
          <a:xfrm>
            <a:off x="5943600" y="964767"/>
            <a:ext cx="34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5"/>
                </a:solidFill>
                <a:latin typeface="+mj-lt"/>
              </a:rPr>
              <a:t>Решение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323058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9C343-2A80-4D58-9AF9-2241D73D2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Технические платформы МКБ-11: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решение Российской Федерации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005A6F-245E-4B69-A56A-DE87C032D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845" y="907098"/>
            <a:ext cx="4475747" cy="5426072"/>
          </a:xfrm>
        </p:spPr>
        <p:txBody>
          <a:bodyPr/>
          <a:lstStyle/>
          <a:p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Раздел «Браузер МКБ-11» </a:t>
            </a:r>
          </a:p>
          <a:p>
            <a:r>
              <a:rPr lang="ru-RU" dirty="0"/>
              <a:t>функционально состоит из двух частей: 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Левый блок </a:t>
            </a:r>
            <a:r>
              <a:rPr lang="ru-RU" dirty="0"/>
              <a:t>содержит элементы интерфейса, позволяющие </a:t>
            </a:r>
            <a:r>
              <a:rPr lang="ru-RU" u="sng" dirty="0"/>
              <a:t>найти и выбрать </a:t>
            </a:r>
            <a:r>
              <a:rPr lang="ru-RU" dirty="0"/>
              <a:t>заболевание/состояние: </a:t>
            </a:r>
          </a:p>
          <a:p>
            <a:r>
              <a:rPr lang="ru-RU" dirty="0"/>
              <a:t>− В дереве иерархии МКБ-11; </a:t>
            </a:r>
          </a:p>
          <a:p>
            <a:r>
              <a:rPr lang="ru-RU" dirty="0"/>
              <a:t>− В поле поиска заболевания/состояния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Правый блок </a:t>
            </a:r>
            <a:r>
              <a:rPr lang="ru-RU" dirty="0"/>
              <a:t>содержит элементы интерфейса, предназначенные для: </a:t>
            </a:r>
          </a:p>
          <a:p>
            <a:r>
              <a:rPr lang="ru-RU" dirty="0"/>
              <a:t>− Просмотра информации о выбранном заболевании/состоянии; </a:t>
            </a:r>
          </a:p>
          <a:p>
            <a:r>
              <a:rPr lang="ru-RU" dirty="0"/>
              <a:t>− Посткоординации; </a:t>
            </a:r>
          </a:p>
          <a:p>
            <a:r>
              <a:rPr lang="ru-RU" dirty="0"/>
              <a:t>− Копирования кода (или кодовой комбинации – кластера кодов) в буфер обмена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81D3D6E-D3E3-44BA-A50F-6C59912C2EDD}"/>
              </a:ext>
            </a:extLst>
          </p:cNvPr>
          <p:cNvGrpSpPr/>
          <p:nvPr/>
        </p:nvGrpSpPr>
        <p:grpSpPr>
          <a:xfrm>
            <a:off x="4747781" y="842845"/>
            <a:ext cx="7153374" cy="5554577"/>
            <a:chOff x="344705" y="862097"/>
            <a:chExt cx="7153374" cy="555457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0ADEB53-BB84-42D7-B0F4-3CB2FEF50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4705" y="862097"/>
              <a:ext cx="7153374" cy="5554577"/>
            </a:xfrm>
            <a:prstGeom prst="rect">
              <a:avLst/>
            </a:prstGeom>
          </p:spPr>
        </p:pic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121EE9F3-8113-4D64-95F3-F81E1FAFEE98}"/>
                </a:ext>
              </a:extLst>
            </p:cNvPr>
            <p:cNvSpPr/>
            <p:nvPr/>
          </p:nvSpPr>
          <p:spPr>
            <a:xfrm>
              <a:off x="1056257" y="961727"/>
              <a:ext cx="714791" cy="16363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326B7E30-48AD-45E5-AF24-F8F699FDFD93}"/>
              </a:ext>
            </a:extLst>
          </p:cNvPr>
          <p:cNvCxnSpPr>
            <a:cxnSpLocks/>
          </p:cNvCxnSpPr>
          <p:nvPr/>
        </p:nvCxnSpPr>
        <p:spPr>
          <a:xfrm>
            <a:off x="3224464" y="1024290"/>
            <a:ext cx="136678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571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9C343-2A80-4D58-9AF9-2241D73D2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Технические платформы МКБ-11: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решение Российской Федерации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005A6F-245E-4B69-A56A-DE87C032D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790" y="918846"/>
            <a:ext cx="4475747" cy="5426072"/>
          </a:xfrm>
        </p:spPr>
        <p:txBody>
          <a:bodyPr>
            <a:normAutofit fontScale="92500" lnSpcReduction="10000"/>
          </a:bodyPr>
          <a:lstStyle/>
          <a:p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Раздел «Кодирование» </a:t>
            </a:r>
          </a:p>
          <a:p>
            <a:r>
              <a:rPr lang="ru-RU" dirty="0"/>
              <a:t>На первоначальной странице раздела расположено только поисковое поле для ввода ключевых слов.</a:t>
            </a:r>
          </a:p>
          <a:p>
            <a:r>
              <a:rPr lang="ru-RU" dirty="0"/>
              <a:t>По мере ввода текста генерируются и динамически обновляются два поля с функциональными списками: 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 левом поле</a:t>
            </a:r>
            <a:r>
              <a:rPr lang="ru-RU" dirty="0"/>
              <a:t> отображается список слов, связанных с поисковым запросом по вариациям запроса и  возможностью сортировки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 правом поле </a:t>
            </a:r>
            <a:r>
              <a:rPr lang="ru-RU" dirty="0"/>
              <a:t>отображаются элементы МКБ-11, наиболее точно соответствующие поисковому запросу (наилучшее совпадение подсвечивается голубым цветом), предназначенные для: </a:t>
            </a:r>
          </a:p>
          <a:p>
            <a:r>
              <a:rPr lang="ru-RU" dirty="0"/>
              <a:t>− Просмотра информации о выбранном заболевании/состоянии с графическим отображением значков с информацией; </a:t>
            </a:r>
          </a:p>
          <a:p>
            <a:r>
              <a:rPr lang="ru-RU" dirty="0"/>
              <a:t>− Наложения фильтра по классам болезней;</a:t>
            </a:r>
          </a:p>
          <a:p>
            <a:r>
              <a:rPr lang="ru-RU" dirty="0"/>
              <a:t>− Перехода во встроенный Браузер МКБ-11; </a:t>
            </a:r>
          </a:p>
          <a:p>
            <a:r>
              <a:rPr lang="ru-RU" dirty="0"/>
              <a:t>− Посткоординации во встроенном Браузере МКБ-11; </a:t>
            </a:r>
          </a:p>
          <a:p>
            <a:r>
              <a:rPr lang="ru-RU" dirty="0"/>
              <a:t>− Копирования кода (или кодовой комбинации – кластера кодов) в буфер обмена</a:t>
            </a:r>
          </a:p>
          <a:p>
            <a:endParaRPr lang="ru-RU" sz="800" dirty="0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326B7E30-48AD-45E5-AF24-F8F699FDFD93}"/>
              </a:ext>
            </a:extLst>
          </p:cNvPr>
          <p:cNvCxnSpPr>
            <a:cxnSpLocks/>
          </p:cNvCxnSpPr>
          <p:nvPr/>
        </p:nvCxnSpPr>
        <p:spPr>
          <a:xfrm>
            <a:off x="2681539" y="1063195"/>
            <a:ext cx="106178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5920F769-46D0-45E9-8780-DFE94BD49D9A}"/>
              </a:ext>
            </a:extLst>
          </p:cNvPr>
          <p:cNvSpPr/>
          <p:nvPr/>
        </p:nvSpPr>
        <p:spPr>
          <a:xfrm>
            <a:off x="5378251" y="3591452"/>
            <a:ext cx="517724" cy="1709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341AFC4-48AA-46C4-AE7D-AB556DED1981}"/>
              </a:ext>
            </a:extLst>
          </p:cNvPr>
          <p:cNvGrpSpPr/>
          <p:nvPr/>
        </p:nvGrpSpPr>
        <p:grpSpPr>
          <a:xfrm>
            <a:off x="4525525" y="922768"/>
            <a:ext cx="7515985" cy="5422150"/>
            <a:chOff x="4554100" y="918846"/>
            <a:chExt cx="7515985" cy="5422150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8A415A52-A043-4130-B669-BC2CB9A221CD}"/>
                </a:ext>
              </a:extLst>
            </p:cNvPr>
            <p:cNvGrpSpPr/>
            <p:nvPr/>
          </p:nvGrpSpPr>
          <p:grpSpPr>
            <a:xfrm>
              <a:off x="4554100" y="918846"/>
              <a:ext cx="7515985" cy="5422150"/>
              <a:chOff x="4496950" y="795112"/>
              <a:chExt cx="7515985" cy="5422150"/>
            </a:xfrm>
          </p:grpSpPr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215E2C31-1240-4E45-A7EE-0F4C8B707E79}"/>
                  </a:ext>
                </a:extLst>
              </p:cNvPr>
              <p:cNvGrpSpPr/>
              <p:nvPr/>
            </p:nvGrpSpPr>
            <p:grpSpPr>
              <a:xfrm>
                <a:off x="4496950" y="795112"/>
                <a:ext cx="4076799" cy="5422150"/>
                <a:chOff x="4493072" y="902710"/>
                <a:chExt cx="4076799" cy="5422150"/>
              </a:xfrm>
            </p:grpSpPr>
            <p:pic>
              <p:nvPicPr>
                <p:cNvPr id="17" name="Рисунок 16">
                  <a:extLst>
                    <a:ext uri="{FF2B5EF4-FFF2-40B4-BE49-F238E27FC236}">
                      <a16:creationId xmlns:a16="http://schemas.microsoft.com/office/drawing/2014/main" id="{2FC6CE29-AE04-46F7-A109-D7FF588807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b="13382"/>
                <a:stretch/>
              </p:blipFill>
              <p:spPr>
                <a:xfrm>
                  <a:off x="4538068" y="3579238"/>
                  <a:ext cx="3986806" cy="2745622"/>
                </a:xfrm>
                <a:prstGeom prst="rect">
                  <a:avLst/>
                </a:prstGeom>
              </p:spPr>
            </p:pic>
            <p:grpSp>
              <p:nvGrpSpPr>
                <p:cNvPr id="8" name="Группа 7">
                  <a:extLst>
                    <a:ext uri="{FF2B5EF4-FFF2-40B4-BE49-F238E27FC236}">
                      <a16:creationId xmlns:a16="http://schemas.microsoft.com/office/drawing/2014/main" id="{B4DB3987-C8D5-462B-B50A-0DC96DD5AB01}"/>
                    </a:ext>
                  </a:extLst>
                </p:cNvPr>
                <p:cNvGrpSpPr/>
                <p:nvPr/>
              </p:nvGrpSpPr>
              <p:grpSpPr>
                <a:xfrm>
                  <a:off x="4493072" y="902710"/>
                  <a:ext cx="4076799" cy="1981174"/>
                  <a:chOff x="4782688" y="1202667"/>
                  <a:chExt cx="5195555" cy="2337434"/>
                </a:xfrm>
              </p:grpSpPr>
              <p:pic>
                <p:nvPicPr>
                  <p:cNvPr id="4" name="Рисунок 3">
                    <a:extLst>
                      <a:ext uri="{FF2B5EF4-FFF2-40B4-BE49-F238E27FC236}">
                        <a16:creationId xmlns:a16="http://schemas.microsoft.com/office/drawing/2014/main" id="{45DAFF6A-AFE0-4E42-9BF8-90DC6E29685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782688" y="1202667"/>
                    <a:ext cx="5195555" cy="2337434"/>
                  </a:xfrm>
                  <a:prstGeom prst="rect">
                    <a:avLst/>
                  </a:prstGeom>
                </p:spPr>
              </p:pic>
              <p:sp>
                <p:nvSpPr>
                  <p:cNvPr id="10" name="Прямоугольник: скругленные углы 9">
                    <a:extLst>
                      <a:ext uri="{FF2B5EF4-FFF2-40B4-BE49-F238E27FC236}">
                        <a16:creationId xmlns:a16="http://schemas.microsoft.com/office/drawing/2014/main" id="{09C8A08B-7A3C-454C-85BA-9A18F60B30C3}"/>
                      </a:ext>
                    </a:extLst>
                  </p:cNvPr>
                  <p:cNvSpPr/>
                  <p:nvPr/>
                </p:nvSpPr>
                <p:spPr>
                  <a:xfrm>
                    <a:off x="5950222" y="1298609"/>
                    <a:ext cx="714791" cy="231807"/>
                  </a:xfrm>
                  <a:prstGeom prst="roundRect">
                    <a:avLst/>
                  </a:prstGeom>
                  <a:noFill/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21" name="Группа 20">
                <a:extLst>
                  <a:ext uri="{FF2B5EF4-FFF2-40B4-BE49-F238E27FC236}">
                    <a16:creationId xmlns:a16="http://schemas.microsoft.com/office/drawing/2014/main" id="{FE045C53-B9AC-409D-975A-2EA2D4B3B256}"/>
                  </a:ext>
                </a:extLst>
              </p:cNvPr>
              <p:cNvGrpSpPr/>
              <p:nvPr/>
            </p:nvGrpSpPr>
            <p:grpSpPr>
              <a:xfrm>
                <a:off x="7382597" y="961409"/>
                <a:ext cx="4630338" cy="3081731"/>
                <a:chOff x="7296872" y="1909432"/>
                <a:chExt cx="4630338" cy="3081731"/>
              </a:xfrm>
            </p:grpSpPr>
            <p:pic>
              <p:nvPicPr>
                <p:cNvPr id="19" name="Рисунок 18">
                  <a:extLst>
                    <a:ext uri="{FF2B5EF4-FFF2-40B4-BE49-F238E27FC236}">
                      <a16:creationId xmlns:a16="http://schemas.microsoft.com/office/drawing/2014/main" id="{CE0694F5-07E0-4D73-A0EF-7C36BB4D2D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296872" y="1909433"/>
                  <a:ext cx="4630338" cy="3081730"/>
                </a:xfrm>
                <a:prstGeom prst="rect">
                  <a:avLst/>
                </a:prstGeom>
              </p:spPr>
            </p:pic>
            <p:sp>
              <p:nvSpPr>
                <p:cNvPr id="20" name="Прямоугольник: скругленные углы 19">
                  <a:extLst>
                    <a:ext uri="{FF2B5EF4-FFF2-40B4-BE49-F238E27FC236}">
                      <a16:creationId xmlns:a16="http://schemas.microsoft.com/office/drawing/2014/main" id="{9EC049EB-1802-44EF-8EB7-236211CF87B0}"/>
                    </a:ext>
                  </a:extLst>
                </p:cNvPr>
                <p:cNvSpPr/>
                <p:nvPr/>
              </p:nvSpPr>
              <p:spPr>
                <a:xfrm>
                  <a:off x="8244437" y="1909432"/>
                  <a:ext cx="623338" cy="224167"/>
                </a:xfrm>
                <a:prstGeom prst="round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0261009E-DFD4-4485-8770-839B86BF1B69}"/>
                </a:ext>
              </a:extLst>
            </p:cNvPr>
            <p:cNvSpPr/>
            <p:nvPr/>
          </p:nvSpPr>
          <p:spPr>
            <a:xfrm>
              <a:off x="5397301" y="3591452"/>
              <a:ext cx="517724" cy="17092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17006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9C343-2A80-4D58-9AF9-2241D73D2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Технические платформы МКБ-11: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решение Российской Федерации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005A6F-245E-4B69-A56A-DE87C032D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845" y="907098"/>
            <a:ext cx="4475747" cy="5426072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Раздел «Декодирование» </a:t>
            </a:r>
          </a:p>
          <a:p>
            <a:r>
              <a:rPr lang="ru-RU" dirty="0"/>
              <a:t>− Предназначен для расшифровки последовательности кодов заболеваний/состояний, закодированных с использованием кодов МКБ-11, с указанием информации об:</a:t>
            </a:r>
          </a:p>
          <a:p>
            <a:pPr lvl="1"/>
            <a:r>
              <a:rPr lang="ru-RU" sz="1400" dirty="0"/>
              <a:t>− использованных Осях Посткоординации;</a:t>
            </a:r>
          </a:p>
          <a:p>
            <a:pPr lvl="1"/>
            <a:r>
              <a:rPr lang="ru-RU" sz="1400" dirty="0"/>
              <a:t>− наименованиях кодов</a:t>
            </a:r>
          </a:p>
          <a:p>
            <a:r>
              <a:rPr lang="ru-RU" dirty="0"/>
              <a:t>− Позволяет скопировать полученную расшифровку в буфер обмена:</a:t>
            </a:r>
          </a:p>
          <a:p>
            <a:pPr lvl="1"/>
            <a:r>
              <a:rPr lang="ru-RU" sz="1400" dirty="0"/>
              <a:t>− в виде строки;</a:t>
            </a:r>
          </a:p>
          <a:p>
            <a:pPr lvl="1"/>
            <a:r>
              <a:rPr lang="ru-RU" sz="1400" dirty="0"/>
              <a:t>− в виде иерархии</a:t>
            </a:r>
          </a:p>
          <a:p>
            <a:pPr marL="0" lvl="1"/>
            <a:r>
              <a:rPr lang="ru-RU" sz="1400" dirty="0"/>
              <a:t>− Отобразит в случае ввода неверных данных соответствующее сообщение об ошибке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326B7E30-48AD-45E5-AF24-F8F699FDFD93}"/>
              </a:ext>
            </a:extLst>
          </p:cNvPr>
          <p:cNvCxnSpPr>
            <a:cxnSpLocks/>
          </p:cNvCxnSpPr>
          <p:nvPr/>
        </p:nvCxnSpPr>
        <p:spPr>
          <a:xfrm>
            <a:off x="3224464" y="1024290"/>
            <a:ext cx="136678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E0A793-0E62-456D-B9D5-B9590F0ED839}"/>
              </a:ext>
            </a:extLst>
          </p:cNvPr>
          <p:cNvGrpSpPr/>
          <p:nvPr/>
        </p:nvGrpSpPr>
        <p:grpSpPr>
          <a:xfrm>
            <a:off x="4766592" y="805785"/>
            <a:ext cx="7353640" cy="5653436"/>
            <a:chOff x="4766592" y="805785"/>
            <a:chExt cx="7353640" cy="5653436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209D68E5-7C63-4367-BF3E-A9539DD939E2}"/>
                </a:ext>
              </a:extLst>
            </p:cNvPr>
            <p:cNvGrpSpPr/>
            <p:nvPr/>
          </p:nvGrpSpPr>
          <p:grpSpPr>
            <a:xfrm>
              <a:off x="4766592" y="805785"/>
              <a:ext cx="7353640" cy="4174407"/>
              <a:chOff x="4503481" y="741483"/>
              <a:chExt cx="7353640" cy="4174407"/>
            </a:xfrm>
          </p:grpSpPr>
          <p:grpSp>
            <p:nvGrpSpPr>
              <p:cNvPr id="12" name="Группа 11">
                <a:extLst>
                  <a:ext uri="{FF2B5EF4-FFF2-40B4-BE49-F238E27FC236}">
                    <a16:creationId xmlns:a16="http://schemas.microsoft.com/office/drawing/2014/main" id="{6BF472DC-1AE7-4998-BD18-20CFF650D1C9}"/>
                  </a:ext>
                </a:extLst>
              </p:cNvPr>
              <p:cNvGrpSpPr/>
              <p:nvPr/>
            </p:nvGrpSpPr>
            <p:grpSpPr>
              <a:xfrm>
                <a:off x="4503481" y="741483"/>
                <a:ext cx="4596483" cy="2121454"/>
                <a:chOff x="4503481" y="741483"/>
                <a:chExt cx="4596483" cy="2121454"/>
              </a:xfrm>
            </p:grpSpPr>
            <p:pic>
              <p:nvPicPr>
                <p:cNvPr id="10" name="Рисунок 9">
                  <a:extLst>
                    <a:ext uri="{FF2B5EF4-FFF2-40B4-BE49-F238E27FC236}">
                      <a16:creationId xmlns:a16="http://schemas.microsoft.com/office/drawing/2014/main" id="{9BC2B4B1-7ED7-41D5-8ED2-25070291ED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503481" y="741483"/>
                  <a:ext cx="4596483" cy="2121454"/>
                </a:xfrm>
                <a:prstGeom prst="rect">
                  <a:avLst/>
                </a:prstGeom>
              </p:spPr>
            </p:pic>
            <p:sp>
              <p:nvSpPr>
                <p:cNvPr id="11" name="Прямоугольник: скругленные углы 10">
                  <a:extLst>
                    <a:ext uri="{FF2B5EF4-FFF2-40B4-BE49-F238E27FC236}">
                      <a16:creationId xmlns:a16="http://schemas.microsoft.com/office/drawing/2014/main" id="{3DEF1E42-C043-42AD-B5AA-EBBF11079BBC}"/>
                    </a:ext>
                  </a:extLst>
                </p:cNvPr>
                <p:cNvSpPr/>
                <p:nvPr/>
              </p:nvSpPr>
              <p:spPr>
                <a:xfrm>
                  <a:off x="6630273" y="853814"/>
                  <a:ext cx="803586" cy="176124"/>
                </a:xfrm>
                <a:prstGeom prst="round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8" name="Группа 7">
                <a:extLst>
                  <a:ext uri="{FF2B5EF4-FFF2-40B4-BE49-F238E27FC236}">
                    <a16:creationId xmlns:a16="http://schemas.microsoft.com/office/drawing/2014/main" id="{1554DC8B-174A-43C3-A0A9-C38E0A51C253}"/>
                  </a:ext>
                </a:extLst>
              </p:cNvPr>
              <p:cNvGrpSpPr/>
              <p:nvPr/>
            </p:nvGrpSpPr>
            <p:grpSpPr>
              <a:xfrm>
                <a:off x="7260638" y="1260513"/>
                <a:ext cx="4596483" cy="3655377"/>
                <a:chOff x="5970245" y="-76438"/>
                <a:chExt cx="4088580" cy="3396070"/>
              </a:xfrm>
            </p:grpSpPr>
            <p:pic>
              <p:nvPicPr>
                <p:cNvPr id="4" name="Рисунок 3">
                  <a:extLst>
                    <a:ext uri="{FF2B5EF4-FFF2-40B4-BE49-F238E27FC236}">
                      <a16:creationId xmlns:a16="http://schemas.microsoft.com/office/drawing/2014/main" id="{CB3E8862-BCBB-4840-972B-65BFF1101A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970245" y="-76438"/>
                  <a:ext cx="4088580" cy="3396070"/>
                </a:xfrm>
                <a:prstGeom prst="rect">
                  <a:avLst/>
                </a:prstGeom>
              </p:spPr>
            </p:pic>
            <p:sp>
              <p:nvSpPr>
                <p:cNvPr id="5" name="Прямоугольник: скругленные углы 4">
                  <a:extLst>
                    <a:ext uri="{FF2B5EF4-FFF2-40B4-BE49-F238E27FC236}">
                      <a16:creationId xmlns:a16="http://schemas.microsoft.com/office/drawing/2014/main" id="{121EE9F3-8113-4D64-95F3-F81E1FAFEE98}"/>
                    </a:ext>
                  </a:extLst>
                </p:cNvPr>
                <p:cNvSpPr/>
                <p:nvPr/>
              </p:nvSpPr>
              <p:spPr>
                <a:xfrm>
                  <a:off x="7904171" y="24703"/>
                  <a:ext cx="613996" cy="147246"/>
                </a:xfrm>
                <a:prstGeom prst="round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9FD550DE-63F1-4F08-9396-E4EEDB142DF8}"/>
                </a:ext>
              </a:extLst>
            </p:cNvPr>
            <p:cNvGrpSpPr/>
            <p:nvPr/>
          </p:nvGrpSpPr>
          <p:grpSpPr>
            <a:xfrm>
              <a:off x="4766592" y="3995560"/>
              <a:ext cx="5374924" cy="2463661"/>
              <a:chOff x="4454573" y="4185040"/>
              <a:chExt cx="5035454" cy="2275093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58E094A6-6C04-4E72-BE32-C25D48D145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54573" y="4185040"/>
                <a:ext cx="5035454" cy="2275093"/>
              </a:xfrm>
              <a:prstGeom prst="rect">
                <a:avLst/>
              </a:prstGeom>
            </p:spPr>
          </p:pic>
          <p:sp>
            <p:nvSpPr>
              <p:cNvPr id="20" name="Прямоугольник: скругленные углы 19">
                <a:extLst>
                  <a:ext uri="{FF2B5EF4-FFF2-40B4-BE49-F238E27FC236}">
                    <a16:creationId xmlns:a16="http://schemas.microsoft.com/office/drawing/2014/main" id="{5026EE13-89CE-4EEC-A0E0-7C94446412F6}"/>
                  </a:ext>
                </a:extLst>
              </p:cNvPr>
              <p:cNvSpPr/>
              <p:nvPr/>
            </p:nvSpPr>
            <p:spPr>
              <a:xfrm>
                <a:off x="6421778" y="4218033"/>
                <a:ext cx="550522" cy="194224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560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22E1398-1A06-4279-8BE5-7427B7B58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1A4C3-AC32-BB4C-AAF1-F9096EC0A5A6}" type="slidenum">
              <a:rPr lang="ru-RU" smtClean="0"/>
              <a:pPr/>
              <a:t>9</a:t>
            </a:fld>
            <a:endParaRPr lang="ru-RU" dirty="0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1DCB3277-4EB7-4E95-A463-6A7AFC459CE6}"/>
              </a:ext>
            </a:extLst>
          </p:cNvPr>
          <p:cNvCxnSpPr>
            <a:cxnSpLocks/>
          </p:cNvCxnSpPr>
          <p:nvPr/>
        </p:nvCxnSpPr>
        <p:spPr>
          <a:xfrm flipV="1">
            <a:off x="1319184" y="2506577"/>
            <a:ext cx="0" cy="25861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DBE7DE1-63E3-4ED0-A3E1-3FB317C468C9}"/>
              </a:ext>
            </a:extLst>
          </p:cNvPr>
          <p:cNvSpPr txBox="1"/>
          <p:nvPr/>
        </p:nvSpPr>
        <p:spPr>
          <a:xfrm>
            <a:off x="701488" y="2722556"/>
            <a:ext cx="922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kern="1200" dirty="0">
                <a:effectLst/>
                <a:latin typeface="+mj-lt"/>
              </a:rPr>
              <a:t>букв</a:t>
            </a:r>
            <a:r>
              <a:rPr lang="ru-RU" sz="1200" b="1" dirty="0">
                <a:latin typeface="+mj-lt"/>
              </a:rPr>
              <a:t>а</a:t>
            </a:r>
            <a:endParaRPr lang="ru-RU" sz="1200" dirty="0">
              <a:latin typeface="+mj-lt"/>
            </a:endParaRPr>
          </a:p>
        </p:txBody>
      </p:sp>
      <p:sp>
        <p:nvSpPr>
          <p:cNvPr id="7" name="Левая фигурная скобка 6">
            <a:extLst>
              <a:ext uri="{FF2B5EF4-FFF2-40B4-BE49-F238E27FC236}">
                <a16:creationId xmlns:a16="http://schemas.microsoft.com/office/drawing/2014/main" id="{21085827-13FC-45D9-9983-9E5F86FFFB05}"/>
              </a:ext>
            </a:extLst>
          </p:cNvPr>
          <p:cNvSpPr/>
          <p:nvPr/>
        </p:nvSpPr>
        <p:spPr>
          <a:xfrm rot="16200000">
            <a:off x="1553875" y="2342065"/>
            <a:ext cx="180000" cy="504000"/>
          </a:xfrm>
          <a:prstGeom prst="leftBrace">
            <a:avLst>
              <a:gd name="adj1" fmla="val 44047"/>
              <a:gd name="adj2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F928E7-614D-4C9F-A41D-FAAC05EABE7E}"/>
              </a:ext>
            </a:extLst>
          </p:cNvPr>
          <p:cNvSpPr txBox="1"/>
          <p:nvPr/>
        </p:nvSpPr>
        <p:spPr>
          <a:xfrm>
            <a:off x="1084699" y="2722555"/>
            <a:ext cx="1130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kern="1200" dirty="0">
                <a:effectLst/>
                <a:latin typeface="+mj-lt"/>
              </a:rPr>
              <a:t>цифры</a:t>
            </a:r>
            <a:endParaRPr lang="ru-RU" sz="1200" dirty="0">
              <a:latin typeface="+mj-lt"/>
            </a:endParaRPr>
          </a:p>
        </p:txBody>
      </p:sp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9E2BCF66-EEFC-45A9-9CBC-EF2BEDD5D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МКБ-11: что изменилось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459636D-F128-43B9-BBA7-8B3B75C251A2}"/>
              </a:ext>
            </a:extLst>
          </p:cNvPr>
          <p:cNvSpPr/>
          <p:nvPr/>
        </p:nvSpPr>
        <p:spPr>
          <a:xfrm>
            <a:off x="228600" y="788667"/>
            <a:ext cx="11744327" cy="546099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357F9FA-860F-4C09-B4BD-9CBB8E96FD2F}"/>
              </a:ext>
            </a:extLst>
          </p:cNvPr>
          <p:cNvCxnSpPr>
            <a:cxnSpLocks/>
          </p:cNvCxnSpPr>
          <p:nvPr/>
        </p:nvCxnSpPr>
        <p:spPr>
          <a:xfrm>
            <a:off x="6096000" y="781047"/>
            <a:ext cx="0" cy="587248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37F7420-DB74-4D61-9F8D-E67357BEB049}"/>
              </a:ext>
            </a:extLst>
          </p:cNvPr>
          <p:cNvSpPr txBox="1"/>
          <p:nvPr/>
        </p:nvSpPr>
        <p:spPr>
          <a:xfrm>
            <a:off x="228600" y="87705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  <a:latin typeface="+mj-lt"/>
              </a:rPr>
              <a:t>МКБ-10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AC06806-DD01-4945-8B94-966C64682494}"/>
              </a:ext>
            </a:extLst>
          </p:cNvPr>
          <p:cNvSpPr txBox="1"/>
          <p:nvPr/>
        </p:nvSpPr>
        <p:spPr>
          <a:xfrm>
            <a:off x="6105527" y="87705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  <a:latin typeface="+mj-lt"/>
              </a:rPr>
              <a:t>МКБ-11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209D714F-FCEF-45A7-A76A-DC56BE7C124F}"/>
              </a:ext>
            </a:extLst>
          </p:cNvPr>
          <p:cNvSpPr/>
          <p:nvPr/>
        </p:nvSpPr>
        <p:spPr>
          <a:xfrm>
            <a:off x="228600" y="1334765"/>
            <a:ext cx="11744327" cy="361434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+mj-lt"/>
              </a:rPr>
              <a:t>Схема кодирования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C3EBE90-B88A-4BE3-9F4B-B246454035F3}"/>
              </a:ext>
            </a:extLst>
          </p:cNvPr>
          <p:cNvSpPr/>
          <p:nvPr/>
        </p:nvSpPr>
        <p:spPr>
          <a:xfrm>
            <a:off x="442913" y="1880864"/>
            <a:ext cx="379525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5"/>
              </a:buClr>
              <a:buSzPct val="120000"/>
              <a:buBlip>
                <a:blip r:embed="rId2"/>
              </a:buBlip>
            </a:pPr>
            <a:r>
              <a:rPr lang="ru-RU" sz="1400" dirty="0"/>
              <a:t>Буквенно-цифровой код </a:t>
            </a:r>
            <a:br>
              <a:rPr lang="ru-RU" sz="1400" dirty="0"/>
            </a:b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от A00.0 до Z99.9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44838B4-7CA5-4669-B672-E5C803D40801}"/>
              </a:ext>
            </a:extLst>
          </p:cNvPr>
          <p:cNvSpPr/>
          <p:nvPr/>
        </p:nvSpPr>
        <p:spPr>
          <a:xfrm>
            <a:off x="6426846" y="1880864"/>
            <a:ext cx="532224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5"/>
              </a:buClr>
              <a:buSzPct val="120000"/>
              <a:buBlip>
                <a:blip r:embed="rId2"/>
              </a:buBlip>
            </a:pPr>
            <a:r>
              <a:rPr lang="ru-RU" sz="1400" dirty="0"/>
              <a:t>Буквенно-цифровой код  </a:t>
            </a:r>
            <a:br>
              <a:rPr lang="ru-RU" sz="1400" dirty="0"/>
            </a:b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от 1A00.00 до ZZ9Z.ZZ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54215C4D-9269-466B-8C7C-45E39EC51C70}"/>
              </a:ext>
            </a:extLst>
          </p:cNvPr>
          <p:cNvSpPr/>
          <p:nvPr/>
        </p:nvSpPr>
        <p:spPr>
          <a:xfrm>
            <a:off x="442913" y="3822632"/>
            <a:ext cx="52176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5"/>
              </a:buClr>
              <a:buSzPct val="120000"/>
              <a:buBlip>
                <a:blip r:embed="rId2"/>
              </a:buBlip>
            </a:pPr>
            <a:r>
              <a:rPr lang="ru-RU" sz="1400" dirty="0">
                <a:latin typeface="+mj-lt"/>
              </a:rPr>
              <a:t>Буква</a:t>
            </a:r>
            <a:r>
              <a:rPr lang="ru-RU" sz="1400" dirty="0"/>
              <a:t> может быть </a:t>
            </a:r>
            <a:r>
              <a:rPr lang="ru-RU" sz="1400" dirty="0">
                <a:latin typeface="+mj-lt"/>
              </a:rPr>
              <a:t>одинаковой</a:t>
            </a:r>
            <a:br>
              <a:rPr lang="ru-RU" sz="1400" dirty="0"/>
            </a:br>
            <a:r>
              <a:rPr lang="ru-RU" sz="1400" dirty="0"/>
              <a:t>для </a:t>
            </a:r>
            <a:r>
              <a:rPr lang="ru-RU" sz="1400" dirty="0">
                <a:latin typeface="+mj-lt"/>
              </a:rPr>
              <a:t>двух небольших классов </a:t>
            </a:r>
            <a:br>
              <a:rPr lang="ru-RU" sz="1400" dirty="0"/>
            </a:br>
            <a:r>
              <a:rPr lang="ru-RU" sz="1400" dirty="0"/>
              <a:t>Например:</a:t>
            </a:r>
            <a:br>
              <a:rPr lang="ru-RU" sz="1400" dirty="0"/>
            </a:br>
            <a:r>
              <a:rPr lang="ru-RU" sz="1400" dirty="0"/>
              <a:t>класс VII - H00-H59 и </a:t>
            </a:r>
            <a:br>
              <a:rPr lang="ru-RU" sz="1400" dirty="0"/>
            </a:br>
            <a:r>
              <a:rPr lang="ru-RU" sz="1400" dirty="0"/>
              <a:t>класс VIII - H60-H95</a:t>
            </a:r>
          </a:p>
          <a:p>
            <a:pPr marL="342900" indent="-342900">
              <a:buClr>
                <a:schemeClr val="accent5"/>
              </a:buClr>
              <a:buSzPct val="120000"/>
              <a:buBlip>
                <a:blip r:embed="rId2"/>
              </a:buBlip>
            </a:pPr>
            <a:endParaRPr lang="ru-RU" sz="1400" dirty="0"/>
          </a:p>
          <a:p>
            <a:pPr marL="342900" indent="-342900">
              <a:buClr>
                <a:schemeClr val="accent5"/>
              </a:buClr>
              <a:buSzPct val="120000"/>
              <a:buBlip>
                <a:blip r:embed="rId2"/>
              </a:buBlip>
            </a:pPr>
            <a:r>
              <a:rPr lang="ru-RU" sz="1400" dirty="0">
                <a:latin typeface="+mj-lt"/>
              </a:rPr>
              <a:t>Две буквы </a:t>
            </a:r>
            <a:r>
              <a:rPr lang="ru-RU" sz="1400" dirty="0"/>
              <a:t>могут быть использованы</a:t>
            </a:r>
            <a:br>
              <a:rPr lang="ru-RU" sz="1400" dirty="0"/>
            </a:br>
            <a:r>
              <a:rPr lang="ru-RU" sz="1400" dirty="0"/>
              <a:t>для </a:t>
            </a:r>
            <a:r>
              <a:rPr lang="ru-RU" sz="1400" dirty="0">
                <a:latin typeface="+mj-lt"/>
              </a:rPr>
              <a:t>одного большого класса</a:t>
            </a:r>
            <a:br>
              <a:rPr lang="ru-RU" sz="1400" dirty="0"/>
            </a:br>
            <a:r>
              <a:rPr lang="ru-RU" sz="1400" dirty="0"/>
              <a:t>Например:</a:t>
            </a:r>
            <a:br>
              <a:rPr lang="ru-RU" sz="1400" dirty="0"/>
            </a:br>
            <a:r>
              <a:rPr lang="ru-RU" sz="1400" dirty="0"/>
              <a:t>класс XIX - S00-T98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804AC60-D880-4433-A0D4-E525D9DF7098}"/>
              </a:ext>
            </a:extLst>
          </p:cNvPr>
          <p:cNvSpPr/>
          <p:nvPr/>
        </p:nvSpPr>
        <p:spPr>
          <a:xfrm>
            <a:off x="6426846" y="3822632"/>
            <a:ext cx="532224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5"/>
              </a:buClr>
              <a:buSzPct val="120000"/>
              <a:buBlip>
                <a:blip r:embed="rId2"/>
              </a:buBlip>
            </a:pPr>
            <a:r>
              <a:rPr lang="ru-RU" sz="1400" dirty="0"/>
              <a:t>Первый знак, </a:t>
            </a:r>
            <a:br>
              <a:rPr lang="ru-RU" sz="1400" dirty="0"/>
            </a:br>
            <a:r>
              <a:rPr lang="ru-RU" sz="1400" dirty="0"/>
              <a:t>для классов </a:t>
            </a:r>
            <a:r>
              <a:rPr lang="ru-RU" sz="1400" dirty="0">
                <a:latin typeface="+mj-lt"/>
              </a:rPr>
              <a:t>с 01 по 09 обозначен </a:t>
            </a:r>
            <a:r>
              <a:rPr lang="ru-RU" sz="1400" dirty="0"/>
              <a:t>цифрой от </a:t>
            </a:r>
            <a:r>
              <a:rPr lang="ru-RU" sz="1400" dirty="0">
                <a:latin typeface="+mj-lt"/>
              </a:rPr>
              <a:t>1 до 9</a:t>
            </a:r>
            <a:r>
              <a:rPr lang="ru-RU" sz="1400" dirty="0"/>
              <a:t>, </a:t>
            </a:r>
            <a:br>
              <a:rPr lang="ru-RU" sz="1400" dirty="0"/>
            </a:br>
            <a:r>
              <a:rPr lang="ru-RU" sz="1400" dirty="0"/>
              <a:t>для классов </a:t>
            </a:r>
            <a:r>
              <a:rPr lang="ru-RU" sz="1400" dirty="0">
                <a:latin typeface="+mj-lt"/>
              </a:rPr>
              <a:t>с 10 по 26 </a:t>
            </a:r>
            <a:r>
              <a:rPr lang="ru-RU" sz="1400" dirty="0"/>
              <a:t>– буквой </a:t>
            </a:r>
            <a:r>
              <a:rPr lang="ru-RU" sz="1400" dirty="0">
                <a:latin typeface="+mj-lt"/>
              </a:rPr>
              <a:t>A-Z, исключая буквы O, I</a:t>
            </a:r>
            <a:r>
              <a:rPr lang="ru-RU" sz="1400" dirty="0"/>
              <a:t>, </a:t>
            </a:r>
            <a:br>
              <a:rPr lang="ru-RU" sz="1400" dirty="0"/>
            </a:br>
            <a:r>
              <a:rPr lang="ru-RU" sz="1400" dirty="0"/>
              <a:t>и всегда относится к классу</a:t>
            </a:r>
          </a:p>
          <a:p>
            <a:pPr marL="342900" indent="-342900">
              <a:buClr>
                <a:schemeClr val="accent5"/>
              </a:buClr>
              <a:buSzPct val="120000"/>
              <a:buBlip>
                <a:blip r:embed="rId2"/>
              </a:buBlip>
            </a:pPr>
            <a:endParaRPr lang="ru-RU" sz="1400" dirty="0"/>
          </a:p>
          <a:p>
            <a:pPr marL="342900" indent="-342900">
              <a:buClr>
                <a:schemeClr val="accent5"/>
              </a:buClr>
              <a:buSzPct val="120000"/>
              <a:buBlip>
                <a:blip r:embed="rId2"/>
              </a:buBlip>
            </a:pPr>
            <a:r>
              <a:rPr lang="ru-RU" sz="1400" dirty="0"/>
              <a:t>Коды, начинающиеся </a:t>
            </a:r>
            <a:r>
              <a:rPr lang="ru-RU" sz="1400" dirty="0">
                <a:latin typeface="+mj-lt"/>
              </a:rPr>
              <a:t>с буквы «X», </a:t>
            </a:r>
            <a:r>
              <a:rPr lang="ru-RU" sz="1400" dirty="0"/>
              <a:t>обозначают класс</a:t>
            </a:r>
            <a:r>
              <a:rPr lang="ru-RU" sz="1400" dirty="0">
                <a:latin typeface="+mj-lt"/>
              </a:rPr>
              <a:t> «Коды расширений»</a:t>
            </a: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D2EFDE7B-CED7-4597-BF51-C403D2BCFB7E}"/>
              </a:ext>
            </a:extLst>
          </p:cNvPr>
          <p:cNvCxnSpPr>
            <a:cxnSpLocks/>
          </p:cNvCxnSpPr>
          <p:nvPr/>
        </p:nvCxnSpPr>
        <p:spPr>
          <a:xfrm flipH="1">
            <a:off x="228600" y="3545839"/>
            <a:ext cx="1174432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CB71EFC5-6EDC-491F-BA9E-0E43E9336481}"/>
              </a:ext>
            </a:extLst>
          </p:cNvPr>
          <p:cNvCxnSpPr>
            <a:cxnSpLocks/>
          </p:cNvCxnSpPr>
          <p:nvPr/>
        </p:nvCxnSpPr>
        <p:spPr>
          <a:xfrm flipV="1">
            <a:off x="7452215" y="2463942"/>
            <a:ext cx="0" cy="25861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E7D81C1-DF6E-4FA2-B7C4-B321B2F43465}"/>
              </a:ext>
            </a:extLst>
          </p:cNvPr>
          <p:cNvSpPr txBox="1"/>
          <p:nvPr/>
        </p:nvSpPr>
        <p:spPr>
          <a:xfrm>
            <a:off x="6848471" y="2657257"/>
            <a:ext cx="922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kern="1200" dirty="0">
                <a:effectLst/>
                <a:latin typeface="+mj-lt"/>
              </a:rPr>
              <a:t>букв</a:t>
            </a:r>
            <a:r>
              <a:rPr lang="ru-RU" sz="1200" b="1" dirty="0">
                <a:latin typeface="+mj-lt"/>
              </a:rPr>
              <a:t>а</a:t>
            </a:r>
            <a:endParaRPr lang="ru-RU" sz="1200" dirty="0">
              <a:latin typeface="+mj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12D112-0E6B-4124-8F00-DD58719DBC6B}"/>
              </a:ext>
            </a:extLst>
          </p:cNvPr>
          <p:cNvSpPr txBox="1"/>
          <p:nvPr/>
        </p:nvSpPr>
        <p:spPr>
          <a:xfrm>
            <a:off x="7307566" y="2657257"/>
            <a:ext cx="922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kern="1200" dirty="0">
                <a:effectLst/>
                <a:latin typeface="+mj-lt"/>
              </a:rPr>
              <a:t>цифра</a:t>
            </a:r>
            <a:endParaRPr lang="ru-RU" sz="1200" dirty="0">
              <a:latin typeface="+mj-lt"/>
            </a:endParaRP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6DF37FEC-2D75-4EB5-BA3E-478CD9590755}"/>
              </a:ext>
            </a:extLst>
          </p:cNvPr>
          <p:cNvCxnSpPr>
            <a:cxnSpLocks/>
          </p:cNvCxnSpPr>
          <p:nvPr/>
        </p:nvCxnSpPr>
        <p:spPr>
          <a:xfrm flipV="1">
            <a:off x="7606025" y="2459990"/>
            <a:ext cx="0" cy="25861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2298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">
  <a:themeElements>
    <a:clrScheme name="Брендбук ЦНИИОИЗ '24">
      <a:dk1>
        <a:sysClr val="windowText" lastClr="000000"/>
      </a:dk1>
      <a:lt1>
        <a:srgbClr val="F8F2E6"/>
      </a:lt1>
      <a:dk2>
        <a:srgbClr val="FFFFFF"/>
      </a:dk2>
      <a:lt2>
        <a:srgbClr val="ECEEF2"/>
      </a:lt2>
      <a:accent1>
        <a:srgbClr val="D68780"/>
      </a:accent1>
      <a:accent2>
        <a:srgbClr val="E29A64"/>
      </a:accent2>
      <a:accent3>
        <a:srgbClr val="D6CF70"/>
      </a:accent3>
      <a:accent4>
        <a:srgbClr val="98C185"/>
      </a:accent4>
      <a:accent5>
        <a:srgbClr val="6399B5"/>
      </a:accent5>
      <a:accent6>
        <a:srgbClr val="AE95BD"/>
      </a:accent6>
      <a:hlink>
        <a:srgbClr val="000000"/>
      </a:hlink>
      <a:folHlink>
        <a:srgbClr val="D3D3D3"/>
      </a:folHlink>
    </a:clrScheme>
    <a:fontScheme name="Брендбук ЦНИИОИЗ '24">
      <a:majorFont>
        <a:latin typeface="Montserrat Bold"/>
        <a:ea typeface=""/>
        <a:cs typeface=""/>
      </a:majorFont>
      <a:minorFont>
        <a:latin typeface="Montserrat Medium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" id="{954F58AD-005E-45FD-A1A6-8C9ED584BEB8}" vid="{F595B289-349E-4AA3-ACC3-FCAF224B407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Тема_ЦНИИОИЗ_серый_итог</Template>
  <TotalTime>5356</TotalTime>
  <Words>1210</Words>
  <Application>Microsoft Office PowerPoint</Application>
  <PresentationFormat>Широкоэкранный</PresentationFormat>
  <Paragraphs>123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Bebas Neue Bold</vt:lpstr>
      <vt:lpstr>Montserrat Bold</vt:lpstr>
      <vt:lpstr>Calibri</vt:lpstr>
      <vt:lpstr>Montserrat Medium</vt:lpstr>
      <vt:lpstr>Wingdings</vt:lpstr>
      <vt:lpstr>Arial</vt:lpstr>
      <vt:lpstr>Тема</vt:lpstr>
      <vt:lpstr>Медицинский информационно-аналитический центр</vt:lpstr>
      <vt:lpstr>Международная статистическая классификация болезней и проблем, связанных со здоровьем,  одиннадцатого пересмотра</vt:lpstr>
      <vt:lpstr>Нормативное регулирование внедрения МКБ-11 в Российской Федерации</vt:lpstr>
      <vt:lpstr>Взаимодействие с ВОЗ в части внедрения МКБ-11 в Российской Федерации*</vt:lpstr>
      <vt:lpstr>Технические платформы МКБ-11</vt:lpstr>
      <vt:lpstr>Технические платформы МКБ-11: решение Российской Федерации</vt:lpstr>
      <vt:lpstr>Технические платформы МКБ-11: решение Российской Федерации</vt:lpstr>
      <vt:lpstr>Технические платформы МКБ-11: решение Российской Федерации</vt:lpstr>
      <vt:lpstr>МКБ-11: что изменилось</vt:lpstr>
      <vt:lpstr>МКБ-11:  особенности кодирования</vt:lpstr>
      <vt:lpstr>Федеральный консультативно-методический центр по переходу на МКБ-11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Stat</dc:creator>
  <cp:lastModifiedBy>Долгова Светлана Вадимовна</cp:lastModifiedBy>
  <cp:revision>63</cp:revision>
  <cp:lastPrinted>2023-09-01T07:53:04Z</cp:lastPrinted>
  <dcterms:created xsi:type="dcterms:W3CDTF">2023-08-08T09:09:11Z</dcterms:created>
  <dcterms:modified xsi:type="dcterms:W3CDTF">2023-11-20T11:10:50Z</dcterms:modified>
</cp:coreProperties>
</file>